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133" r:id="rId2"/>
    <p:sldId id="363" r:id="rId3"/>
    <p:sldId id="266" r:id="rId4"/>
    <p:sldId id="285" r:id="rId5"/>
    <p:sldId id="291" r:id="rId6"/>
    <p:sldId id="2137" r:id="rId7"/>
    <p:sldId id="2139" r:id="rId8"/>
    <p:sldId id="2131" r:id="rId9"/>
    <p:sldId id="2132" r:id="rId10"/>
    <p:sldId id="2134" r:id="rId11"/>
    <p:sldId id="2136" r:id="rId12"/>
    <p:sldId id="2138"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B057"/>
    <a:srgbClr val="A8D1CD"/>
    <a:srgbClr val="CAFFE6"/>
    <a:srgbClr val="C87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0161"/>
    <p:restoredTop sz="83234"/>
  </p:normalViewPr>
  <p:slideViewPr>
    <p:cSldViewPr snapToGrid="0" snapToObjects="1">
      <p:cViewPr>
        <p:scale>
          <a:sx n="88" d="100"/>
          <a:sy n="88" d="100"/>
        </p:scale>
        <p:origin x="-808" y="35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5854F-C92F-3743-BAAF-CF82AEDCFA67}" type="datetimeFigureOut">
              <a:rPr kumimoji="1" lang="zh-CN" altLang="en-US" smtClean="0"/>
              <a:t>2020/6/15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8BBFD-DD6D-6941-836E-B1B255B229CF}" type="slidenum">
              <a:rPr kumimoji="1" lang="zh-CN" altLang="en-US" smtClean="0"/>
              <a:t>‹#›</a:t>
            </a:fld>
            <a:endParaRPr kumimoji="1" lang="zh-CN" altLang="en-US"/>
          </a:p>
        </p:txBody>
      </p:sp>
    </p:spTree>
    <p:extLst>
      <p:ext uri="{BB962C8B-B14F-4D97-AF65-F5344CB8AC3E}">
        <p14:creationId xmlns:p14="http://schemas.microsoft.com/office/powerpoint/2010/main" val="667170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COVID-19 is one of the biggest crisis the world is currently facing. It made a destructive impact on both society and economy all over the world. According to several authoritative organizations including the World Bank WHO, ORB, and NHS, this pandemic is expected to cause the global economy shrink by 3 percent in 2020, a slowdown 30 times worse than what the world experienced in 2009, when the global financial crisis caused growth to shrink by 0.1 percent,  and economic losses of more than 8.8 trillion US dollars, which is equal to the sum of Japan and Germany’s overall GDP.(third and fourth largest economy in the world) Besides, more than 195 million people would face the loss of jobs. More than 7.5 million people have been confirmed, and 400,000 people of them have died. The impact on the UK is also serious. The UK economy is expected to shrink by 12.8% throughout the year, 1.35 million of job losses, and more than 40,000 people died.  Nonetheless, the pandemic still exerts great pressure on NHS and British society. A survey published on 18 April from The British Medical Association found that half of doctors working in high-risk areas reported shortages of long-sleeved disposable gowns and goggles. The medical system still has some shortages of PPEs, medical instruments, and medical staff. Therefore, it is urgent to help the government and NHS staff to understand the situation of the disease and make decisions to the control of the pandemic in the first place. A lack of accessible, real-world, data has lead governments and health organisations to be overwhelmingly reliant on active monitoring when setting policy and made Clinical Management hard to achieve. Where active monitoring means synthetic data as opposed to the real data our platform offers. and: "clinical management is the core of health services delivery – following best practice to deliver care and treatment to patients"</a:t>
            </a:r>
          </a:p>
          <a:p>
            <a:endParaRPr lang="zh-CN" altLang="en-US" dirty="0"/>
          </a:p>
        </p:txBody>
      </p:sp>
      <p:sp>
        <p:nvSpPr>
          <p:cNvPr id="4" name="灯片编号占位符 3"/>
          <p:cNvSpPr>
            <a:spLocks noGrp="1"/>
          </p:cNvSpPr>
          <p:nvPr>
            <p:ph type="sldNum" sz="quarter" idx="10"/>
          </p:nvPr>
        </p:nvSpPr>
        <p:spPr/>
        <p:txBody>
          <a:bodyPr/>
          <a:lstStyle/>
          <a:p>
            <a:fld id="{0CB8E4F2-0251-4067-A9DB-3705A28A4577}" type="slidenum">
              <a:rPr lang="zh-CN" altLang="en-US" smtClean="0"/>
              <a:t>2</a:t>
            </a:fld>
            <a:endParaRPr lang="zh-CN" altLang="en-US"/>
          </a:p>
        </p:txBody>
      </p:sp>
    </p:spTree>
    <p:extLst>
      <p:ext uri="{BB962C8B-B14F-4D97-AF65-F5344CB8AC3E}">
        <p14:creationId xmlns:p14="http://schemas.microsoft.com/office/powerpoint/2010/main" val="303106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kern="1200" dirty="0">
                <a:solidFill>
                  <a:schemeClr val="tx1"/>
                </a:solidFill>
                <a:effectLst/>
                <a:latin typeface="+mn-lt"/>
                <a:ea typeface="+mn-ea"/>
                <a:cs typeface="+mn-cs"/>
              </a:rPr>
              <a:t>To address this issue, the team from Imperial College Centre for bio-inspired technology has came up a portable, inexpensive, and reliable diagnostic platform, Lacewing. It is able to provide point-of-care test results under 20 minutes, and the data can be stored in cloud immediately for further processing. Early, prompt, remote, and accurate diagnosis is definitely essential for disease management and control. In order to provide more comprehensive and more intuitive results from data that collected from the platform, we have developed our pandemic visualization platform, which contains both general information and individual analysis. Visualisation platform allows us to aggregate data (possibly from different organisations) to see where more testing is needed / what areas have been impacted most. Detail view allows clinicians to easily go back and see comments they left for a certain test / if someone is coming in for a new test, a clinician can see if they've had previous tests and all the information related to it.</a:t>
            </a:r>
          </a:p>
          <a:p>
            <a:r>
              <a:rPr lang="en" altLang="zh-CN" sz="1200" kern="1200" dirty="0">
                <a:solidFill>
                  <a:schemeClr val="tx1"/>
                </a:solidFill>
                <a:effectLst/>
                <a:latin typeface="+mn-lt"/>
                <a:ea typeface="+mn-ea"/>
                <a:cs typeface="+mn-cs"/>
              </a:rPr>
              <a:t>( Play a complete video present how the website is working. )</a:t>
            </a:r>
          </a:p>
          <a:p>
            <a:r>
              <a:rPr lang="en" altLang="zh-CN" sz="1200" kern="1200" dirty="0">
                <a:solidFill>
                  <a:schemeClr val="tx1"/>
                </a:solidFill>
                <a:effectLst/>
                <a:latin typeface="+mn-lt"/>
                <a:ea typeface="+mn-ea"/>
                <a:cs typeface="+mn-cs"/>
              </a:rPr>
              <a:t>Our visualization has several attractive selling points. We support most detailed geolocation classification with both negative and positive testing results available, unique detailed individual analysis, real-time data updating, visualization of data analysis, user-friendly uploading and administrator interfaces.</a:t>
            </a:r>
          </a:p>
          <a:p>
            <a:endParaRPr lang="zh-CN" altLang="en-US" dirty="0"/>
          </a:p>
        </p:txBody>
      </p:sp>
      <p:sp>
        <p:nvSpPr>
          <p:cNvPr id="4" name="灯片编号占位符 3"/>
          <p:cNvSpPr>
            <a:spLocks noGrp="1"/>
          </p:cNvSpPr>
          <p:nvPr>
            <p:ph type="sldNum" sz="quarter" idx="10"/>
          </p:nvPr>
        </p:nvSpPr>
        <p:spPr/>
        <p:txBody>
          <a:bodyPr/>
          <a:lstStyle/>
          <a:p>
            <a:fld id="{0CB8E4F2-0251-4067-A9DB-3705A28A4577}" type="slidenum">
              <a:rPr lang="zh-CN" altLang="en-US" smtClean="0"/>
              <a:t>3</a:t>
            </a:fld>
            <a:endParaRPr lang="zh-CN" altLang="en-US"/>
          </a:p>
        </p:txBody>
      </p:sp>
    </p:spTree>
    <p:extLst>
      <p:ext uri="{BB962C8B-B14F-4D97-AF65-F5344CB8AC3E}">
        <p14:creationId xmlns:p14="http://schemas.microsoft.com/office/powerpoint/2010/main" val="4118539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8E4F2-0251-4067-A9DB-3705A28A4577}" type="slidenum">
              <a:rPr lang="zh-CN" altLang="en-US" smtClean="0"/>
              <a:t>4</a:t>
            </a:fld>
            <a:endParaRPr lang="zh-CN" altLang="en-US"/>
          </a:p>
        </p:txBody>
      </p:sp>
    </p:spTree>
    <p:extLst>
      <p:ext uri="{BB962C8B-B14F-4D97-AF65-F5344CB8AC3E}">
        <p14:creationId xmlns:p14="http://schemas.microsoft.com/office/powerpoint/2010/main" val="2655467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CB8E4F2-0251-4067-A9DB-3705A28A4577}" type="slidenum">
              <a:rPr lang="zh-CN" altLang="en-US" smtClean="0"/>
              <a:t>5</a:t>
            </a:fld>
            <a:endParaRPr lang="zh-CN" altLang="en-US"/>
          </a:p>
        </p:txBody>
      </p:sp>
    </p:spTree>
    <p:extLst>
      <p:ext uri="{BB962C8B-B14F-4D97-AF65-F5344CB8AC3E}">
        <p14:creationId xmlns:p14="http://schemas.microsoft.com/office/powerpoint/2010/main" val="75552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8E4F2-0251-4067-A9DB-3705A28A4577}" type="slidenum">
              <a:rPr lang="zh-CN" altLang="en-US" smtClean="0"/>
              <a:t>6</a:t>
            </a:fld>
            <a:endParaRPr lang="zh-CN" altLang="en-US"/>
          </a:p>
        </p:txBody>
      </p:sp>
    </p:spTree>
    <p:extLst>
      <p:ext uri="{BB962C8B-B14F-4D97-AF65-F5344CB8AC3E}">
        <p14:creationId xmlns:p14="http://schemas.microsoft.com/office/powerpoint/2010/main" val="3362878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8E4F2-0251-4067-A9DB-3705A28A4577}" type="slidenum">
              <a:rPr lang="zh-CN" altLang="en-US" smtClean="0"/>
              <a:t>8</a:t>
            </a:fld>
            <a:endParaRPr lang="zh-CN" altLang="en-US"/>
          </a:p>
        </p:txBody>
      </p:sp>
    </p:spTree>
    <p:extLst>
      <p:ext uri="{BB962C8B-B14F-4D97-AF65-F5344CB8AC3E}">
        <p14:creationId xmlns:p14="http://schemas.microsoft.com/office/powerpoint/2010/main" val="3839824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8E4F2-0251-4067-A9DB-3705A28A4577}" type="slidenum">
              <a:rPr lang="zh-CN" altLang="en-US" smtClean="0"/>
              <a:t>9</a:t>
            </a:fld>
            <a:endParaRPr lang="zh-CN" altLang="en-US"/>
          </a:p>
        </p:txBody>
      </p:sp>
    </p:spTree>
    <p:extLst>
      <p:ext uri="{BB962C8B-B14F-4D97-AF65-F5344CB8AC3E}">
        <p14:creationId xmlns:p14="http://schemas.microsoft.com/office/powerpoint/2010/main" val="4268194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8E4F2-0251-4067-A9DB-3705A28A4577}" type="slidenum">
              <a:rPr lang="zh-CN" altLang="en-US" smtClean="0"/>
              <a:t>10</a:t>
            </a:fld>
            <a:endParaRPr lang="zh-CN" altLang="en-US"/>
          </a:p>
        </p:txBody>
      </p:sp>
    </p:spTree>
    <p:extLst>
      <p:ext uri="{BB962C8B-B14F-4D97-AF65-F5344CB8AC3E}">
        <p14:creationId xmlns:p14="http://schemas.microsoft.com/office/powerpoint/2010/main" val="1211637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B8E4F2-0251-4067-A9DB-3705A28A4577}" type="slidenum">
              <a:rPr lang="zh-CN" altLang="en-US" smtClean="0"/>
              <a:t>12</a:t>
            </a:fld>
            <a:endParaRPr lang="zh-CN" altLang="en-US"/>
          </a:p>
        </p:txBody>
      </p:sp>
    </p:spTree>
    <p:extLst>
      <p:ext uri="{BB962C8B-B14F-4D97-AF65-F5344CB8AC3E}">
        <p14:creationId xmlns:p14="http://schemas.microsoft.com/office/powerpoint/2010/main" val="4266097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B6060-581B-8643-B21E-88E8C6BDC639}"/>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BAF553D-A3C3-C445-8436-24EAE9A9F3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09F7D54-898A-8141-B58F-15CFE6F820BB}"/>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5" name="页脚占位符 4">
            <a:extLst>
              <a:ext uri="{FF2B5EF4-FFF2-40B4-BE49-F238E27FC236}">
                <a16:creationId xmlns:a16="http://schemas.microsoft.com/office/drawing/2014/main" id="{CC72A77D-B02C-7B48-8F0D-7707709C6D5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A6AE5B0-3DFE-684C-9EDD-E8C25F490807}"/>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352933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08075-0635-1C46-9358-E75BBC5F3E3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AAE7B92-E4A6-E344-88D0-6BCC1311B62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568D932-830F-C343-8A59-F5D3EB01FFBA}"/>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5" name="页脚占位符 4">
            <a:extLst>
              <a:ext uri="{FF2B5EF4-FFF2-40B4-BE49-F238E27FC236}">
                <a16:creationId xmlns:a16="http://schemas.microsoft.com/office/drawing/2014/main" id="{641DD982-E138-CA4A-A98E-77C61F7546D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716AA4C-35FE-1647-84C1-D0C7C1267A80}"/>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204830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BF6DFD-2F03-A048-89F1-6FF99B24BE45}"/>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C48D559-EC8D-2849-99E7-D25BEA70B06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CF5170A-AE82-C844-9CD5-DC363519B1F5}"/>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5" name="页脚占位符 4">
            <a:extLst>
              <a:ext uri="{FF2B5EF4-FFF2-40B4-BE49-F238E27FC236}">
                <a16:creationId xmlns:a16="http://schemas.microsoft.com/office/drawing/2014/main" id="{888DA9CC-E521-794C-903E-B8D630DDBA0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57FA2EC-7DC5-4F43-86BC-A1C8CB883730}"/>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3544920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64265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Pic">
    <p:bg>
      <p:bgPr>
        <a:solidFill>
          <a:srgbClr val="FFFFFF"/>
        </a:solidFill>
        <a:effectLst/>
      </p:bgPr>
    </p:bg>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DD2332D0-3B8D-45DB-85D1-A1C14A1AF963}"/>
              </a:ext>
            </a:extLst>
          </p:cNvPr>
          <p:cNvSpPr>
            <a:spLocks noGrp="1"/>
          </p:cNvSpPr>
          <p:nvPr>
            <p:ph type="pic" sz="quarter" idx="13"/>
          </p:nvPr>
        </p:nvSpPr>
        <p:spPr>
          <a:xfrm>
            <a:off x="9402672" y="1595137"/>
            <a:ext cx="1517425" cy="1517400"/>
          </a:xfrm>
          <a:custGeom>
            <a:avLst/>
            <a:gdLst>
              <a:gd name="connsiteX0" fmla="*/ 1247762 w 2495523"/>
              <a:gd name="connsiteY0" fmla="*/ 0 h 2495522"/>
              <a:gd name="connsiteX1" fmla="*/ 1823563 w 2495523"/>
              <a:gd name="connsiteY1" fmla="*/ 189253 h 2495522"/>
              <a:gd name="connsiteX2" fmla="*/ 2078450 w 2495523"/>
              <a:gd name="connsiteY2" fmla="*/ 417073 h 2495522"/>
              <a:gd name="connsiteX3" fmla="*/ 2306270 w 2495523"/>
              <a:gd name="connsiteY3" fmla="*/ 671960 h 2495522"/>
              <a:gd name="connsiteX4" fmla="*/ 2306270 w 2495523"/>
              <a:gd name="connsiteY4" fmla="*/ 1823562 h 2495522"/>
              <a:gd name="connsiteX5" fmla="*/ 2078450 w 2495523"/>
              <a:gd name="connsiteY5" fmla="*/ 2078449 h 2495522"/>
              <a:gd name="connsiteX6" fmla="*/ 1823563 w 2495523"/>
              <a:gd name="connsiteY6" fmla="*/ 2306269 h 2495522"/>
              <a:gd name="connsiteX7" fmla="*/ 671961 w 2495523"/>
              <a:gd name="connsiteY7" fmla="*/ 2306269 h 2495522"/>
              <a:gd name="connsiteX8" fmla="*/ 417074 w 2495523"/>
              <a:gd name="connsiteY8" fmla="*/ 2078449 h 2495522"/>
              <a:gd name="connsiteX9" fmla="*/ 189254 w 2495523"/>
              <a:gd name="connsiteY9" fmla="*/ 1823562 h 2495522"/>
              <a:gd name="connsiteX10" fmla="*/ 189254 w 2495523"/>
              <a:gd name="connsiteY10" fmla="*/ 671960 h 2495522"/>
              <a:gd name="connsiteX11" fmla="*/ 417074 w 2495523"/>
              <a:gd name="connsiteY11" fmla="*/ 417073 h 2495522"/>
              <a:gd name="connsiteX12" fmla="*/ 671961 w 2495523"/>
              <a:gd name="connsiteY12" fmla="*/ 189253 h 2495522"/>
              <a:gd name="connsiteX13" fmla="*/ 1247762 w 2495523"/>
              <a:gd name="connsiteY13" fmla="*/ 0 h 249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5523" h="2495522">
                <a:moveTo>
                  <a:pt x="1247762" y="0"/>
                </a:moveTo>
                <a:cubicBezTo>
                  <a:pt x="1450093" y="0"/>
                  <a:pt x="1652425" y="63084"/>
                  <a:pt x="1823563" y="189253"/>
                </a:cubicBezTo>
                <a:cubicBezTo>
                  <a:pt x="1944452" y="282954"/>
                  <a:pt x="2053689" y="392434"/>
                  <a:pt x="2078450" y="417073"/>
                </a:cubicBezTo>
                <a:cubicBezTo>
                  <a:pt x="2103088" y="441834"/>
                  <a:pt x="2212568" y="551071"/>
                  <a:pt x="2306270" y="671960"/>
                </a:cubicBezTo>
                <a:cubicBezTo>
                  <a:pt x="2558608" y="1014236"/>
                  <a:pt x="2558608" y="1481285"/>
                  <a:pt x="2306270" y="1823562"/>
                </a:cubicBezTo>
                <a:cubicBezTo>
                  <a:pt x="2212568" y="1944451"/>
                  <a:pt x="2103088" y="2053688"/>
                  <a:pt x="2078450" y="2078449"/>
                </a:cubicBezTo>
                <a:cubicBezTo>
                  <a:pt x="2053689" y="2103087"/>
                  <a:pt x="1944452" y="2212567"/>
                  <a:pt x="1823563" y="2306269"/>
                </a:cubicBezTo>
                <a:cubicBezTo>
                  <a:pt x="1481286" y="2558607"/>
                  <a:pt x="1014237" y="2558607"/>
                  <a:pt x="671961" y="2306269"/>
                </a:cubicBezTo>
                <a:cubicBezTo>
                  <a:pt x="551072" y="2212567"/>
                  <a:pt x="441835" y="2103087"/>
                  <a:pt x="417074" y="2078449"/>
                </a:cubicBezTo>
                <a:cubicBezTo>
                  <a:pt x="392435" y="2053688"/>
                  <a:pt x="282955" y="1944451"/>
                  <a:pt x="189254" y="1823562"/>
                </a:cubicBezTo>
                <a:cubicBezTo>
                  <a:pt x="-63084" y="1481285"/>
                  <a:pt x="-63084" y="1014236"/>
                  <a:pt x="189254" y="671960"/>
                </a:cubicBezTo>
                <a:cubicBezTo>
                  <a:pt x="282955" y="551071"/>
                  <a:pt x="392435" y="441834"/>
                  <a:pt x="417074" y="417073"/>
                </a:cubicBezTo>
                <a:cubicBezTo>
                  <a:pt x="441835" y="392434"/>
                  <a:pt x="551072" y="282954"/>
                  <a:pt x="671961" y="189253"/>
                </a:cubicBezTo>
                <a:cubicBezTo>
                  <a:pt x="843099" y="63084"/>
                  <a:pt x="1045430" y="0"/>
                  <a:pt x="1247762" y="0"/>
                </a:cubicBezTo>
                <a:close/>
              </a:path>
            </a:pathLst>
          </a:custGeom>
          <a:solidFill>
            <a:schemeClr val="tx2">
              <a:lumMod val="25000"/>
              <a:lumOff val="75000"/>
            </a:schemeClr>
          </a:solidFill>
        </p:spPr>
        <p:txBody>
          <a:bodyPr wrap="square" anchor="ctr">
            <a:noAutofit/>
          </a:bodyPr>
          <a:lstStyle>
            <a:lvl1pPr marL="0" indent="0" algn="ctr">
              <a:buNone/>
              <a:defRPr sz="1200">
                <a:solidFill>
                  <a:schemeClr val="accent1"/>
                </a:solidFill>
              </a:defRPr>
            </a:lvl1pPr>
          </a:lstStyle>
          <a:p>
            <a:endParaRPr lang="zh-CN" altLang="en-US"/>
          </a:p>
        </p:txBody>
      </p:sp>
      <p:sp>
        <p:nvSpPr>
          <p:cNvPr id="10" name="图片占位符 9">
            <a:extLst>
              <a:ext uri="{FF2B5EF4-FFF2-40B4-BE49-F238E27FC236}">
                <a16:creationId xmlns:a16="http://schemas.microsoft.com/office/drawing/2014/main" id="{2C3DF058-0650-425E-AFE6-2A2EE1DAE80E}"/>
              </a:ext>
            </a:extLst>
          </p:cNvPr>
          <p:cNvSpPr>
            <a:spLocks noGrp="1"/>
          </p:cNvSpPr>
          <p:nvPr>
            <p:ph type="pic" sz="quarter" idx="12"/>
          </p:nvPr>
        </p:nvSpPr>
        <p:spPr>
          <a:xfrm>
            <a:off x="7013106" y="1595138"/>
            <a:ext cx="1517425" cy="1517400"/>
          </a:xfrm>
          <a:custGeom>
            <a:avLst/>
            <a:gdLst>
              <a:gd name="connsiteX0" fmla="*/ 1247762 w 2495523"/>
              <a:gd name="connsiteY0" fmla="*/ 0 h 2495521"/>
              <a:gd name="connsiteX1" fmla="*/ 1823563 w 2495523"/>
              <a:gd name="connsiteY1" fmla="*/ 189254 h 2495521"/>
              <a:gd name="connsiteX2" fmla="*/ 2078450 w 2495523"/>
              <a:gd name="connsiteY2" fmla="*/ 417073 h 2495521"/>
              <a:gd name="connsiteX3" fmla="*/ 2306270 w 2495523"/>
              <a:gd name="connsiteY3" fmla="*/ 671960 h 2495521"/>
              <a:gd name="connsiteX4" fmla="*/ 2306270 w 2495523"/>
              <a:gd name="connsiteY4" fmla="*/ 1823561 h 2495521"/>
              <a:gd name="connsiteX5" fmla="*/ 2078450 w 2495523"/>
              <a:gd name="connsiteY5" fmla="*/ 2078448 h 2495521"/>
              <a:gd name="connsiteX6" fmla="*/ 1823563 w 2495523"/>
              <a:gd name="connsiteY6" fmla="*/ 2306268 h 2495521"/>
              <a:gd name="connsiteX7" fmla="*/ 671961 w 2495523"/>
              <a:gd name="connsiteY7" fmla="*/ 2306268 h 2495521"/>
              <a:gd name="connsiteX8" fmla="*/ 417074 w 2495523"/>
              <a:gd name="connsiteY8" fmla="*/ 2078448 h 2495521"/>
              <a:gd name="connsiteX9" fmla="*/ 189254 w 2495523"/>
              <a:gd name="connsiteY9" fmla="*/ 1823561 h 2495521"/>
              <a:gd name="connsiteX10" fmla="*/ 189254 w 2495523"/>
              <a:gd name="connsiteY10" fmla="*/ 671960 h 2495521"/>
              <a:gd name="connsiteX11" fmla="*/ 417074 w 2495523"/>
              <a:gd name="connsiteY11" fmla="*/ 417073 h 2495521"/>
              <a:gd name="connsiteX12" fmla="*/ 671961 w 2495523"/>
              <a:gd name="connsiteY12" fmla="*/ 189254 h 2495521"/>
              <a:gd name="connsiteX13" fmla="*/ 1247762 w 2495523"/>
              <a:gd name="connsiteY13" fmla="*/ 0 h 249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5523" h="2495521">
                <a:moveTo>
                  <a:pt x="1247762" y="0"/>
                </a:moveTo>
                <a:cubicBezTo>
                  <a:pt x="1450093" y="0"/>
                  <a:pt x="1652425" y="63085"/>
                  <a:pt x="1823563" y="189254"/>
                </a:cubicBezTo>
                <a:cubicBezTo>
                  <a:pt x="1944452" y="282955"/>
                  <a:pt x="2053689" y="392434"/>
                  <a:pt x="2078450" y="417073"/>
                </a:cubicBezTo>
                <a:cubicBezTo>
                  <a:pt x="2103088" y="441834"/>
                  <a:pt x="2212568" y="551071"/>
                  <a:pt x="2306270" y="671960"/>
                </a:cubicBezTo>
                <a:cubicBezTo>
                  <a:pt x="2558608" y="1014236"/>
                  <a:pt x="2558608" y="1481285"/>
                  <a:pt x="2306270" y="1823561"/>
                </a:cubicBezTo>
                <a:cubicBezTo>
                  <a:pt x="2212568" y="1944450"/>
                  <a:pt x="2103088" y="2053687"/>
                  <a:pt x="2078450" y="2078448"/>
                </a:cubicBezTo>
                <a:cubicBezTo>
                  <a:pt x="2053689" y="2103087"/>
                  <a:pt x="1944452" y="2212567"/>
                  <a:pt x="1823563" y="2306268"/>
                </a:cubicBezTo>
                <a:cubicBezTo>
                  <a:pt x="1481286" y="2558606"/>
                  <a:pt x="1014237" y="2558606"/>
                  <a:pt x="671961" y="2306268"/>
                </a:cubicBezTo>
                <a:cubicBezTo>
                  <a:pt x="551072" y="2212567"/>
                  <a:pt x="441835" y="2103087"/>
                  <a:pt x="417074" y="2078448"/>
                </a:cubicBezTo>
                <a:cubicBezTo>
                  <a:pt x="392435" y="2053687"/>
                  <a:pt x="282955" y="1944450"/>
                  <a:pt x="189254" y="1823561"/>
                </a:cubicBezTo>
                <a:cubicBezTo>
                  <a:pt x="-63084" y="1481285"/>
                  <a:pt x="-63084" y="1014236"/>
                  <a:pt x="189254" y="671960"/>
                </a:cubicBezTo>
                <a:cubicBezTo>
                  <a:pt x="282955" y="551071"/>
                  <a:pt x="392435" y="441834"/>
                  <a:pt x="417074" y="417073"/>
                </a:cubicBezTo>
                <a:cubicBezTo>
                  <a:pt x="441835" y="392434"/>
                  <a:pt x="551072" y="282955"/>
                  <a:pt x="671961" y="189254"/>
                </a:cubicBezTo>
                <a:cubicBezTo>
                  <a:pt x="843099" y="63085"/>
                  <a:pt x="1045430" y="0"/>
                  <a:pt x="1247762" y="0"/>
                </a:cubicBezTo>
                <a:close/>
              </a:path>
            </a:pathLst>
          </a:custGeom>
          <a:solidFill>
            <a:schemeClr val="tx2">
              <a:lumMod val="25000"/>
              <a:lumOff val="75000"/>
            </a:schemeClr>
          </a:solidFill>
        </p:spPr>
        <p:txBody>
          <a:bodyPr wrap="square" anchor="ctr">
            <a:noAutofit/>
          </a:bodyPr>
          <a:lstStyle>
            <a:lvl1pPr marL="0" indent="0" algn="ctr">
              <a:buNone/>
              <a:defRPr sz="1200">
                <a:solidFill>
                  <a:schemeClr val="accent1"/>
                </a:solidFill>
              </a:defRPr>
            </a:lvl1pPr>
          </a:lstStyle>
          <a:p>
            <a:endParaRPr lang="zh-CN" altLang="en-US"/>
          </a:p>
        </p:txBody>
      </p:sp>
      <p:sp>
        <p:nvSpPr>
          <p:cNvPr id="8" name="图片占位符 7">
            <a:extLst>
              <a:ext uri="{FF2B5EF4-FFF2-40B4-BE49-F238E27FC236}">
                <a16:creationId xmlns:a16="http://schemas.microsoft.com/office/drawing/2014/main" id="{A0E82C50-EFB3-4B57-84C5-6604EF48B61C}"/>
              </a:ext>
            </a:extLst>
          </p:cNvPr>
          <p:cNvSpPr>
            <a:spLocks noGrp="1"/>
          </p:cNvSpPr>
          <p:nvPr>
            <p:ph type="pic" sz="quarter" idx="11"/>
          </p:nvPr>
        </p:nvSpPr>
        <p:spPr>
          <a:xfrm>
            <a:off x="4621113" y="1595137"/>
            <a:ext cx="1517425" cy="1517400"/>
          </a:xfrm>
          <a:custGeom>
            <a:avLst/>
            <a:gdLst>
              <a:gd name="connsiteX0" fmla="*/ 1247762 w 2495523"/>
              <a:gd name="connsiteY0" fmla="*/ 0 h 2495522"/>
              <a:gd name="connsiteX1" fmla="*/ 1823563 w 2495523"/>
              <a:gd name="connsiteY1" fmla="*/ 189253 h 2495522"/>
              <a:gd name="connsiteX2" fmla="*/ 2078450 w 2495523"/>
              <a:gd name="connsiteY2" fmla="*/ 417073 h 2495522"/>
              <a:gd name="connsiteX3" fmla="*/ 2306270 w 2495523"/>
              <a:gd name="connsiteY3" fmla="*/ 671960 h 2495522"/>
              <a:gd name="connsiteX4" fmla="*/ 2306270 w 2495523"/>
              <a:gd name="connsiteY4" fmla="*/ 1823562 h 2495522"/>
              <a:gd name="connsiteX5" fmla="*/ 2078450 w 2495523"/>
              <a:gd name="connsiteY5" fmla="*/ 2078449 h 2495522"/>
              <a:gd name="connsiteX6" fmla="*/ 1823563 w 2495523"/>
              <a:gd name="connsiteY6" fmla="*/ 2306269 h 2495522"/>
              <a:gd name="connsiteX7" fmla="*/ 671961 w 2495523"/>
              <a:gd name="connsiteY7" fmla="*/ 2306269 h 2495522"/>
              <a:gd name="connsiteX8" fmla="*/ 417074 w 2495523"/>
              <a:gd name="connsiteY8" fmla="*/ 2078449 h 2495522"/>
              <a:gd name="connsiteX9" fmla="*/ 189254 w 2495523"/>
              <a:gd name="connsiteY9" fmla="*/ 1823562 h 2495522"/>
              <a:gd name="connsiteX10" fmla="*/ 189254 w 2495523"/>
              <a:gd name="connsiteY10" fmla="*/ 671960 h 2495522"/>
              <a:gd name="connsiteX11" fmla="*/ 417074 w 2495523"/>
              <a:gd name="connsiteY11" fmla="*/ 417073 h 2495522"/>
              <a:gd name="connsiteX12" fmla="*/ 671961 w 2495523"/>
              <a:gd name="connsiteY12" fmla="*/ 189253 h 2495522"/>
              <a:gd name="connsiteX13" fmla="*/ 1247762 w 2495523"/>
              <a:gd name="connsiteY13" fmla="*/ 0 h 249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95523" h="2495522">
                <a:moveTo>
                  <a:pt x="1247762" y="0"/>
                </a:moveTo>
                <a:cubicBezTo>
                  <a:pt x="1450093" y="0"/>
                  <a:pt x="1652425" y="63084"/>
                  <a:pt x="1823563" y="189253"/>
                </a:cubicBezTo>
                <a:cubicBezTo>
                  <a:pt x="1944452" y="282955"/>
                  <a:pt x="2053689" y="392434"/>
                  <a:pt x="2078450" y="417073"/>
                </a:cubicBezTo>
                <a:cubicBezTo>
                  <a:pt x="2103088" y="441834"/>
                  <a:pt x="2212568" y="551071"/>
                  <a:pt x="2306270" y="671960"/>
                </a:cubicBezTo>
                <a:cubicBezTo>
                  <a:pt x="2558608" y="1014236"/>
                  <a:pt x="2558608" y="1481286"/>
                  <a:pt x="2306270" y="1823562"/>
                </a:cubicBezTo>
                <a:cubicBezTo>
                  <a:pt x="2212568" y="1944451"/>
                  <a:pt x="2103088" y="2053688"/>
                  <a:pt x="2078450" y="2078449"/>
                </a:cubicBezTo>
                <a:cubicBezTo>
                  <a:pt x="2053689" y="2103088"/>
                  <a:pt x="1944452" y="2212568"/>
                  <a:pt x="1823563" y="2306269"/>
                </a:cubicBezTo>
                <a:cubicBezTo>
                  <a:pt x="1481286" y="2558607"/>
                  <a:pt x="1014237" y="2558607"/>
                  <a:pt x="671961" y="2306269"/>
                </a:cubicBezTo>
                <a:cubicBezTo>
                  <a:pt x="551072" y="2212568"/>
                  <a:pt x="441835" y="2103088"/>
                  <a:pt x="417074" y="2078449"/>
                </a:cubicBezTo>
                <a:cubicBezTo>
                  <a:pt x="392435" y="2053688"/>
                  <a:pt x="282955" y="1944451"/>
                  <a:pt x="189254" y="1823562"/>
                </a:cubicBezTo>
                <a:cubicBezTo>
                  <a:pt x="-63084" y="1481286"/>
                  <a:pt x="-63084" y="1014236"/>
                  <a:pt x="189254" y="671960"/>
                </a:cubicBezTo>
                <a:cubicBezTo>
                  <a:pt x="282955" y="551071"/>
                  <a:pt x="392435" y="441834"/>
                  <a:pt x="417074" y="417073"/>
                </a:cubicBezTo>
                <a:cubicBezTo>
                  <a:pt x="441835" y="392434"/>
                  <a:pt x="551072" y="282955"/>
                  <a:pt x="671961" y="189253"/>
                </a:cubicBezTo>
                <a:cubicBezTo>
                  <a:pt x="843099" y="63084"/>
                  <a:pt x="1045430" y="0"/>
                  <a:pt x="1247762" y="0"/>
                </a:cubicBezTo>
                <a:close/>
              </a:path>
            </a:pathLst>
          </a:custGeom>
          <a:solidFill>
            <a:schemeClr val="tx2">
              <a:lumMod val="25000"/>
              <a:lumOff val="75000"/>
            </a:schemeClr>
          </a:solidFill>
        </p:spPr>
        <p:txBody>
          <a:bodyPr wrap="square" anchor="ctr">
            <a:noAutofit/>
          </a:bodyPr>
          <a:lstStyle>
            <a:lvl1pPr marL="0" indent="0" algn="ctr">
              <a:buNone/>
              <a:defRPr sz="1200">
                <a:solidFill>
                  <a:schemeClr val="accent1"/>
                </a:solidFill>
              </a:defRPr>
            </a:lvl1pPr>
          </a:lstStyle>
          <a:p>
            <a:endParaRPr lang="zh-CN" altLang="en-US"/>
          </a:p>
        </p:txBody>
      </p:sp>
    </p:spTree>
    <p:extLst>
      <p:ext uri="{BB962C8B-B14F-4D97-AF65-F5344CB8AC3E}">
        <p14:creationId xmlns:p14="http://schemas.microsoft.com/office/powerpoint/2010/main" val="1595621526"/>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95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par>
                                <p:cTn id="10" presetID="53" presetClass="entr" presetSubtype="16" fill="hold" grpId="0" nodeType="withEffect">
                                  <p:stCondLst>
                                    <p:cond delay="950"/>
                                  </p:stCondLst>
                                  <p:childTnLst>
                                    <p:set>
                                      <p:cBhvr>
                                        <p:cTn id="11" dur="1" fill="hold">
                                          <p:stCondLst>
                                            <p:cond delay="0"/>
                                          </p:stCondLst>
                                        </p:cTn>
                                        <p:tgtEl>
                                          <p:spTgt spid="10"/>
                                        </p:tgtEl>
                                        <p:attrNameLst>
                                          <p:attrName>style.visibility</p:attrName>
                                        </p:attrNameLst>
                                      </p:cBhvr>
                                      <p:to>
                                        <p:strVal val="visible"/>
                                      </p:to>
                                    </p:set>
                                    <p:anim calcmode="lin" valueType="num">
                                      <p:cBhvr>
                                        <p:cTn id="12" dur="750" fill="hold"/>
                                        <p:tgtEl>
                                          <p:spTgt spid="10"/>
                                        </p:tgtEl>
                                        <p:attrNameLst>
                                          <p:attrName>ppt_w</p:attrName>
                                        </p:attrNameLst>
                                      </p:cBhvr>
                                      <p:tavLst>
                                        <p:tav tm="0">
                                          <p:val>
                                            <p:fltVal val="0"/>
                                          </p:val>
                                        </p:tav>
                                        <p:tav tm="100000">
                                          <p:val>
                                            <p:strVal val="#ppt_w"/>
                                          </p:val>
                                        </p:tav>
                                      </p:tavLst>
                                    </p:anim>
                                    <p:anim calcmode="lin" valueType="num">
                                      <p:cBhvr>
                                        <p:cTn id="13" dur="750" fill="hold"/>
                                        <p:tgtEl>
                                          <p:spTgt spid="10"/>
                                        </p:tgtEl>
                                        <p:attrNameLst>
                                          <p:attrName>ppt_h</p:attrName>
                                        </p:attrNameLst>
                                      </p:cBhvr>
                                      <p:tavLst>
                                        <p:tav tm="0">
                                          <p:val>
                                            <p:fltVal val="0"/>
                                          </p:val>
                                        </p:tav>
                                        <p:tav tm="100000">
                                          <p:val>
                                            <p:strVal val="#ppt_h"/>
                                          </p:val>
                                        </p:tav>
                                      </p:tavLst>
                                    </p:anim>
                                    <p:animEffect transition="in" filter="fade">
                                      <p:cBhvr>
                                        <p:cTn id="14" dur="750"/>
                                        <p:tgtEl>
                                          <p:spTgt spid="10"/>
                                        </p:tgtEl>
                                      </p:cBhvr>
                                    </p:animEffect>
                                  </p:childTnLst>
                                </p:cTn>
                              </p:par>
                              <p:par>
                                <p:cTn id="15" presetID="53" presetClass="entr" presetSubtype="16" fill="hold" grpId="0" nodeType="withEffect">
                                  <p:stCondLst>
                                    <p:cond delay="950"/>
                                  </p:stCondLst>
                                  <p:childTnLst>
                                    <p:set>
                                      <p:cBhvr>
                                        <p:cTn id="16" dur="1" fill="hold">
                                          <p:stCondLst>
                                            <p:cond delay="0"/>
                                          </p:stCondLst>
                                        </p:cTn>
                                        <p:tgtEl>
                                          <p:spTgt spid="8"/>
                                        </p:tgtEl>
                                        <p:attrNameLst>
                                          <p:attrName>style.visibility</p:attrName>
                                        </p:attrNameLst>
                                      </p:cBhvr>
                                      <p:to>
                                        <p:strVal val="visible"/>
                                      </p:to>
                                    </p:set>
                                    <p:anim calcmode="lin" valueType="num">
                                      <p:cBhvr>
                                        <p:cTn id="17" dur="750" fill="hold"/>
                                        <p:tgtEl>
                                          <p:spTgt spid="8"/>
                                        </p:tgtEl>
                                        <p:attrNameLst>
                                          <p:attrName>ppt_w</p:attrName>
                                        </p:attrNameLst>
                                      </p:cBhvr>
                                      <p:tavLst>
                                        <p:tav tm="0">
                                          <p:val>
                                            <p:fltVal val="0"/>
                                          </p:val>
                                        </p:tav>
                                        <p:tav tm="100000">
                                          <p:val>
                                            <p:strVal val="#ppt_w"/>
                                          </p:val>
                                        </p:tav>
                                      </p:tavLst>
                                    </p:anim>
                                    <p:anim calcmode="lin" valueType="num">
                                      <p:cBhvr>
                                        <p:cTn id="18" dur="750" fill="hold"/>
                                        <p:tgtEl>
                                          <p:spTgt spid="8"/>
                                        </p:tgtEl>
                                        <p:attrNameLst>
                                          <p:attrName>ppt_h</p:attrName>
                                        </p:attrNameLst>
                                      </p:cBhvr>
                                      <p:tavLst>
                                        <p:tav tm="0">
                                          <p:val>
                                            <p:fltVal val="0"/>
                                          </p:val>
                                        </p:tav>
                                        <p:tav tm="100000">
                                          <p:val>
                                            <p:strVal val="#ppt_h"/>
                                          </p:val>
                                        </p:tav>
                                      </p:tavLst>
                                    </p:anim>
                                    <p:animEffect transition="in" filter="fade">
                                      <p:cBhvr>
                                        <p:cTn id="1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8"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Pic">
    <p:bg>
      <p:bgPr>
        <a:solidFill>
          <a:srgbClr val="FFFFFF"/>
        </a:solidFill>
        <a:effectLst/>
      </p:bgPr>
    </p:bg>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A0E82C50-EFB3-4B57-84C5-6604EF48B61C}"/>
              </a:ext>
            </a:extLst>
          </p:cNvPr>
          <p:cNvSpPr>
            <a:spLocks noGrp="1"/>
          </p:cNvSpPr>
          <p:nvPr>
            <p:ph type="pic" sz="quarter" idx="11"/>
          </p:nvPr>
        </p:nvSpPr>
        <p:spPr>
          <a:xfrm>
            <a:off x="4376558" y="1015988"/>
            <a:ext cx="6795304" cy="2413031"/>
          </a:xfrm>
          <a:prstGeom prst="rect">
            <a:avLst/>
          </a:prstGeom>
          <a:solidFill>
            <a:schemeClr val="tx2">
              <a:lumMod val="25000"/>
              <a:lumOff val="75000"/>
            </a:schemeClr>
          </a:solidFill>
        </p:spPr>
        <p:txBody>
          <a:bodyPr wrap="square" anchor="ctr">
            <a:noAutofit/>
          </a:bodyPr>
          <a:lstStyle>
            <a:lvl1pPr marL="0" indent="0" algn="ctr">
              <a:buNone/>
              <a:defRPr sz="1200">
                <a:solidFill>
                  <a:schemeClr val="accent1"/>
                </a:solidFill>
              </a:defRPr>
            </a:lvl1pPr>
          </a:lstStyle>
          <a:p>
            <a:endParaRPr lang="zh-CN" altLang="en-US"/>
          </a:p>
        </p:txBody>
      </p:sp>
    </p:spTree>
    <p:extLst>
      <p:ext uri="{BB962C8B-B14F-4D97-AF65-F5344CB8AC3E}">
        <p14:creationId xmlns:p14="http://schemas.microsoft.com/office/powerpoint/2010/main" val="1148983216"/>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EE086-CC5C-5A4B-9123-47C6BBC129B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60E1E86-1C57-054C-B373-A0E45E46FB85}"/>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99A62CF-7190-A948-8537-34092059D907}"/>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5" name="页脚占位符 4">
            <a:extLst>
              <a:ext uri="{FF2B5EF4-FFF2-40B4-BE49-F238E27FC236}">
                <a16:creationId xmlns:a16="http://schemas.microsoft.com/office/drawing/2014/main" id="{B499F094-C64E-A24F-890F-A711CE700C7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F9B76CD-9AD7-584C-8846-9447E6E19475}"/>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7643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A0674-6F41-3E42-A3D2-CD2A2B90DFF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BA97FB0-D323-2D49-97D6-420B1F2972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DC9994E-3475-E841-BC85-1C00BDB2C6FD}"/>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5" name="页脚占位符 4">
            <a:extLst>
              <a:ext uri="{FF2B5EF4-FFF2-40B4-BE49-F238E27FC236}">
                <a16:creationId xmlns:a16="http://schemas.microsoft.com/office/drawing/2014/main" id="{AB6045C9-6DAA-2548-AF8E-51BDEB4FBF0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74358F-8235-0545-8792-8F45B6EE0229}"/>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3820229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5EC155-526E-1743-8F2E-1A05C3D07EF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04C24EF-3293-E147-A9C5-A9A0A4D11DF2}"/>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92517F0-FA47-4543-BA82-AC7A147FECB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43430E48-5749-B048-B519-A49D4356FBF0}"/>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6" name="页脚占位符 5">
            <a:extLst>
              <a:ext uri="{FF2B5EF4-FFF2-40B4-BE49-F238E27FC236}">
                <a16:creationId xmlns:a16="http://schemas.microsoft.com/office/drawing/2014/main" id="{6ADD566D-50E7-D24F-9550-9FC8CF03E28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0849327-40EE-0E42-9C8A-A85F9486B3C4}"/>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71456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B185B8-778F-3A4F-A23D-55CE615FCE0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7928E65-A801-DF42-A1BF-4CF3A3BE2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056F767-D16D-BA47-B91F-0063E41D016E}"/>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BEBA7C7-0AFD-E44F-847A-A6159399AE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F1705C1-5C0F-A748-87D7-CAB906F07915}"/>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9FDAAE8-DC2D-C547-A439-252F499D3F52}"/>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8" name="页脚占位符 7">
            <a:extLst>
              <a:ext uri="{FF2B5EF4-FFF2-40B4-BE49-F238E27FC236}">
                <a16:creationId xmlns:a16="http://schemas.microsoft.com/office/drawing/2014/main" id="{9680C784-FA52-874D-A520-F1D0DF8246E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26E5636-2F87-5249-9650-D5CEE4FDE094}"/>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3802958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552C7-A672-7641-A6A2-C51D8F7D038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E820D2DC-8242-0940-B12B-99E5ADF102BD}"/>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4" name="页脚占位符 3">
            <a:extLst>
              <a:ext uri="{FF2B5EF4-FFF2-40B4-BE49-F238E27FC236}">
                <a16:creationId xmlns:a16="http://schemas.microsoft.com/office/drawing/2014/main" id="{F7316410-BE2A-A948-B6F4-FC6BCCA66ED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7B093ED-7AFD-B445-8119-31AB7271A1D0}"/>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353085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C423947-78A6-C340-A0BC-B94820489547}"/>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3" name="页脚占位符 2">
            <a:extLst>
              <a:ext uri="{FF2B5EF4-FFF2-40B4-BE49-F238E27FC236}">
                <a16:creationId xmlns:a16="http://schemas.microsoft.com/office/drawing/2014/main" id="{9E6C232A-F212-9244-A871-0433E65E8C6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C88C3E1-AB33-0844-AB51-7A833BC0EAC2}"/>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413862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6FBE8A-8C03-FB45-B18E-0C1E17959CF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E166733-8469-844E-BD5D-B6C78C11D6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2B20536-CC94-444F-98D9-F8EC298DB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709851D-7747-C747-8018-D8599A0F99E3}"/>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6" name="页脚占位符 5">
            <a:extLst>
              <a:ext uri="{FF2B5EF4-FFF2-40B4-BE49-F238E27FC236}">
                <a16:creationId xmlns:a16="http://schemas.microsoft.com/office/drawing/2014/main" id="{D61F5322-6FCA-F64C-8AA7-035175569EC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7F79A8F-5CF4-304E-9D24-3432569F3FFF}"/>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2283103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BC36E-091A-CB4B-A921-9F37F3D0C46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4AF2081-22B5-0140-B66C-A80E3EC9D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0E69128-487B-D741-98B3-D8D546325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9E410F2-CF89-4A44-862E-D63D619023CF}"/>
              </a:ext>
            </a:extLst>
          </p:cNvPr>
          <p:cNvSpPr>
            <a:spLocks noGrp="1"/>
          </p:cNvSpPr>
          <p:nvPr>
            <p:ph type="dt" sz="half" idx="10"/>
          </p:nvPr>
        </p:nvSpPr>
        <p:spPr/>
        <p:txBody>
          <a:bodyPr/>
          <a:lstStyle/>
          <a:p>
            <a:fld id="{9A47272B-3954-7240-B5F6-2C5A3AF83DFF}" type="datetimeFigureOut">
              <a:rPr kumimoji="1" lang="zh-CN" altLang="en-US" smtClean="0"/>
              <a:t>2020/6/15</a:t>
            </a:fld>
            <a:endParaRPr kumimoji="1" lang="zh-CN" altLang="en-US"/>
          </a:p>
        </p:txBody>
      </p:sp>
      <p:sp>
        <p:nvSpPr>
          <p:cNvPr id="6" name="页脚占位符 5">
            <a:extLst>
              <a:ext uri="{FF2B5EF4-FFF2-40B4-BE49-F238E27FC236}">
                <a16:creationId xmlns:a16="http://schemas.microsoft.com/office/drawing/2014/main" id="{8685E5BD-21DC-AA46-96CE-39A513B525C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403FE39-F31B-1448-9E43-E4C5E1EC8B1E}"/>
              </a:ext>
            </a:extLst>
          </p:cNvPr>
          <p:cNvSpPr>
            <a:spLocks noGrp="1"/>
          </p:cNvSpPr>
          <p:nvPr>
            <p:ph type="sldNum" sz="quarter" idx="12"/>
          </p:nvPr>
        </p:nvSpPr>
        <p:spPr/>
        <p:txBody>
          <a:body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2531262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412FB2D-F5AF-7C4A-A826-79E541C53F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FBE526A-E1A7-694C-A676-6FECEDD1E1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CD985C6-DD5F-FA45-855E-BFED167BD6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7272B-3954-7240-B5F6-2C5A3AF83DFF}" type="datetimeFigureOut">
              <a:rPr kumimoji="1" lang="zh-CN" altLang="en-US" smtClean="0"/>
              <a:t>2020/6/15</a:t>
            </a:fld>
            <a:endParaRPr kumimoji="1" lang="zh-CN" altLang="en-US"/>
          </a:p>
        </p:txBody>
      </p:sp>
      <p:sp>
        <p:nvSpPr>
          <p:cNvPr id="5" name="页脚占位符 4">
            <a:extLst>
              <a:ext uri="{FF2B5EF4-FFF2-40B4-BE49-F238E27FC236}">
                <a16:creationId xmlns:a16="http://schemas.microsoft.com/office/drawing/2014/main" id="{04538438-B657-0E47-803D-83E87218D8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32EAB7E-A76A-B244-BC29-B3DC47DFE1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ED431B-6F7F-0146-93DE-43432FA7A0B8}" type="slidenum">
              <a:rPr kumimoji="1" lang="zh-CN" altLang="en-US" smtClean="0"/>
              <a:t>‹#›</a:t>
            </a:fld>
            <a:endParaRPr kumimoji="1" lang="zh-CN" altLang="en-US"/>
          </a:p>
        </p:txBody>
      </p:sp>
    </p:spTree>
    <p:extLst>
      <p:ext uri="{BB962C8B-B14F-4D97-AF65-F5344CB8AC3E}">
        <p14:creationId xmlns:p14="http://schemas.microsoft.com/office/powerpoint/2010/main" val="1869373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5A5BE6E-5A88-DE40-B9D3-41BBE6F3FC64}"/>
              </a:ext>
            </a:extLst>
          </p:cNvPr>
          <p:cNvSpPr txBox="1"/>
          <p:nvPr/>
        </p:nvSpPr>
        <p:spPr>
          <a:xfrm>
            <a:off x="2955471" y="2057400"/>
            <a:ext cx="4844596" cy="1477328"/>
          </a:xfrm>
          <a:prstGeom prst="rect">
            <a:avLst/>
          </a:prstGeom>
          <a:noFill/>
        </p:spPr>
        <p:txBody>
          <a:bodyPr wrap="none" rtlCol="0">
            <a:spAutoFit/>
          </a:bodyPr>
          <a:lstStyle/>
          <a:p>
            <a:r>
              <a:rPr kumimoji="1" lang="en-US" altLang="zh-CN" dirty="0"/>
              <a:t>2 &amp; 4 slides are used to present with animation</a:t>
            </a:r>
          </a:p>
          <a:p>
            <a:endParaRPr kumimoji="1" lang="en-US" altLang="zh-CN" dirty="0"/>
          </a:p>
          <a:p>
            <a:r>
              <a:rPr kumimoji="1" lang="en-US" altLang="zh-CN" dirty="0"/>
              <a:t>5&amp;6 contain gif (require presentation mode) </a:t>
            </a:r>
          </a:p>
          <a:p>
            <a:endParaRPr kumimoji="1" lang="en-US" altLang="zh-CN" dirty="0"/>
          </a:p>
          <a:p>
            <a:endParaRPr kumimoji="1" lang="zh-CN" altLang="en-US" dirty="0"/>
          </a:p>
        </p:txBody>
      </p:sp>
      <p:sp>
        <p:nvSpPr>
          <p:cNvPr id="3" name="文本框 2">
            <a:extLst>
              <a:ext uri="{FF2B5EF4-FFF2-40B4-BE49-F238E27FC236}">
                <a16:creationId xmlns:a16="http://schemas.microsoft.com/office/drawing/2014/main" id="{19B45E62-E1BC-FA43-92DB-D9DA52282B25}"/>
              </a:ext>
            </a:extLst>
          </p:cNvPr>
          <p:cNvSpPr txBox="1"/>
          <p:nvPr/>
        </p:nvSpPr>
        <p:spPr>
          <a:xfrm>
            <a:off x="3624943" y="3788229"/>
            <a:ext cx="2526654" cy="923330"/>
          </a:xfrm>
          <a:prstGeom prst="rect">
            <a:avLst/>
          </a:prstGeom>
          <a:noFill/>
        </p:spPr>
        <p:txBody>
          <a:bodyPr wrap="none" rtlCol="0">
            <a:spAutoFit/>
          </a:bodyPr>
          <a:lstStyle/>
          <a:p>
            <a:r>
              <a:rPr kumimoji="1" lang="en-US" altLang="zh-CN" dirty="0"/>
              <a:t>8&amp;9 is static status(2)</a:t>
            </a:r>
          </a:p>
          <a:p>
            <a:r>
              <a:rPr kumimoji="1" lang="en-US" altLang="zh-CN" dirty="0"/>
              <a:t>11&amp;12 is static status(4)</a:t>
            </a:r>
          </a:p>
          <a:p>
            <a:endParaRPr kumimoji="1" lang="zh-CN" altLang="en-US" dirty="0"/>
          </a:p>
        </p:txBody>
      </p:sp>
    </p:spTree>
    <p:extLst>
      <p:ext uri="{BB962C8B-B14F-4D97-AF65-F5344CB8AC3E}">
        <p14:creationId xmlns:p14="http://schemas.microsoft.com/office/powerpoint/2010/main" val="321326856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ounded Rectangle"/>
          <p:cNvSpPr/>
          <p:nvPr/>
        </p:nvSpPr>
        <p:spPr>
          <a:xfrm rot="2700000">
            <a:off x="9761074" y="3795576"/>
            <a:ext cx="1051835" cy="1051834"/>
          </a:xfrm>
          <a:prstGeom prst="ellipse">
            <a:avLst/>
          </a:prstGeom>
          <a:ln w="6350">
            <a:solidFill>
              <a:schemeClr val="accent1">
                <a:lumMod val="50000"/>
                <a:lumOff val="50000"/>
              </a:schemeClr>
            </a:solidFill>
            <a:miter lim="400000"/>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180" name="Rounded Rectangle"/>
          <p:cNvSpPr/>
          <p:nvPr/>
        </p:nvSpPr>
        <p:spPr>
          <a:xfrm rot="2700000">
            <a:off x="9761075" y="415594"/>
            <a:ext cx="1051834" cy="1051834"/>
          </a:xfrm>
          <a:prstGeom prst="ellipse">
            <a:avLst/>
          </a:prstGeom>
          <a:ln w="6350">
            <a:solidFill>
              <a:srgbClr val="CBB057"/>
            </a:solidFill>
            <a:miter lim="400000"/>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181" name="Rounded Rectangle"/>
          <p:cNvSpPr/>
          <p:nvPr/>
        </p:nvSpPr>
        <p:spPr>
          <a:xfrm rot="2700000">
            <a:off x="6727086" y="3795575"/>
            <a:ext cx="1051834" cy="1051834"/>
          </a:xfrm>
          <a:prstGeom prst="ellipse">
            <a:avLst/>
          </a:prstGeom>
          <a:ln w="6350">
            <a:solidFill>
              <a:schemeClr val="accent1">
                <a:lumMod val="50000"/>
                <a:lumOff val="50000"/>
              </a:schemeClr>
            </a:solidFill>
            <a:miter lim="400000"/>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196" name="Rounded Rectangle"/>
          <p:cNvSpPr/>
          <p:nvPr/>
        </p:nvSpPr>
        <p:spPr>
          <a:xfrm>
            <a:off x="10128242" y="240360"/>
            <a:ext cx="317501" cy="317501"/>
          </a:xfrm>
          <a:prstGeom prst="ellipse">
            <a:avLst/>
          </a:prstGeom>
          <a:solidFill>
            <a:srgbClr val="CBB057"/>
          </a:solidFill>
          <a:ln w="12700">
            <a:miter lim="400000"/>
          </a:ln>
        </p:spPr>
        <p:txBody>
          <a:bodyPr lIns="25400" tIns="25400" rIns="25400" bIns="25400" anchor="ctr"/>
          <a:lstStyle/>
          <a:p>
            <a:pPr algn="ctr" defTabSz="228600">
              <a:defRPr sz="2000" spc="0">
                <a:solidFill>
                  <a:srgbClr val="FFFFFF"/>
                </a:solidFill>
              </a:defRPr>
            </a:pPr>
            <a:r>
              <a:rPr lang="en-US" altLang="zh-CN" sz="1000" dirty="0">
                <a:latin typeface=""/>
                <a:sym typeface=""/>
              </a:rPr>
              <a:t>2</a:t>
            </a:r>
            <a:endParaRPr sz="1000" dirty="0">
              <a:latin typeface=""/>
              <a:sym typeface=""/>
            </a:endParaRPr>
          </a:p>
        </p:txBody>
      </p:sp>
      <p:sp>
        <p:nvSpPr>
          <p:cNvPr id="197" name="Rounded Rectangle"/>
          <p:cNvSpPr/>
          <p:nvPr/>
        </p:nvSpPr>
        <p:spPr>
          <a:xfrm>
            <a:off x="7090235" y="3620341"/>
            <a:ext cx="317501" cy="317501"/>
          </a:xfrm>
          <a:prstGeom prst="ellipse">
            <a:avLst/>
          </a:prstGeom>
          <a:solidFill>
            <a:schemeClr val="accent1"/>
          </a:solidFill>
          <a:ln w="12700">
            <a:miter lim="400000"/>
          </a:ln>
        </p:spPr>
        <p:txBody>
          <a:bodyPr lIns="25400" tIns="25400" rIns="25400" bIns="25400" anchor="ctr"/>
          <a:lstStyle/>
          <a:p>
            <a:pPr algn="ctr" defTabSz="228600">
              <a:defRPr sz="2000" spc="0">
                <a:solidFill>
                  <a:srgbClr val="FFFFFF"/>
                </a:solidFill>
              </a:defRPr>
            </a:pPr>
            <a:r>
              <a:rPr lang="en-US" altLang="zh-CN" sz="1000" dirty="0">
                <a:latin typeface=""/>
                <a:sym typeface=""/>
              </a:rPr>
              <a:t>3</a:t>
            </a:r>
            <a:endParaRPr sz="1000" dirty="0">
              <a:latin typeface=""/>
              <a:sym typeface=""/>
            </a:endParaRPr>
          </a:p>
        </p:txBody>
      </p:sp>
      <p:sp>
        <p:nvSpPr>
          <p:cNvPr id="198" name="Rounded Rectangle"/>
          <p:cNvSpPr/>
          <p:nvPr/>
        </p:nvSpPr>
        <p:spPr>
          <a:xfrm>
            <a:off x="10128242" y="3620342"/>
            <a:ext cx="317501" cy="317501"/>
          </a:xfrm>
          <a:prstGeom prst="ellipse">
            <a:avLst/>
          </a:prstGeom>
          <a:solidFill>
            <a:schemeClr val="accent1"/>
          </a:solidFill>
          <a:ln w="12700">
            <a:miter lim="400000"/>
          </a:ln>
        </p:spPr>
        <p:txBody>
          <a:bodyPr lIns="25400" tIns="25400" rIns="25400" bIns="25400" anchor="ctr"/>
          <a:lstStyle/>
          <a:p>
            <a:pPr algn="ctr" defTabSz="228600">
              <a:defRPr sz="2000" spc="0">
                <a:solidFill>
                  <a:srgbClr val="FFFFFF"/>
                </a:solidFill>
              </a:defRPr>
            </a:pPr>
            <a:r>
              <a:rPr lang="en-US" altLang="zh-CN" sz="1000" dirty="0">
                <a:latin typeface=""/>
                <a:sym typeface=""/>
              </a:rPr>
              <a:t>4</a:t>
            </a:r>
            <a:endParaRPr sz="1000" dirty="0">
              <a:latin typeface=""/>
              <a:sym typeface=""/>
            </a:endParaRPr>
          </a:p>
        </p:txBody>
      </p:sp>
      <p:sp>
        <p:nvSpPr>
          <p:cNvPr id="41" name="文本框 40">
            <a:extLst>
              <a:ext uri="{FF2B5EF4-FFF2-40B4-BE49-F238E27FC236}">
                <a16:creationId xmlns:a16="http://schemas.microsoft.com/office/drawing/2014/main" id="{CD5FB315-8E5E-4B84-8986-8114CE13E628}"/>
              </a:ext>
            </a:extLst>
          </p:cNvPr>
          <p:cNvSpPr txBox="1"/>
          <p:nvPr/>
        </p:nvSpPr>
        <p:spPr>
          <a:xfrm>
            <a:off x="9401493" y="1784298"/>
            <a:ext cx="1770997" cy="5078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 altLang="zh-CN" sz="1100" dirty="0">
                <a:solidFill>
                  <a:srgbClr val="CBB057"/>
                </a:solidFill>
                <a:latin typeface="Arial" panose="020B0604020202020204" pitchFamily="34" charset="0"/>
                <a:cs typeface="Arial" panose="020B0604020202020204" pitchFamily="34" charset="0"/>
              </a:rPr>
              <a:t>2.Detailed individual case analysis </a:t>
            </a:r>
          </a:p>
          <a:p>
            <a:pPr algn="ctr" defTabSz="412750" hangingPunct="0"/>
            <a:endParaRPr lang="en-US" altLang="zh-CN" sz="1100" spc="23" dirty="0">
              <a:solidFill>
                <a:schemeClr val="accent2"/>
              </a:solidFill>
              <a:latin typeface="+mj-lt"/>
              <a:sym typeface="Helvetica"/>
            </a:endParaRPr>
          </a:p>
        </p:txBody>
      </p:sp>
      <p:sp>
        <p:nvSpPr>
          <p:cNvPr id="42" name="文本框 41">
            <a:extLst>
              <a:ext uri="{FF2B5EF4-FFF2-40B4-BE49-F238E27FC236}">
                <a16:creationId xmlns:a16="http://schemas.microsoft.com/office/drawing/2014/main" id="{054CBAE5-A77E-433D-9D0A-4D9A887C9244}"/>
              </a:ext>
            </a:extLst>
          </p:cNvPr>
          <p:cNvSpPr txBox="1"/>
          <p:nvPr/>
        </p:nvSpPr>
        <p:spPr>
          <a:xfrm>
            <a:off x="9093771" y="2389806"/>
            <a:ext cx="2386439"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lnSpc>
                <a:spcPct val="150000"/>
              </a:lnSpc>
            </a:pPr>
            <a:r>
              <a:rPr lang="en-US" altLang="zh-CN" sz="900" spc="23" dirty="0">
                <a:solidFill>
                  <a:schemeClr val="tx2">
                    <a:lumMod val="75000"/>
                    <a:lumOff val="25000"/>
                  </a:schemeClr>
                </a:solidFill>
                <a:latin typeface=""/>
                <a:sym typeface=""/>
              </a:rPr>
              <a:t>Detailed case analysis is made possible through a patient specific view available to clinicians.</a:t>
            </a:r>
          </a:p>
          <a:p>
            <a:pPr algn="ctr" defTabSz="412750" hangingPunct="0">
              <a:lnSpc>
                <a:spcPct val="150000"/>
              </a:lnSpc>
            </a:pPr>
            <a:r>
              <a:rPr lang="en-US" altLang="zh-CN" sz="900" spc="23" dirty="0">
                <a:solidFill>
                  <a:schemeClr val="tx2">
                    <a:lumMod val="75000"/>
                    <a:lumOff val="25000"/>
                  </a:schemeClr>
                </a:solidFill>
                <a:latin typeface=""/>
                <a:sym typeface=""/>
              </a:rPr>
              <a:t>PCR graph + clinician comment</a:t>
            </a:r>
          </a:p>
        </p:txBody>
      </p:sp>
      <p:sp>
        <p:nvSpPr>
          <p:cNvPr id="43" name="文本框 42">
            <a:extLst>
              <a:ext uri="{FF2B5EF4-FFF2-40B4-BE49-F238E27FC236}">
                <a16:creationId xmlns:a16="http://schemas.microsoft.com/office/drawing/2014/main" id="{6B03576E-E6BC-40F2-8E46-F0FDA6B437A1}"/>
              </a:ext>
            </a:extLst>
          </p:cNvPr>
          <p:cNvSpPr txBox="1"/>
          <p:nvPr/>
        </p:nvSpPr>
        <p:spPr>
          <a:xfrm>
            <a:off x="6367504" y="5065251"/>
            <a:ext cx="1770997" cy="33855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100" spc="23" dirty="0">
                <a:solidFill>
                  <a:schemeClr val="accent1"/>
                </a:solidFill>
                <a:latin typeface="Arial" panose="020B0604020202020204" pitchFamily="34" charset="0"/>
                <a:cs typeface="Arial" panose="020B0604020202020204" pitchFamily="34" charset="0"/>
                <a:sym typeface="Helvetica"/>
              </a:rPr>
              <a:t>3, Data analysis &amp; Rel-time data updating  </a:t>
            </a:r>
          </a:p>
        </p:txBody>
      </p:sp>
      <p:sp>
        <p:nvSpPr>
          <p:cNvPr id="44" name="文本框 43">
            <a:extLst>
              <a:ext uri="{FF2B5EF4-FFF2-40B4-BE49-F238E27FC236}">
                <a16:creationId xmlns:a16="http://schemas.microsoft.com/office/drawing/2014/main" id="{333CC52A-FE6A-407E-BD5D-88AB12521314}"/>
              </a:ext>
            </a:extLst>
          </p:cNvPr>
          <p:cNvSpPr txBox="1"/>
          <p:nvPr/>
        </p:nvSpPr>
        <p:spPr>
          <a:xfrm>
            <a:off x="6160383" y="5510623"/>
            <a:ext cx="2386439"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lnSpc>
                <a:spcPct val="150000"/>
              </a:lnSpc>
            </a:pPr>
            <a:r>
              <a:rPr lang="en-US" altLang="zh-CN" sz="900" spc="23" dirty="0">
                <a:solidFill>
                  <a:schemeClr val="tx2">
                    <a:lumMod val="75000"/>
                    <a:lumOff val="25000"/>
                  </a:schemeClr>
                </a:solidFill>
                <a:latin typeface=""/>
                <a:sym typeface=""/>
              </a:rPr>
              <a:t>Intuitive and easy to use visualisation interface helps to analyse data and identify trend.</a:t>
            </a:r>
          </a:p>
          <a:p>
            <a:pPr algn="ctr" defTabSz="412750" hangingPunct="0">
              <a:lnSpc>
                <a:spcPct val="150000"/>
              </a:lnSpc>
            </a:pPr>
            <a:r>
              <a:rPr lang="en-US" altLang="zh-CN" sz="900" spc="23" dirty="0">
                <a:solidFill>
                  <a:schemeClr val="tx2">
                    <a:lumMod val="75000"/>
                    <a:lumOff val="25000"/>
                  </a:schemeClr>
                </a:solidFill>
                <a:latin typeface=""/>
                <a:sym typeface=""/>
              </a:rPr>
              <a:t>Regularly updated with latest data from NHS and Office for National Statistics when it becomes available.</a:t>
            </a:r>
            <a:r>
              <a:rPr lang="en" altLang="zh-CN" sz="900" dirty="0"/>
              <a:t> </a:t>
            </a:r>
          </a:p>
        </p:txBody>
      </p:sp>
      <p:sp>
        <p:nvSpPr>
          <p:cNvPr id="46" name="文本框 45">
            <a:extLst>
              <a:ext uri="{FF2B5EF4-FFF2-40B4-BE49-F238E27FC236}">
                <a16:creationId xmlns:a16="http://schemas.microsoft.com/office/drawing/2014/main" id="{E020882E-C1A0-427C-8DCB-0F3F1EB33418}"/>
              </a:ext>
            </a:extLst>
          </p:cNvPr>
          <p:cNvSpPr txBox="1"/>
          <p:nvPr/>
        </p:nvSpPr>
        <p:spPr>
          <a:xfrm>
            <a:off x="9148727" y="5510623"/>
            <a:ext cx="2386439" cy="129266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lnSpc>
                <a:spcPct val="150000"/>
              </a:lnSpc>
            </a:pPr>
            <a:r>
              <a:rPr lang="en-US" altLang="zh-CN" sz="800" spc="23" dirty="0">
                <a:solidFill>
                  <a:schemeClr val="tx2">
                    <a:lumMod val="75000"/>
                    <a:lumOff val="25000"/>
                  </a:schemeClr>
                </a:solidFill>
                <a:latin typeface=""/>
                <a:sym typeface=""/>
              </a:rPr>
              <a:t>A streamlined interface allows clinicians to review and verify data before it gets added to the database. </a:t>
            </a:r>
          </a:p>
          <a:p>
            <a:pPr algn="ctr" defTabSz="412750" hangingPunct="0">
              <a:lnSpc>
                <a:spcPct val="150000"/>
              </a:lnSpc>
            </a:pPr>
            <a:r>
              <a:rPr lang="en-US" altLang="zh-CN" sz="800" spc="23" dirty="0">
                <a:solidFill>
                  <a:schemeClr val="tx2">
                    <a:lumMod val="75000"/>
                    <a:lumOff val="25000"/>
                  </a:schemeClr>
                </a:solidFill>
                <a:latin typeface=""/>
                <a:sym typeface=""/>
              </a:rPr>
              <a:t>Easy and painless management by only dragging and dropping data files.</a:t>
            </a:r>
          </a:p>
          <a:p>
            <a:pPr algn="ctr" defTabSz="412750" hangingPunct="0">
              <a:lnSpc>
                <a:spcPct val="150000"/>
              </a:lnSpc>
            </a:pPr>
            <a:r>
              <a:rPr lang="en-US" altLang="zh-CN" sz="800" spc="23" dirty="0">
                <a:solidFill>
                  <a:schemeClr val="tx2">
                    <a:lumMod val="75000"/>
                    <a:lumOff val="25000"/>
                  </a:schemeClr>
                </a:solidFill>
                <a:latin typeface=""/>
                <a:sym typeface=""/>
              </a:rPr>
              <a:t> No technical knowledge required. </a:t>
            </a:r>
          </a:p>
          <a:p>
            <a:pPr algn="ctr" defTabSz="412750" hangingPunct="0">
              <a:lnSpc>
                <a:spcPct val="150000"/>
              </a:lnSpc>
            </a:pPr>
            <a:r>
              <a:rPr lang="en-US" altLang="zh-CN" sz="800" spc="23" dirty="0">
                <a:solidFill>
                  <a:schemeClr val="tx2">
                    <a:lumMod val="75000"/>
                    <a:lumOff val="25000"/>
                  </a:schemeClr>
                </a:solidFill>
                <a:latin typeface=""/>
                <a:sym typeface=""/>
              </a:rPr>
              <a:t>Completely cost free</a:t>
            </a:r>
          </a:p>
        </p:txBody>
      </p:sp>
      <p:sp>
        <p:nvSpPr>
          <p:cNvPr id="24" name="Line">
            <a:extLst>
              <a:ext uri="{FF2B5EF4-FFF2-40B4-BE49-F238E27FC236}">
                <a16:creationId xmlns:a16="http://schemas.microsoft.com/office/drawing/2014/main" id="{AB461343-551E-4325-8E8C-2A2C7E49D9AD}"/>
              </a:ext>
            </a:extLst>
          </p:cNvPr>
          <p:cNvSpPr/>
          <p:nvPr/>
        </p:nvSpPr>
        <p:spPr>
          <a:xfrm>
            <a:off x="996968" y="1400302"/>
            <a:ext cx="226800" cy="0"/>
          </a:xfrm>
          <a:prstGeom prst="line">
            <a:avLst/>
          </a:prstGeom>
          <a:ln w="12700">
            <a:solidFill>
              <a:schemeClr val="tx2">
                <a:lumMod val="50000"/>
                <a:lumOff val="50000"/>
              </a:schemeClr>
            </a:solidFill>
            <a:miter lim="400000"/>
          </a:ln>
        </p:spPr>
        <p:txBody>
          <a:bodyPr lIns="25400" tIns="25400" rIns="25400" bIns="25400" anchor="ctr"/>
          <a:lstStyle/>
          <a:p>
            <a:pPr algn="ctr">
              <a:lnSpc>
                <a:spcPct val="100000"/>
              </a:lnSpc>
              <a:defRPr sz="3200" spc="0">
                <a:solidFill>
                  <a:srgbClr val="000000"/>
                </a:solidFill>
                <a:latin typeface="Helvetica Light"/>
                <a:ea typeface="Helvetica Light"/>
                <a:cs typeface="Helvetica Light"/>
                <a:sym typeface="Helvetica Light"/>
              </a:defRPr>
            </a:pPr>
            <a:endParaRPr sz="1600">
              <a:latin typeface=""/>
              <a:sym typeface=""/>
            </a:endParaRPr>
          </a:p>
        </p:txBody>
      </p:sp>
      <p:sp>
        <p:nvSpPr>
          <p:cNvPr id="25" name="文本框 24">
            <a:extLst>
              <a:ext uri="{FF2B5EF4-FFF2-40B4-BE49-F238E27FC236}">
                <a16:creationId xmlns:a16="http://schemas.microsoft.com/office/drawing/2014/main" id="{70CE1D89-21C8-4E78-8893-FACD9E7EAE21}"/>
              </a:ext>
            </a:extLst>
          </p:cNvPr>
          <p:cNvSpPr txBox="1"/>
          <p:nvPr/>
        </p:nvSpPr>
        <p:spPr>
          <a:xfrm>
            <a:off x="353406" y="258175"/>
            <a:ext cx="1143711" cy="1384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900" spc="23" dirty="0">
                <a:solidFill>
                  <a:srgbClr val="CBB057"/>
                </a:solidFill>
                <a:sym typeface="Helvetica"/>
              </a:rPr>
              <a:t>Chen Su &amp; Stiff Oliver</a:t>
            </a:r>
          </a:p>
        </p:txBody>
      </p:sp>
      <p:sp>
        <p:nvSpPr>
          <p:cNvPr id="26" name="文本框 25">
            <a:extLst>
              <a:ext uri="{FF2B5EF4-FFF2-40B4-BE49-F238E27FC236}">
                <a16:creationId xmlns:a16="http://schemas.microsoft.com/office/drawing/2014/main" id="{3CDC095F-BD8F-497E-9E33-2B98AA963249}"/>
              </a:ext>
            </a:extLst>
          </p:cNvPr>
          <p:cNvSpPr txBox="1"/>
          <p:nvPr/>
        </p:nvSpPr>
        <p:spPr>
          <a:xfrm>
            <a:off x="946390" y="854909"/>
            <a:ext cx="2162451" cy="2923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1900" i="1" spc="23" dirty="0">
                <a:solidFill>
                  <a:schemeClr val="tx2">
                    <a:lumMod val="50000"/>
                    <a:lumOff val="50000"/>
                  </a:schemeClr>
                </a:solidFill>
                <a:latin typeface=""/>
                <a:sym typeface=""/>
              </a:rPr>
              <a:t>COVID-19 Tracking</a:t>
            </a:r>
          </a:p>
        </p:txBody>
      </p:sp>
      <p:sp>
        <p:nvSpPr>
          <p:cNvPr id="22" name="文本框 21">
            <a:extLst>
              <a:ext uri="{FF2B5EF4-FFF2-40B4-BE49-F238E27FC236}">
                <a16:creationId xmlns:a16="http://schemas.microsoft.com/office/drawing/2014/main" id="{91A1E0BE-E1C3-4925-9ECA-75CFFC2DDA5C}"/>
              </a:ext>
            </a:extLst>
          </p:cNvPr>
          <p:cNvSpPr txBox="1"/>
          <p:nvPr/>
        </p:nvSpPr>
        <p:spPr>
          <a:xfrm>
            <a:off x="446493" y="6620717"/>
            <a:ext cx="530594" cy="1538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defRPr/>
            </a:pPr>
            <a:r>
              <a:rPr lang="en-US" altLang="zh-CN" sz="1000" dirty="0">
                <a:solidFill>
                  <a:schemeClr val="accent1"/>
                </a:solidFill>
                <a:latin typeface=""/>
                <a:sym typeface=""/>
              </a:rPr>
              <a:t>Slide / </a:t>
            </a:r>
            <a:fld id="{B8B2F8D5-75BF-6248-8890-FC7354421522}" type="slidenum">
              <a:rPr lang="en-US" altLang="zh-CN" sz="1000">
                <a:solidFill>
                  <a:schemeClr val="accent1"/>
                </a:solidFill>
                <a:latin typeface=""/>
                <a:sym typeface=""/>
              </a:rPr>
              <a:pPr defTabSz="412750" hangingPunct="0">
                <a:defRPr/>
              </a:pPr>
              <a:t>10</a:t>
            </a:fld>
            <a:endParaRPr lang="en-US" altLang="zh-CN" sz="1000" dirty="0">
              <a:solidFill>
                <a:schemeClr val="accent1"/>
              </a:solidFill>
              <a:latin typeface=""/>
              <a:sym typeface=""/>
            </a:endParaRPr>
          </a:p>
        </p:txBody>
      </p:sp>
      <p:sp>
        <p:nvSpPr>
          <p:cNvPr id="27" name="Rounded Rectangle">
            <a:extLst>
              <a:ext uri="{FF2B5EF4-FFF2-40B4-BE49-F238E27FC236}">
                <a16:creationId xmlns:a16="http://schemas.microsoft.com/office/drawing/2014/main" id="{9B31BFB1-09E2-1844-832B-C8015FD50E1A}"/>
              </a:ext>
            </a:extLst>
          </p:cNvPr>
          <p:cNvSpPr/>
          <p:nvPr/>
        </p:nvSpPr>
        <p:spPr>
          <a:xfrm rot="2700000">
            <a:off x="6727086" y="415595"/>
            <a:ext cx="1051834" cy="1051834"/>
          </a:xfrm>
          <a:prstGeom prst="ellipse">
            <a:avLst/>
          </a:prstGeom>
          <a:ln w="6350">
            <a:solidFill>
              <a:srgbClr val="CBB057"/>
            </a:solidFill>
            <a:miter lim="400000"/>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28" name="Rounded Rectangle">
            <a:extLst>
              <a:ext uri="{FF2B5EF4-FFF2-40B4-BE49-F238E27FC236}">
                <a16:creationId xmlns:a16="http://schemas.microsoft.com/office/drawing/2014/main" id="{EFBF818C-07E1-D24F-9AC0-13C96503AA31}"/>
              </a:ext>
            </a:extLst>
          </p:cNvPr>
          <p:cNvSpPr/>
          <p:nvPr/>
        </p:nvSpPr>
        <p:spPr>
          <a:xfrm>
            <a:off x="7094253" y="240361"/>
            <a:ext cx="317501" cy="317501"/>
          </a:xfrm>
          <a:prstGeom prst="ellipse">
            <a:avLst/>
          </a:prstGeom>
          <a:solidFill>
            <a:srgbClr val="CBB057"/>
          </a:solidFill>
          <a:ln w="12700">
            <a:miter lim="400000"/>
          </a:ln>
        </p:spPr>
        <p:txBody>
          <a:bodyPr lIns="25400" tIns="25400" rIns="25400" bIns="25400" anchor="ctr"/>
          <a:lstStyle/>
          <a:p>
            <a:pPr algn="ctr" defTabSz="228600">
              <a:defRPr sz="2000" spc="0">
                <a:solidFill>
                  <a:srgbClr val="FFFFFF"/>
                </a:solidFill>
              </a:defRPr>
            </a:pPr>
            <a:r>
              <a:rPr lang="en-US" altLang="zh-CN" sz="1000">
                <a:latin typeface=""/>
                <a:sym typeface=""/>
              </a:rPr>
              <a:t>1</a:t>
            </a:r>
            <a:endParaRPr sz="1000">
              <a:latin typeface=""/>
              <a:sym typeface=""/>
            </a:endParaRPr>
          </a:p>
        </p:txBody>
      </p:sp>
      <p:sp>
        <p:nvSpPr>
          <p:cNvPr id="30" name="文本框 29">
            <a:extLst>
              <a:ext uri="{FF2B5EF4-FFF2-40B4-BE49-F238E27FC236}">
                <a16:creationId xmlns:a16="http://schemas.microsoft.com/office/drawing/2014/main" id="{193F9895-3236-0949-AC2B-46C2320BB2EB}"/>
              </a:ext>
            </a:extLst>
          </p:cNvPr>
          <p:cNvSpPr txBox="1"/>
          <p:nvPr/>
        </p:nvSpPr>
        <p:spPr>
          <a:xfrm>
            <a:off x="6367504" y="1784299"/>
            <a:ext cx="1770997" cy="61555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zh-CN" altLang="zh-CN" sz="1000" dirty="0">
                <a:solidFill>
                  <a:srgbClr val="CBB057"/>
                </a:solidFill>
                <a:latin typeface="Arial" panose="020B0604020202020204" pitchFamily="34" charset="0"/>
                <a:ea typeface="FZZDHJW--GB1-0"/>
              </a:rPr>
              <a:t>1.Visualise data on a country-wide basis </a:t>
            </a:r>
            <a:r>
              <a:rPr lang="en-US" altLang="zh-CN" sz="1000" dirty="0">
                <a:solidFill>
                  <a:srgbClr val="CBB057"/>
                </a:solidFill>
                <a:latin typeface="Arial" panose="020B0604020202020204" pitchFamily="34" charset="0"/>
                <a:ea typeface="FZZDHJW--GB1-0"/>
              </a:rPr>
              <a:t>all the way </a:t>
            </a:r>
            <a:r>
              <a:rPr lang="zh-CN" altLang="zh-CN" sz="1000" dirty="0">
                <a:solidFill>
                  <a:srgbClr val="CBB057"/>
                </a:solidFill>
                <a:latin typeface="Arial" panose="020B0604020202020204" pitchFamily="34" charset="0"/>
                <a:ea typeface="FZZDHJW--GB1-0"/>
              </a:rPr>
              <a:t>down to</a:t>
            </a:r>
            <a:br>
              <a:rPr lang="zh-CN" altLang="zh-CN" sz="1000" dirty="0">
                <a:solidFill>
                  <a:srgbClr val="CBB057"/>
                </a:solidFill>
                <a:latin typeface="Arial" panose="020B0604020202020204" pitchFamily="34" charset="0"/>
                <a:ea typeface="FZZDHJW--GB1-0"/>
              </a:rPr>
            </a:br>
            <a:r>
              <a:rPr lang="zh-CN" altLang="zh-CN" sz="1000" dirty="0">
                <a:solidFill>
                  <a:srgbClr val="CBB057"/>
                </a:solidFill>
                <a:latin typeface="Arial" panose="020B0604020202020204" pitchFamily="34" charset="0"/>
                <a:ea typeface="FZZDHJW--GB1-0"/>
              </a:rPr>
              <a:t>a single postcode</a:t>
            </a:r>
            <a:endParaRPr lang="zh-CN" altLang="zh-CN" sz="1000" dirty="0">
              <a:solidFill>
                <a:srgbClr val="CBB057"/>
              </a:solidFill>
              <a:latin typeface="Arial" panose="020B0604020202020204" pitchFamily="34" charset="0"/>
            </a:endParaRPr>
          </a:p>
          <a:p>
            <a:pPr algn="ctr" defTabSz="412750" hangingPunct="0"/>
            <a:endParaRPr lang="en-US" altLang="zh-CN" sz="1000" spc="23" dirty="0">
              <a:solidFill>
                <a:schemeClr val="accent2"/>
              </a:solidFill>
              <a:latin typeface="+mj-lt"/>
              <a:sym typeface="Helvetica"/>
            </a:endParaRPr>
          </a:p>
        </p:txBody>
      </p:sp>
      <p:sp>
        <p:nvSpPr>
          <p:cNvPr id="31" name="文本框 30">
            <a:extLst>
              <a:ext uri="{FF2B5EF4-FFF2-40B4-BE49-F238E27FC236}">
                <a16:creationId xmlns:a16="http://schemas.microsoft.com/office/drawing/2014/main" id="{9443A032-46A2-9F44-A9EA-514F2C6862F6}"/>
              </a:ext>
            </a:extLst>
          </p:cNvPr>
          <p:cNvSpPr txBox="1"/>
          <p:nvPr/>
        </p:nvSpPr>
        <p:spPr>
          <a:xfrm>
            <a:off x="6059783" y="2449270"/>
            <a:ext cx="2386439" cy="103874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lnSpc>
                <a:spcPct val="150000"/>
              </a:lnSpc>
            </a:pPr>
            <a:r>
              <a:rPr lang="en-US" altLang="zh-CN" sz="900" spc="23" dirty="0">
                <a:solidFill>
                  <a:schemeClr val="tx2">
                    <a:lumMod val="75000"/>
                    <a:lumOff val="25000"/>
                  </a:schemeClr>
                </a:solidFill>
                <a:latin typeface=""/>
                <a:sym typeface=""/>
              </a:rPr>
              <a:t>The platform allows for accurate visualisation of diagnostics at global, national, and regional scales.</a:t>
            </a:r>
          </a:p>
          <a:p>
            <a:pPr algn="ctr" defTabSz="412750" hangingPunct="0">
              <a:lnSpc>
                <a:spcPct val="150000"/>
              </a:lnSpc>
            </a:pPr>
            <a:r>
              <a:rPr lang="en-US" altLang="zh-CN" sz="900" spc="23" dirty="0">
                <a:solidFill>
                  <a:schemeClr val="tx2">
                    <a:lumMod val="75000"/>
                    <a:lumOff val="25000"/>
                  </a:schemeClr>
                </a:solidFill>
                <a:latin typeface=""/>
                <a:sym typeface=""/>
              </a:rPr>
              <a:t>UK-&gt;England-&gt;London-&gt;Westminster</a:t>
            </a:r>
          </a:p>
          <a:p>
            <a:pPr algn="ctr" defTabSz="412750" hangingPunct="0">
              <a:lnSpc>
                <a:spcPct val="150000"/>
              </a:lnSpc>
            </a:pPr>
            <a:r>
              <a:rPr lang="en-US" altLang="zh-CN" sz="900" spc="23" dirty="0">
                <a:solidFill>
                  <a:schemeClr val="tx2">
                    <a:lumMod val="75000"/>
                    <a:lumOff val="25000"/>
                  </a:schemeClr>
                </a:solidFill>
                <a:latin typeface=""/>
                <a:sym typeface=""/>
              </a:rPr>
              <a:t>-&gt;Knightsbridge and Belgravia</a:t>
            </a:r>
          </a:p>
        </p:txBody>
      </p:sp>
      <p:pic>
        <p:nvPicPr>
          <p:cNvPr id="34" name="图片占位符 14">
            <a:extLst>
              <a:ext uri="{FF2B5EF4-FFF2-40B4-BE49-F238E27FC236}">
                <a16:creationId xmlns:a16="http://schemas.microsoft.com/office/drawing/2014/main" id="{B484939F-D99F-E242-BF9E-889490A3BA47}"/>
              </a:ext>
            </a:extLst>
          </p:cNvPr>
          <p:cNvPicPr>
            <a:picLocks noChangeAspect="1"/>
          </p:cNvPicPr>
          <p:nvPr/>
        </p:nvPicPr>
        <p:blipFill>
          <a:blip r:embed="rId3"/>
          <a:srcRect l="12500" r="12500"/>
          <a:stretch>
            <a:fillRect/>
          </a:stretch>
        </p:blipFill>
        <p:spPr>
          <a:xfrm>
            <a:off x="201364" y="1590841"/>
            <a:ext cx="2461528" cy="2461529"/>
          </a:xfrm>
          <a:custGeom>
            <a:avLst/>
            <a:gdLst>
              <a:gd name="connsiteX0" fmla="*/ 3372159 w 6744318"/>
              <a:gd name="connsiteY0" fmla="*/ 0 h 6744319"/>
              <a:gd name="connsiteX1" fmla="*/ 4927973 w 6744318"/>
              <a:gd name="connsiteY1" fmla="*/ 511470 h 6744319"/>
              <a:gd name="connsiteX2" fmla="*/ 5617149 w 6744318"/>
              <a:gd name="connsiteY2" fmla="*/ 1127170 h 6744319"/>
              <a:gd name="connsiteX3" fmla="*/ 6232848 w 6744318"/>
              <a:gd name="connsiteY3" fmla="*/ 1816346 h 6744319"/>
              <a:gd name="connsiteX4" fmla="*/ 6232848 w 6744318"/>
              <a:gd name="connsiteY4" fmla="*/ 4927973 h 6744319"/>
              <a:gd name="connsiteX5" fmla="*/ 5617149 w 6744318"/>
              <a:gd name="connsiteY5" fmla="*/ 5617149 h 6744319"/>
              <a:gd name="connsiteX6" fmla="*/ 4927973 w 6744318"/>
              <a:gd name="connsiteY6" fmla="*/ 6232849 h 6744319"/>
              <a:gd name="connsiteX7" fmla="*/ 1816346 w 6744318"/>
              <a:gd name="connsiteY7" fmla="*/ 6232849 h 6744319"/>
              <a:gd name="connsiteX8" fmla="*/ 1127169 w 6744318"/>
              <a:gd name="connsiteY8" fmla="*/ 5617149 h 6744319"/>
              <a:gd name="connsiteX9" fmla="*/ 511470 w 6744318"/>
              <a:gd name="connsiteY9" fmla="*/ 4927973 h 6744319"/>
              <a:gd name="connsiteX10" fmla="*/ 511470 w 6744318"/>
              <a:gd name="connsiteY10" fmla="*/ 1816346 h 6744319"/>
              <a:gd name="connsiteX11" fmla="*/ 1127169 w 6744318"/>
              <a:gd name="connsiteY11" fmla="*/ 1127170 h 6744319"/>
              <a:gd name="connsiteX12" fmla="*/ 1816346 w 6744318"/>
              <a:gd name="connsiteY12" fmla="*/ 511470 h 6744319"/>
              <a:gd name="connsiteX13" fmla="*/ 3372159 w 6744318"/>
              <a:gd name="connsiteY13" fmla="*/ 0 h 674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44318" h="6744319">
                <a:moveTo>
                  <a:pt x="3372159" y="0"/>
                </a:moveTo>
                <a:cubicBezTo>
                  <a:pt x="3918810" y="0"/>
                  <a:pt x="4465460" y="170490"/>
                  <a:pt x="4927973" y="511470"/>
                </a:cubicBezTo>
                <a:cubicBezTo>
                  <a:pt x="5254683" y="764704"/>
                  <a:pt x="5550560" y="1060581"/>
                  <a:pt x="5617149" y="1127170"/>
                </a:cubicBezTo>
                <a:cubicBezTo>
                  <a:pt x="5683737" y="1193758"/>
                  <a:pt x="5979614" y="1489635"/>
                  <a:pt x="6232848" y="1816346"/>
                </a:cubicBezTo>
                <a:cubicBezTo>
                  <a:pt x="6914808" y="2741371"/>
                  <a:pt x="6914808" y="4002948"/>
                  <a:pt x="6232848" y="4927973"/>
                </a:cubicBezTo>
                <a:cubicBezTo>
                  <a:pt x="5979614" y="5254684"/>
                  <a:pt x="5683737" y="5550561"/>
                  <a:pt x="5617149" y="5617149"/>
                </a:cubicBezTo>
                <a:cubicBezTo>
                  <a:pt x="5550560" y="5683739"/>
                  <a:pt x="5254683" y="5979615"/>
                  <a:pt x="4927973" y="6232849"/>
                </a:cubicBezTo>
                <a:cubicBezTo>
                  <a:pt x="4002947" y="6914809"/>
                  <a:pt x="2741371" y="6914809"/>
                  <a:pt x="1816346" y="6232849"/>
                </a:cubicBezTo>
                <a:cubicBezTo>
                  <a:pt x="1489635" y="5979615"/>
                  <a:pt x="1193758" y="5683739"/>
                  <a:pt x="1127169" y="5617149"/>
                </a:cubicBezTo>
                <a:cubicBezTo>
                  <a:pt x="1060581" y="5550561"/>
                  <a:pt x="764704" y="5254684"/>
                  <a:pt x="511470" y="4927973"/>
                </a:cubicBezTo>
                <a:cubicBezTo>
                  <a:pt x="-170490" y="4002948"/>
                  <a:pt x="-170490" y="2741371"/>
                  <a:pt x="511470" y="1816346"/>
                </a:cubicBezTo>
                <a:cubicBezTo>
                  <a:pt x="764704" y="1489635"/>
                  <a:pt x="1060581" y="1193758"/>
                  <a:pt x="1127169" y="1127170"/>
                </a:cubicBezTo>
                <a:cubicBezTo>
                  <a:pt x="1193758" y="1060581"/>
                  <a:pt x="1489635" y="764704"/>
                  <a:pt x="1816346" y="511470"/>
                </a:cubicBezTo>
                <a:cubicBezTo>
                  <a:pt x="2278859" y="170490"/>
                  <a:pt x="2825509" y="0"/>
                  <a:pt x="3372159" y="0"/>
                </a:cubicBezTo>
                <a:close/>
              </a:path>
            </a:pathLst>
          </a:custGeom>
        </p:spPr>
      </p:pic>
      <p:sp>
        <p:nvSpPr>
          <p:cNvPr id="3" name="文本框 2">
            <a:extLst>
              <a:ext uri="{FF2B5EF4-FFF2-40B4-BE49-F238E27FC236}">
                <a16:creationId xmlns:a16="http://schemas.microsoft.com/office/drawing/2014/main" id="{626D7E4D-C19A-DA4A-9153-36D0D5904F0F}"/>
              </a:ext>
            </a:extLst>
          </p:cNvPr>
          <p:cNvSpPr txBox="1"/>
          <p:nvPr/>
        </p:nvSpPr>
        <p:spPr>
          <a:xfrm>
            <a:off x="1638943" y="1246413"/>
            <a:ext cx="2364237" cy="307777"/>
          </a:xfrm>
          <a:prstGeom prst="rect">
            <a:avLst/>
          </a:prstGeom>
          <a:noFill/>
        </p:spPr>
        <p:txBody>
          <a:bodyPr wrap="none" rtlCol="0">
            <a:spAutoFit/>
          </a:bodyPr>
          <a:lstStyle/>
          <a:p>
            <a:r>
              <a:rPr lang="en-US" altLang="zh-CN" sz="1400" i="1" spc="23" dirty="0">
                <a:solidFill>
                  <a:schemeClr val="tx2">
                    <a:lumMod val="50000"/>
                    <a:lumOff val="50000"/>
                  </a:schemeClr>
                </a:solidFill>
                <a:latin typeface=""/>
                <a:sym typeface=""/>
              </a:rPr>
              <a:t>Data visualisation platform</a:t>
            </a:r>
            <a:endParaRPr kumimoji="1" lang="zh-CN" altLang="en-US" sz="1400" dirty="0"/>
          </a:p>
        </p:txBody>
      </p:sp>
      <p:pic>
        <p:nvPicPr>
          <p:cNvPr id="35" name="图片 34" descr="手机屏幕截图&#10;&#10;描述已自动生成">
            <a:extLst>
              <a:ext uri="{FF2B5EF4-FFF2-40B4-BE49-F238E27FC236}">
                <a16:creationId xmlns:a16="http://schemas.microsoft.com/office/drawing/2014/main" id="{21C91066-26D3-3D4F-9F8A-DFC3871CAA4F}"/>
              </a:ext>
            </a:extLst>
          </p:cNvPr>
          <p:cNvPicPr>
            <a:picLocks noChangeAspect="1"/>
          </p:cNvPicPr>
          <p:nvPr/>
        </p:nvPicPr>
        <p:blipFill>
          <a:blip r:embed="rId4">
            <a:alphaModFix/>
            <a:extLst>
              <a:ext uri="{BEBA8EAE-BF5A-486C-A8C5-ECC9F3942E4B}">
                <a14:imgProps xmlns:a14="http://schemas.microsoft.com/office/drawing/2010/main">
                  <a14:imgLayer r:embed="rId5">
                    <a14:imgEffect>
                      <a14:sharpenSoften amount="6000"/>
                    </a14:imgEffect>
                    <a14:imgEffect>
                      <a14:brightnessContrast bright="1000" contrast="5000"/>
                    </a14:imgEffect>
                  </a14:imgLayer>
                </a14:imgProps>
              </a:ext>
            </a:extLst>
          </a:blip>
          <a:stretch>
            <a:fillRect/>
          </a:stretch>
        </p:blipFill>
        <p:spPr>
          <a:xfrm>
            <a:off x="1497116" y="3413061"/>
            <a:ext cx="4309853" cy="3186764"/>
          </a:xfrm>
          <a:prstGeom prst="rect">
            <a:avLst/>
          </a:prstGeom>
          <a:scene3d>
            <a:camera prst="orthographicFront"/>
            <a:lightRig rig="threePt" dir="t"/>
          </a:scene3d>
          <a:sp3d prstMaterial="dkEdge"/>
        </p:spPr>
      </p:pic>
      <p:pic>
        <p:nvPicPr>
          <p:cNvPr id="5" name="图片 4" descr="图片包含 游戏机, 食物&#10;&#10;描述已自动生成">
            <a:extLst>
              <a:ext uri="{FF2B5EF4-FFF2-40B4-BE49-F238E27FC236}">
                <a16:creationId xmlns:a16="http://schemas.microsoft.com/office/drawing/2014/main" id="{F2CBB22F-D486-9D48-808F-55080AAB47AF}"/>
              </a:ext>
            </a:extLst>
          </p:cNvPr>
          <p:cNvPicPr>
            <a:picLocks noChangeAspect="1"/>
          </p:cNvPicPr>
          <p:nvPr/>
        </p:nvPicPr>
        <p:blipFill>
          <a:blip r:embed="rId6"/>
          <a:stretch>
            <a:fillRect/>
          </a:stretch>
        </p:blipFill>
        <p:spPr>
          <a:xfrm>
            <a:off x="6893194" y="667123"/>
            <a:ext cx="748606" cy="627038"/>
          </a:xfrm>
          <a:prstGeom prst="rect">
            <a:avLst/>
          </a:prstGeom>
        </p:spPr>
      </p:pic>
      <p:pic>
        <p:nvPicPr>
          <p:cNvPr id="1025" name="Picture 1" descr="page1image28268112">
            <a:extLst>
              <a:ext uri="{FF2B5EF4-FFF2-40B4-BE49-F238E27FC236}">
                <a16:creationId xmlns:a16="http://schemas.microsoft.com/office/drawing/2014/main" id="{4FF353A1-F82F-7743-9262-95CE94FC89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71450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图片包含 游戏机, 画&#10;&#10;描述已自动生成">
            <a:extLst>
              <a:ext uri="{FF2B5EF4-FFF2-40B4-BE49-F238E27FC236}">
                <a16:creationId xmlns:a16="http://schemas.microsoft.com/office/drawing/2014/main" id="{228E4074-04C0-7144-87E4-726767736510}"/>
              </a:ext>
            </a:extLst>
          </p:cNvPr>
          <p:cNvPicPr>
            <a:picLocks noChangeAspect="1"/>
          </p:cNvPicPr>
          <p:nvPr/>
        </p:nvPicPr>
        <p:blipFill>
          <a:blip r:embed="rId8"/>
          <a:stretch>
            <a:fillRect/>
          </a:stretch>
        </p:blipFill>
        <p:spPr>
          <a:xfrm>
            <a:off x="9909785" y="708044"/>
            <a:ext cx="754409" cy="586117"/>
          </a:xfrm>
          <a:prstGeom prst="rect">
            <a:avLst/>
          </a:prstGeom>
        </p:spPr>
      </p:pic>
      <p:pic>
        <p:nvPicPr>
          <p:cNvPr id="12" name="图片 11" descr="卡通人物&#10;&#10;描述已自动生成">
            <a:extLst>
              <a:ext uri="{FF2B5EF4-FFF2-40B4-BE49-F238E27FC236}">
                <a16:creationId xmlns:a16="http://schemas.microsoft.com/office/drawing/2014/main" id="{2307DD8B-9B25-E847-ACBC-CFDE8B057CDF}"/>
              </a:ext>
            </a:extLst>
          </p:cNvPr>
          <p:cNvPicPr>
            <a:picLocks noChangeAspect="1"/>
          </p:cNvPicPr>
          <p:nvPr/>
        </p:nvPicPr>
        <p:blipFill>
          <a:blip r:embed="rId9"/>
          <a:stretch>
            <a:fillRect/>
          </a:stretch>
        </p:blipFill>
        <p:spPr>
          <a:xfrm>
            <a:off x="9881790" y="4052370"/>
            <a:ext cx="782404" cy="562688"/>
          </a:xfrm>
          <a:prstGeom prst="rect">
            <a:avLst/>
          </a:prstGeom>
        </p:spPr>
      </p:pic>
      <p:sp>
        <p:nvSpPr>
          <p:cNvPr id="13" name="文本框 12">
            <a:extLst>
              <a:ext uri="{FF2B5EF4-FFF2-40B4-BE49-F238E27FC236}">
                <a16:creationId xmlns:a16="http://schemas.microsoft.com/office/drawing/2014/main" id="{A0BC1DC6-CF04-2142-9D58-B0C6C805780C}"/>
              </a:ext>
            </a:extLst>
          </p:cNvPr>
          <p:cNvSpPr txBox="1"/>
          <p:nvPr/>
        </p:nvSpPr>
        <p:spPr>
          <a:xfrm>
            <a:off x="9064137" y="5006443"/>
            <a:ext cx="2919389" cy="600164"/>
          </a:xfrm>
          <a:prstGeom prst="rect">
            <a:avLst/>
          </a:prstGeom>
          <a:noFill/>
        </p:spPr>
        <p:txBody>
          <a:bodyPr wrap="none" rtlCol="0">
            <a:spAutoFit/>
          </a:bodyPr>
          <a:lstStyle/>
          <a:p>
            <a:r>
              <a:rPr lang="en" altLang="zh-CN" sz="1100" dirty="0">
                <a:solidFill>
                  <a:schemeClr val="accent1"/>
                </a:solidFill>
                <a:latin typeface="Arial" panose="020B0604020202020204" pitchFamily="34" charset="0"/>
                <a:cs typeface="Arial" panose="020B0604020202020204" pitchFamily="34" charset="0"/>
              </a:rPr>
              <a:t>4.User-friendly uploading and administrator </a:t>
            </a:r>
          </a:p>
          <a:p>
            <a:r>
              <a:rPr lang="en" altLang="zh-CN" sz="1100" dirty="0">
                <a:solidFill>
                  <a:schemeClr val="accent1"/>
                </a:solidFill>
                <a:latin typeface="Arial" panose="020B0604020202020204" pitchFamily="34" charset="0"/>
                <a:cs typeface="Arial" panose="020B0604020202020204" pitchFamily="34" charset="0"/>
              </a:rPr>
              <a:t>interfaces </a:t>
            </a:r>
          </a:p>
          <a:p>
            <a:endParaRPr kumimoji="1" lang="zh-CN" altLang="en-US" sz="1100" dirty="0">
              <a:solidFill>
                <a:schemeClr val="accent1"/>
              </a:solidFill>
              <a:latin typeface="Arial" panose="020B0604020202020204" pitchFamily="34" charset="0"/>
              <a:cs typeface="Arial" panose="020B0604020202020204" pitchFamily="34" charset="0"/>
            </a:endParaRPr>
          </a:p>
        </p:txBody>
      </p:sp>
      <p:pic>
        <p:nvPicPr>
          <p:cNvPr id="49" name="Picture 3" descr="page2image11358064">
            <a:extLst>
              <a:ext uri="{FF2B5EF4-FFF2-40B4-BE49-F238E27FC236}">
                <a16:creationId xmlns:a16="http://schemas.microsoft.com/office/drawing/2014/main" id="{18BA82E7-E6BD-A14A-8FF5-D37657D4EB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5428" y="3980450"/>
            <a:ext cx="744139" cy="744139"/>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a:extLst>
              <a:ext uri="{FF2B5EF4-FFF2-40B4-BE49-F238E27FC236}">
                <a16:creationId xmlns:a16="http://schemas.microsoft.com/office/drawing/2014/main" id="{77A6C6B3-B9F3-0E45-8B7F-F5C7C573F1D3}"/>
              </a:ext>
            </a:extLst>
          </p:cNvPr>
          <p:cNvPicPr>
            <a:picLocks noChangeAspect="1"/>
          </p:cNvPicPr>
          <p:nvPr/>
        </p:nvPicPr>
        <p:blipFill>
          <a:blip r:embed="rId11"/>
          <a:stretch>
            <a:fillRect/>
          </a:stretch>
        </p:blipFill>
        <p:spPr>
          <a:xfrm>
            <a:off x="7390645" y="4378311"/>
            <a:ext cx="250331" cy="236747"/>
          </a:xfrm>
          <a:prstGeom prst="rect">
            <a:avLst/>
          </a:prstGeom>
        </p:spPr>
      </p:pic>
    </p:spTree>
    <p:extLst>
      <p:ext uri="{BB962C8B-B14F-4D97-AF65-F5344CB8AC3E}">
        <p14:creationId xmlns:p14="http://schemas.microsoft.com/office/powerpoint/2010/main" val="372455294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iterate type="lt">
                                    <p:tmPct val="10000"/>
                                  </p:iterate>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anim calcmode="lin" valueType="num">
                                      <p:cBhvr>
                                        <p:cTn id="13" dur="250" fill="hold"/>
                                        <p:tgtEl>
                                          <p:spTgt spid="26"/>
                                        </p:tgtEl>
                                        <p:attrNameLst>
                                          <p:attrName>ppt_x</p:attrName>
                                        </p:attrNameLst>
                                      </p:cBhvr>
                                      <p:tavLst>
                                        <p:tav tm="0">
                                          <p:val>
                                            <p:strVal val="#ppt_x"/>
                                          </p:val>
                                        </p:tav>
                                        <p:tav tm="100000">
                                          <p:val>
                                            <p:strVal val="#ppt_x"/>
                                          </p:val>
                                        </p:tav>
                                      </p:tavLst>
                                    </p:anim>
                                    <p:anim calcmode="lin" valueType="num">
                                      <p:cBhvr>
                                        <p:cTn id="14" dur="250" fill="hold"/>
                                        <p:tgtEl>
                                          <p:spTgt spid="26"/>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750"/>
                                        <p:tgtEl>
                                          <p:spTgt spid="24"/>
                                        </p:tgtEl>
                                      </p:cBhvr>
                                    </p:animEffect>
                                  </p:childTnLst>
                                </p:cTn>
                              </p:par>
                              <p:par>
                                <p:cTn id="18" presetID="63" presetClass="path" presetSubtype="0" decel="100000" fill="hold" grpId="0" nodeType="withEffect">
                                  <p:stCondLst>
                                    <p:cond delay="0"/>
                                  </p:stCondLst>
                                  <p:childTnLst>
                                    <p:animMotion origin="layout" path="M 1.875E-6 -1.66667E-6 L 0.16614 -1.66667E-6 " pathEditMode="relative" rAng="0" ptsTypes="AA">
                                      <p:cBhvr>
                                        <p:cTn id="19" dur="750" spd="-100000" fill="hold"/>
                                        <p:tgtEl>
                                          <p:spTgt spid="24"/>
                                        </p:tgtEl>
                                        <p:attrNameLst>
                                          <p:attrName>ppt_x</p:attrName>
                                          <p:attrName>ppt_y</p:attrName>
                                        </p:attrNameLst>
                                      </p:cBhvr>
                                      <p:rCtr x="8307" y="0"/>
                                    </p:animMotion>
                                  </p:childTnLst>
                                </p:cTn>
                              </p:par>
                              <p:par>
                                <p:cTn id="20" presetID="2" presetClass="entr" presetSubtype="4" decel="100000" fill="hold" grpId="0" nodeType="withEffect">
                                  <p:stCondLst>
                                    <p:cond delay="2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dissolve">
                                      <p:cBhvr>
                                        <p:cTn id="28" dur="12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dissolve">
                                      <p:cBhvr>
                                        <p:cTn id="33" dur="12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1"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750"/>
                                        <p:tgtEl>
                                          <p:spTgt spid="28"/>
                                        </p:tgtEl>
                                      </p:cBhvr>
                                    </p:animEffect>
                                  </p:childTnLst>
                                </p:cTn>
                              </p:par>
                              <p:par>
                                <p:cTn id="39" presetID="1" presetClass="path" presetSubtype="0" fill="hold" grpId="0" nodeType="withEffect">
                                  <p:stCondLst>
                                    <p:cond delay="0"/>
                                  </p:stCondLst>
                                  <p:childTnLst>
                                    <p:animMotion origin="layout" path="M -0.00019 0.00151 C 0.0237 0.00151 0.04317 0.03554 0.04317 0.07778 C 0.04317 0.11991 0.0237 0.15452 -0.00019 0.15452 C -0.02409 0.15452 -0.04336 0.11991 -0.04336 0.07778 C -0.04336 0.03554 -0.02409 0.00151 -0.00019 0.00151 Z " pathEditMode="relative" rAng="0" ptsTypes="AAAAA">
                                      <p:cBhvr>
                                        <p:cTn id="40" dur="750" fill="hold"/>
                                        <p:tgtEl>
                                          <p:spTgt spid="28"/>
                                        </p:tgtEl>
                                        <p:attrNameLst>
                                          <p:attrName>ppt_x</p:attrName>
                                          <p:attrName>ppt_y</p:attrName>
                                        </p:attrNameLst>
                                      </p:cBhvr>
                                      <p:rCtr x="7" y="7650"/>
                                    </p:animMotion>
                                  </p:childTnLst>
                                </p:cTn>
                              </p:par>
                              <p:par>
                                <p:cTn id="41" presetID="21" presetClass="entr" presetSubtype="1"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heel(1)">
                                      <p:cBhvr>
                                        <p:cTn id="43" dur="750"/>
                                        <p:tgtEl>
                                          <p:spTgt spid="2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p:cTn id="46" dur="750" fill="hold"/>
                                        <p:tgtEl>
                                          <p:spTgt spid="30"/>
                                        </p:tgtEl>
                                        <p:attrNameLst>
                                          <p:attrName>ppt_w</p:attrName>
                                        </p:attrNameLst>
                                      </p:cBhvr>
                                      <p:tavLst>
                                        <p:tav tm="0">
                                          <p:val>
                                            <p:fltVal val="0"/>
                                          </p:val>
                                        </p:tav>
                                        <p:tav tm="100000">
                                          <p:val>
                                            <p:strVal val="#ppt_w"/>
                                          </p:val>
                                        </p:tav>
                                      </p:tavLst>
                                    </p:anim>
                                    <p:anim calcmode="lin" valueType="num">
                                      <p:cBhvr>
                                        <p:cTn id="47" dur="750" fill="hold"/>
                                        <p:tgtEl>
                                          <p:spTgt spid="30"/>
                                        </p:tgtEl>
                                        <p:attrNameLst>
                                          <p:attrName>ppt_h</p:attrName>
                                        </p:attrNameLst>
                                      </p:cBhvr>
                                      <p:tavLst>
                                        <p:tav tm="0">
                                          <p:val>
                                            <p:fltVal val="0"/>
                                          </p:val>
                                        </p:tav>
                                        <p:tav tm="100000">
                                          <p:val>
                                            <p:strVal val="#ppt_h"/>
                                          </p:val>
                                        </p:tav>
                                      </p:tavLst>
                                    </p:anim>
                                    <p:animEffect transition="in" filter="fade">
                                      <p:cBhvr>
                                        <p:cTn id="48" dur="750"/>
                                        <p:tgtEl>
                                          <p:spTgt spid="30"/>
                                        </p:tgtEl>
                                      </p:cBhvr>
                                    </p:animEffect>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750"/>
                                        <p:tgtEl>
                                          <p:spTgt spid="31"/>
                                        </p:tgtEl>
                                      </p:cBhvr>
                                    </p:animEffect>
                                    <p:anim calcmode="lin" valueType="num">
                                      <p:cBhvr>
                                        <p:cTn id="52" dur="750" fill="hold"/>
                                        <p:tgtEl>
                                          <p:spTgt spid="31"/>
                                        </p:tgtEl>
                                        <p:attrNameLst>
                                          <p:attrName>ppt_x</p:attrName>
                                        </p:attrNameLst>
                                      </p:cBhvr>
                                      <p:tavLst>
                                        <p:tav tm="0">
                                          <p:val>
                                            <p:strVal val="#ppt_x"/>
                                          </p:val>
                                        </p:tav>
                                        <p:tav tm="100000">
                                          <p:val>
                                            <p:strVal val="#ppt_x"/>
                                          </p:val>
                                        </p:tav>
                                      </p:tavLst>
                                    </p:anim>
                                    <p:anim calcmode="lin" valueType="num">
                                      <p:cBhvr>
                                        <p:cTn id="53" dur="750" fill="hold"/>
                                        <p:tgtEl>
                                          <p:spTgt spid="31"/>
                                        </p:tgtEl>
                                        <p:attrNameLst>
                                          <p:attrName>ppt_y</p:attrName>
                                        </p:attrNameLst>
                                      </p:cBhvr>
                                      <p:tavLst>
                                        <p:tav tm="0">
                                          <p:val>
                                            <p:strVal val="#ppt_y+.1"/>
                                          </p:val>
                                        </p:tav>
                                        <p:tav tm="100000">
                                          <p:val>
                                            <p:strVal val="#ppt_y"/>
                                          </p:val>
                                        </p:tav>
                                      </p:tavLst>
                                    </p:anim>
                                  </p:childTnLst>
                                </p:cTn>
                              </p:par>
                              <p:par>
                                <p:cTn id="54" presetID="5" presetClass="entr" presetSubtype="1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checkerboard(across)">
                                      <p:cBhvr>
                                        <p:cTn id="56" dur="750"/>
                                        <p:tgtEl>
                                          <p:spTgt spid="5"/>
                                        </p:tgtEl>
                                      </p:cBhvr>
                                    </p:animEffect>
                                  </p:childTnLst>
                                </p:cTn>
                              </p:par>
                            </p:childTnLst>
                          </p:cTn>
                        </p:par>
                        <p:par>
                          <p:cTn id="57" fill="hold">
                            <p:stCondLst>
                              <p:cond delay="750"/>
                            </p:stCondLst>
                            <p:childTnLst>
                              <p:par>
                                <p:cTn id="58" presetID="10" presetClass="entr" presetSubtype="0" fill="hold" grpId="1" nodeType="afterEffect">
                                  <p:stCondLst>
                                    <p:cond delay="0"/>
                                  </p:stCondLst>
                                  <p:childTnLst>
                                    <p:set>
                                      <p:cBhvr>
                                        <p:cTn id="59" dur="1" fill="hold">
                                          <p:stCondLst>
                                            <p:cond delay="0"/>
                                          </p:stCondLst>
                                        </p:cTn>
                                        <p:tgtEl>
                                          <p:spTgt spid="196"/>
                                        </p:tgtEl>
                                        <p:attrNameLst>
                                          <p:attrName>style.visibility</p:attrName>
                                        </p:attrNameLst>
                                      </p:cBhvr>
                                      <p:to>
                                        <p:strVal val="visible"/>
                                      </p:to>
                                    </p:set>
                                    <p:animEffect transition="in" filter="fade">
                                      <p:cBhvr>
                                        <p:cTn id="60" dur="750"/>
                                        <p:tgtEl>
                                          <p:spTgt spid="196"/>
                                        </p:tgtEl>
                                      </p:cBhvr>
                                    </p:animEffect>
                                  </p:childTnLst>
                                </p:cTn>
                              </p:par>
                              <p:par>
                                <p:cTn id="61" presetID="1" presetClass="path" presetSubtype="0" fill="hold" grpId="0" nodeType="withEffect">
                                  <p:stCondLst>
                                    <p:cond delay="0"/>
                                  </p:stCondLst>
                                  <p:childTnLst>
                                    <p:animMotion origin="layout" path="M -0.00019 0.00151 C 0.0237 0.00151 0.04317 0.03554 0.04317 0.07778 C 0.04317 0.11991 0.0237 0.15452 -0.00019 0.15452 C -0.02409 0.15452 -0.04336 0.11991 -0.04336 0.07778 C -0.04336 0.03554 -0.02409 0.00151 -0.00019 0.00151 Z " pathEditMode="relative" rAng="0" ptsTypes="AAAAA">
                                      <p:cBhvr>
                                        <p:cTn id="62" dur="750" fill="hold"/>
                                        <p:tgtEl>
                                          <p:spTgt spid="196"/>
                                        </p:tgtEl>
                                        <p:attrNameLst>
                                          <p:attrName>ppt_x</p:attrName>
                                          <p:attrName>ppt_y</p:attrName>
                                        </p:attrNameLst>
                                      </p:cBhvr>
                                      <p:rCtr x="7" y="7650"/>
                                    </p:animMotion>
                                  </p:childTnLst>
                                </p:cTn>
                              </p:par>
                              <p:par>
                                <p:cTn id="63" presetID="21" presetClass="entr" presetSubtype="1" fill="hold" grpId="0" nodeType="withEffect">
                                  <p:stCondLst>
                                    <p:cond delay="0"/>
                                  </p:stCondLst>
                                  <p:childTnLst>
                                    <p:set>
                                      <p:cBhvr>
                                        <p:cTn id="64" dur="1" fill="hold">
                                          <p:stCondLst>
                                            <p:cond delay="0"/>
                                          </p:stCondLst>
                                        </p:cTn>
                                        <p:tgtEl>
                                          <p:spTgt spid="180"/>
                                        </p:tgtEl>
                                        <p:attrNameLst>
                                          <p:attrName>style.visibility</p:attrName>
                                        </p:attrNameLst>
                                      </p:cBhvr>
                                      <p:to>
                                        <p:strVal val="visible"/>
                                      </p:to>
                                    </p:set>
                                    <p:animEffect transition="in" filter="wheel(1)">
                                      <p:cBhvr>
                                        <p:cTn id="65" dur="750"/>
                                        <p:tgtEl>
                                          <p:spTgt spid="180"/>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p:cTn id="68" dur="750" fill="hold"/>
                                        <p:tgtEl>
                                          <p:spTgt spid="41"/>
                                        </p:tgtEl>
                                        <p:attrNameLst>
                                          <p:attrName>ppt_w</p:attrName>
                                        </p:attrNameLst>
                                      </p:cBhvr>
                                      <p:tavLst>
                                        <p:tav tm="0">
                                          <p:val>
                                            <p:fltVal val="0"/>
                                          </p:val>
                                        </p:tav>
                                        <p:tav tm="100000">
                                          <p:val>
                                            <p:strVal val="#ppt_w"/>
                                          </p:val>
                                        </p:tav>
                                      </p:tavLst>
                                    </p:anim>
                                    <p:anim calcmode="lin" valueType="num">
                                      <p:cBhvr>
                                        <p:cTn id="69" dur="750" fill="hold"/>
                                        <p:tgtEl>
                                          <p:spTgt spid="41"/>
                                        </p:tgtEl>
                                        <p:attrNameLst>
                                          <p:attrName>ppt_h</p:attrName>
                                        </p:attrNameLst>
                                      </p:cBhvr>
                                      <p:tavLst>
                                        <p:tav tm="0">
                                          <p:val>
                                            <p:fltVal val="0"/>
                                          </p:val>
                                        </p:tav>
                                        <p:tav tm="100000">
                                          <p:val>
                                            <p:strVal val="#ppt_h"/>
                                          </p:val>
                                        </p:tav>
                                      </p:tavLst>
                                    </p:anim>
                                    <p:animEffect transition="in" filter="fade">
                                      <p:cBhvr>
                                        <p:cTn id="70" dur="750"/>
                                        <p:tgtEl>
                                          <p:spTgt spid="41"/>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750"/>
                                        <p:tgtEl>
                                          <p:spTgt spid="42"/>
                                        </p:tgtEl>
                                      </p:cBhvr>
                                    </p:animEffect>
                                    <p:anim calcmode="lin" valueType="num">
                                      <p:cBhvr>
                                        <p:cTn id="74" dur="750" fill="hold"/>
                                        <p:tgtEl>
                                          <p:spTgt spid="42"/>
                                        </p:tgtEl>
                                        <p:attrNameLst>
                                          <p:attrName>ppt_x</p:attrName>
                                        </p:attrNameLst>
                                      </p:cBhvr>
                                      <p:tavLst>
                                        <p:tav tm="0">
                                          <p:val>
                                            <p:strVal val="#ppt_x"/>
                                          </p:val>
                                        </p:tav>
                                        <p:tav tm="100000">
                                          <p:val>
                                            <p:strVal val="#ppt_x"/>
                                          </p:val>
                                        </p:tav>
                                      </p:tavLst>
                                    </p:anim>
                                    <p:anim calcmode="lin" valueType="num">
                                      <p:cBhvr>
                                        <p:cTn id="75" dur="750" fill="hold"/>
                                        <p:tgtEl>
                                          <p:spTgt spid="42"/>
                                        </p:tgtEl>
                                        <p:attrNameLst>
                                          <p:attrName>ppt_y</p:attrName>
                                        </p:attrNameLst>
                                      </p:cBhvr>
                                      <p:tavLst>
                                        <p:tav tm="0">
                                          <p:val>
                                            <p:strVal val="#ppt_y+.1"/>
                                          </p:val>
                                        </p:tav>
                                        <p:tav tm="100000">
                                          <p:val>
                                            <p:strVal val="#ppt_y"/>
                                          </p:val>
                                        </p:tav>
                                      </p:tavLst>
                                    </p:anim>
                                  </p:childTnLst>
                                </p:cTn>
                              </p:par>
                              <p:par>
                                <p:cTn id="76" presetID="5" presetClass="entr" presetSubtype="10" fill="hold"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checkerboard(across)">
                                      <p:cBhvr>
                                        <p:cTn id="78" dur="750"/>
                                        <p:tgtEl>
                                          <p:spTgt spid="8"/>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197"/>
                                        </p:tgtEl>
                                        <p:attrNameLst>
                                          <p:attrName>style.visibility</p:attrName>
                                        </p:attrNameLst>
                                      </p:cBhvr>
                                      <p:to>
                                        <p:strVal val="visible"/>
                                      </p:to>
                                    </p:set>
                                    <p:animEffect transition="in" filter="fade">
                                      <p:cBhvr>
                                        <p:cTn id="82" dur="750"/>
                                        <p:tgtEl>
                                          <p:spTgt spid="197"/>
                                        </p:tgtEl>
                                      </p:cBhvr>
                                    </p:animEffect>
                                  </p:childTnLst>
                                </p:cTn>
                              </p:par>
                              <p:par>
                                <p:cTn id="83" presetID="1" presetClass="path" presetSubtype="0" fill="hold" grpId="1" nodeType="withEffect">
                                  <p:stCondLst>
                                    <p:cond delay="0"/>
                                  </p:stCondLst>
                                  <p:childTnLst>
                                    <p:animMotion origin="layout" path="M -0.0002 0.00151 C 0.0237 0.00151 0.04316 0.03554 0.04316 0.07778 C 0.04316 0.11991 0.0237 0.15452 -0.0002 0.15452 C -0.02409 0.15452 -0.04336 0.11991 -0.04336 0.07778 C -0.04336 0.03554 -0.02409 0.00151 -0.0002 0.00151 Z " pathEditMode="relative" rAng="0" ptsTypes="AAAAA">
                                      <p:cBhvr>
                                        <p:cTn id="84" dur="750" fill="hold"/>
                                        <p:tgtEl>
                                          <p:spTgt spid="197"/>
                                        </p:tgtEl>
                                        <p:attrNameLst>
                                          <p:attrName>ppt_x</p:attrName>
                                          <p:attrName>ppt_y</p:attrName>
                                        </p:attrNameLst>
                                      </p:cBhvr>
                                      <p:rCtr x="7" y="7650"/>
                                    </p:animMotion>
                                  </p:childTnLst>
                                </p:cTn>
                              </p:par>
                              <p:par>
                                <p:cTn id="85" presetID="21" presetClass="entr" presetSubtype="1" fill="hold" grpId="0" nodeType="withEffect">
                                  <p:stCondLst>
                                    <p:cond delay="0"/>
                                  </p:stCondLst>
                                  <p:childTnLst>
                                    <p:set>
                                      <p:cBhvr>
                                        <p:cTn id="86" dur="1" fill="hold">
                                          <p:stCondLst>
                                            <p:cond delay="0"/>
                                          </p:stCondLst>
                                        </p:cTn>
                                        <p:tgtEl>
                                          <p:spTgt spid="181"/>
                                        </p:tgtEl>
                                        <p:attrNameLst>
                                          <p:attrName>style.visibility</p:attrName>
                                        </p:attrNameLst>
                                      </p:cBhvr>
                                      <p:to>
                                        <p:strVal val="visible"/>
                                      </p:to>
                                    </p:set>
                                    <p:animEffect transition="in" filter="wheel(1)">
                                      <p:cBhvr>
                                        <p:cTn id="87" dur="750"/>
                                        <p:tgtEl>
                                          <p:spTgt spid="181"/>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p:cTn id="90" dur="750" fill="hold"/>
                                        <p:tgtEl>
                                          <p:spTgt spid="43"/>
                                        </p:tgtEl>
                                        <p:attrNameLst>
                                          <p:attrName>ppt_w</p:attrName>
                                        </p:attrNameLst>
                                      </p:cBhvr>
                                      <p:tavLst>
                                        <p:tav tm="0">
                                          <p:val>
                                            <p:fltVal val="0"/>
                                          </p:val>
                                        </p:tav>
                                        <p:tav tm="100000">
                                          <p:val>
                                            <p:strVal val="#ppt_w"/>
                                          </p:val>
                                        </p:tav>
                                      </p:tavLst>
                                    </p:anim>
                                    <p:anim calcmode="lin" valueType="num">
                                      <p:cBhvr>
                                        <p:cTn id="91" dur="750" fill="hold"/>
                                        <p:tgtEl>
                                          <p:spTgt spid="43"/>
                                        </p:tgtEl>
                                        <p:attrNameLst>
                                          <p:attrName>ppt_h</p:attrName>
                                        </p:attrNameLst>
                                      </p:cBhvr>
                                      <p:tavLst>
                                        <p:tav tm="0">
                                          <p:val>
                                            <p:fltVal val="0"/>
                                          </p:val>
                                        </p:tav>
                                        <p:tav tm="100000">
                                          <p:val>
                                            <p:strVal val="#ppt_h"/>
                                          </p:val>
                                        </p:tav>
                                      </p:tavLst>
                                    </p:anim>
                                    <p:animEffect transition="in" filter="fade">
                                      <p:cBhvr>
                                        <p:cTn id="92" dur="750"/>
                                        <p:tgtEl>
                                          <p:spTgt spid="43"/>
                                        </p:tgtEl>
                                      </p:cBhvr>
                                    </p:animEffect>
                                  </p:childTnLst>
                                </p:cTn>
                              </p:par>
                              <p:par>
                                <p:cTn id="93" presetID="42"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750"/>
                                        <p:tgtEl>
                                          <p:spTgt spid="44"/>
                                        </p:tgtEl>
                                      </p:cBhvr>
                                    </p:animEffect>
                                    <p:anim calcmode="lin" valueType="num">
                                      <p:cBhvr>
                                        <p:cTn id="96" dur="750" fill="hold"/>
                                        <p:tgtEl>
                                          <p:spTgt spid="44"/>
                                        </p:tgtEl>
                                        <p:attrNameLst>
                                          <p:attrName>ppt_x</p:attrName>
                                        </p:attrNameLst>
                                      </p:cBhvr>
                                      <p:tavLst>
                                        <p:tav tm="0">
                                          <p:val>
                                            <p:strVal val="#ppt_x"/>
                                          </p:val>
                                        </p:tav>
                                        <p:tav tm="100000">
                                          <p:val>
                                            <p:strVal val="#ppt_x"/>
                                          </p:val>
                                        </p:tav>
                                      </p:tavLst>
                                    </p:anim>
                                    <p:anim calcmode="lin" valueType="num">
                                      <p:cBhvr>
                                        <p:cTn id="97" dur="750" fill="hold"/>
                                        <p:tgtEl>
                                          <p:spTgt spid="44"/>
                                        </p:tgtEl>
                                        <p:attrNameLst>
                                          <p:attrName>ppt_y</p:attrName>
                                        </p:attrNameLst>
                                      </p:cBhvr>
                                      <p:tavLst>
                                        <p:tav tm="0">
                                          <p:val>
                                            <p:strVal val="#ppt_y+.1"/>
                                          </p:val>
                                        </p:tav>
                                        <p:tav tm="100000">
                                          <p:val>
                                            <p:strVal val="#ppt_y"/>
                                          </p:val>
                                        </p:tav>
                                      </p:tavLst>
                                    </p:anim>
                                  </p:childTnLst>
                                </p:cTn>
                              </p:par>
                              <p:par>
                                <p:cTn id="98" presetID="5" presetClass="entr" presetSubtype="10" fill="hold"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checkerboard(across)">
                                      <p:cBhvr>
                                        <p:cTn id="100" dur="750"/>
                                        <p:tgtEl>
                                          <p:spTgt spid="49"/>
                                        </p:tgtEl>
                                      </p:cBhvr>
                                    </p:animEffect>
                                  </p:childTnLst>
                                </p:cTn>
                              </p:par>
                              <p:par>
                                <p:cTn id="101" presetID="5" presetClass="entr" presetSubtype="1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checkerboard(across)">
                                      <p:cBhvr>
                                        <p:cTn id="103" dur="750"/>
                                        <p:tgtEl>
                                          <p:spTgt spid="50"/>
                                        </p:tgtEl>
                                      </p:cBhvr>
                                    </p:animEffect>
                                  </p:childTnLst>
                                </p:cTn>
                              </p:par>
                            </p:childTnLst>
                          </p:cTn>
                        </p:par>
                        <p:par>
                          <p:cTn id="104" fill="hold">
                            <p:stCondLst>
                              <p:cond delay="2250"/>
                            </p:stCondLst>
                            <p:childTnLst>
                              <p:par>
                                <p:cTn id="105" presetID="10" presetClass="entr" presetSubtype="0" fill="hold" grpId="0" nodeType="afterEffect">
                                  <p:stCondLst>
                                    <p:cond delay="0"/>
                                  </p:stCondLst>
                                  <p:childTnLst>
                                    <p:set>
                                      <p:cBhvr>
                                        <p:cTn id="106" dur="1" fill="hold">
                                          <p:stCondLst>
                                            <p:cond delay="0"/>
                                          </p:stCondLst>
                                        </p:cTn>
                                        <p:tgtEl>
                                          <p:spTgt spid="198"/>
                                        </p:tgtEl>
                                        <p:attrNameLst>
                                          <p:attrName>style.visibility</p:attrName>
                                        </p:attrNameLst>
                                      </p:cBhvr>
                                      <p:to>
                                        <p:strVal val="visible"/>
                                      </p:to>
                                    </p:set>
                                    <p:animEffect transition="in" filter="fade">
                                      <p:cBhvr>
                                        <p:cTn id="107" dur="750"/>
                                        <p:tgtEl>
                                          <p:spTgt spid="198"/>
                                        </p:tgtEl>
                                      </p:cBhvr>
                                    </p:animEffect>
                                  </p:childTnLst>
                                </p:cTn>
                              </p:par>
                              <p:par>
                                <p:cTn id="108" presetID="1" presetClass="path" presetSubtype="0" fill="hold" grpId="1" nodeType="withEffect">
                                  <p:stCondLst>
                                    <p:cond delay="0"/>
                                  </p:stCondLst>
                                  <p:childTnLst>
                                    <p:animMotion origin="layout" path="M -0.0002 0.00151 C 0.0237 0.00151 0.04316 0.03554 0.04316 0.07778 C 0.04316 0.11991 0.0237 0.15452 -0.0002 0.15452 C -0.02409 0.15452 -0.04336 0.11991 -0.04336 0.07778 C -0.04336 0.03554 -0.02409 0.00151 -0.0002 0.00151 Z " pathEditMode="relative" rAng="0" ptsTypes="AAAAA">
                                      <p:cBhvr>
                                        <p:cTn id="109" dur="750" fill="hold"/>
                                        <p:tgtEl>
                                          <p:spTgt spid="198"/>
                                        </p:tgtEl>
                                        <p:attrNameLst>
                                          <p:attrName>ppt_x</p:attrName>
                                          <p:attrName>ppt_y</p:attrName>
                                        </p:attrNameLst>
                                      </p:cBhvr>
                                      <p:rCtr x="7" y="7650"/>
                                    </p:animMotion>
                                  </p:childTnLst>
                                </p:cTn>
                              </p:par>
                              <p:par>
                                <p:cTn id="110" presetID="21" presetClass="entr" presetSubtype="1" fill="hold" grpId="0" nodeType="withEffect">
                                  <p:stCondLst>
                                    <p:cond delay="0"/>
                                  </p:stCondLst>
                                  <p:childTnLst>
                                    <p:set>
                                      <p:cBhvr>
                                        <p:cTn id="111" dur="1" fill="hold">
                                          <p:stCondLst>
                                            <p:cond delay="0"/>
                                          </p:stCondLst>
                                        </p:cTn>
                                        <p:tgtEl>
                                          <p:spTgt spid="179"/>
                                        </p:tgtEl>
                                        <p:attrNameLst>
                                          <p:attrName>style.visibility</p:attrName>
                                        </p:attrNameLst>
                                      </p:cBhvr>
                                      <p:to>
                                        <p:strVal val="visible"/>
                                      </p:to>
                                    </p:set>
                                    <p:animEffect transition="in" filter="wheel(1)">
                                      <p:cBhvr>
                                        <p:cTn id="112" dur="750"/>
                                        <p:tgtEl>
                                          <p:spTgt spid="179"/>
                                        </p:tgtEl>
                                      </p:cBhvr>
                                    </p:animEffect>
                                  </p:childTnLst>
                                </p:cTn>
                              </p:par>
                              <p:par>
                                <p:cTn id="113" presetID="53" presetClass="entr" presetSubtype="16" fill="hold" nodeType="withEffect">
                                  <p:stCondLst>
                                    <p:cond delay="0"/>
                                  </p:stCondLst>
                                  <p:childTnLst>
                                    <p:set>
                                      <p:cBhvr>
                                        <p:cTn id="114" dur="1" fill="hold">
                                          <p:stCondLst>
                                            <p:cond delay="0"/>
                                          </p:stCondLst>
                                        </p:cTn>
                                        <p:tgtEl>
                                          <p:spTgt spid="13">
                                            <p:txEl>
                                              <p:pRg st="0" end="0"/>
                                            </p:txEl>
                                          </p:spTgt>
                                        </p:tgtEl>
                                        <p:attrNameLst>
                                          <p:attrName>style.visibility</p:attrName>
                                        </p:attrNameLst>
                                      </p:cBhvr>
                                      <p:to>
                                        <p:strVal val="visible"/>
                                      </p:to>
                                    </p:set>
                                    <p:anim calcmode="lin" valueType="num">
                                      <p:cBhvr>
                                        <p:cTn id="115" dur="75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16" dur="75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17" dur="750"/>
                                        <p:tgtEl>
                                          <p:spTgt spid="13">
                                            <p:txEl>
                                              <p:pRg st="0" end="0"/>
                                            </p:txEl>
                                          </p:spTgt>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
                                            <p:txEl>
                                              <p:pRg st="1" end="1"/>
                                            </p:txEl>
                                          </p:spTgt>
                                        </p:tgtEl>
                                        <p:attrNameLst>
                                          <p:attrName>style.visibility</p:attrName>
                                        </p:attrNameLst>
                                      </p:cBhvr>
                                      <p:to>
                                        <p:strVal val="visible"/>
                                      </p:to>
                                    </p:set>
                                    <p:anim calcmode="lin" valueType="num">
                                      <p:cBhvr>
                                        <p:cTn id="120" dur="500" fill="hold"/>
                                        <p:tgtEl>
                                          <p:spTgt spid="13">
                                            <p:txEl>
                                              <p:pRg st="1" end="1"/>
                                            </p:txEl>
                                          </p:spTgt>
                                        </p:tgtEl>
                                        <p:attrNameLst>
                                          <p:attrName>ppt_w</p:attrName>
                                        </p:attrNameLst>
                                      </p:cBhvr>
                                      <p:tavLst>
                                        <p:tav tm="0">
                                          <p:val>
                                            <p:fltVal val="0"/>
                                          </p:val>
                                        </p:tav>
                                        <p:tav tm="100000">
                                          <p:val>
                                            <p:strVal val="#ppt_w"/>
                                          </p:val>
                                        </p:tav>
                                      </p:tavLst>
                                    </p:anim>
                                    <p:anim calcmode="lin" valueType="num">
                                      <p:cBhvr>
                                        <p:cTn id="121" dur="500" fill="hold"/>
                                        <p:tgtEl>
                                          <p:spTgt spid="13">
                                            <p:txEl>
                                              <p:pRg st="1" end="1"/>
                                            </p:txEl>
                                          </p:spTgt>
                                        </p:tgtEl>
                                        <p:attrNameLst>
                                          <p:attrName>ppt_h</p:attrName>
                                        </p:attrNameLst>
                                      </p:cBhvr>
                                      <p:tavLst>
                                        <p:tav tm="0">
                                          <p:val>
                                            <p:fltVal val="0"/>
                                          </p:val>
                                        </p:tav>
                                        <p:tav tm="100000">
                                          <p:val>
                                            <p:strVal val="#ppt_h"/>
                                          </p:val>
                                        </p:tav>
                                      </p:tavLst>
                                    </p:anim>
                                    <p:animEffect transition="in" filter="fade">
                                      <p:cBhvr>
                                        <p:cTn id="122" dur="500"/>
                                        <p:tgtEl>
                                          <p:spTgt spid="13">
                                            <p:txEl>
                                              <p:pRg st="1" end="1"/>
                                            </p:txEl>
                                          </p:spTgt>
                                        </p:tgtEl>
                                      </p:cBhvr>
                                    </p:animEffect>
                                  </p:childTnLst>
                                </p:cTn>
                              </p:par>
                              <p:par>
                                <p:cTn id="123" presetID="42" presetClass="entr" presetSubtype="0"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750"/>
                                        <p:tgtEl>
                                          <p:spTgt spid="46"/>
                                        </p:tgtEl>
                                      </p:cBhvr>
                                    </p:animEffect>
                                    <p:anim calcmode="lin" valueType="num">
                                      <p:cBhvr>
                                        <p:cTn id="126" dur="750" fill="hold"/>
                                        <p:tgtEl>
                                          <p:spTgt spid="46"/>
                                        </p:tgtEl>
                                        <p:attrNameLst>
                                          <p:attrName>ppt_x</p:attrName>
                                        </p:attrNameLst>
                                      </p:cBhvr>
                                      <p:tavLst>
                                        <p:tav tm="0">
                                          <p:val>
                                            <p:strVal val="#ppt_x"/>
                                          </p:val>
                                        </p:tav>
                                        <p:tav tm="100000">
                                          <p:val>
                                            <p:strVal val="#ppt_x"/>
                                          </p:val>
                                        </p:tav>
                                      </p:tavLst>
                                    </p:anim>
                                    <p:anim calcmode="lin" valueType="num">
                                      <p:cBhvr>
                                        <p:cTn id="127" dur="750" fill="hold"/>
                                        <p:tgtEl>
                                          <p:spTgt spid="46"/>
                                        </p:tgtEl>
                                        <p:attrNameLst>
                                          <p:attrName>ppt_y</p:attrName>
                                        </p:attrNameLst>
                                      </p:cBhvr>
                                      <p:tavLst>
                                        <p:tav tm="0">
                                          <p:val>
                                            <p:strVal val="#ppt_y+.1"/>
                                          </p:val>
                                        </p:tav>
                                        <p:tav tm="100000">
                                          <p:val>
                                            <p:strVal val="#ppt_y"/>
                                          </p:val>
                                        </p:tav>
                                      </p:tavLst>
                                    </p:anim>
                                  </p:childTnLst>
                                </p:cTn>
                              </p:par>
                              <p:par>
                                <p:cTn id="128" presetID="5" presetClass="entr" presetSubtype="10" fill="hold" nodeType="with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checkerboard(across)">
                                      <p:cBhvr>
                                        <p:cTn id="130"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0" grpId="0" animBg="1"/>
      <p:bldP spid="181" grpId="0" animBg="1"/>
      <p:bldP spid="196" grpId="0" animBg="1"/>
      <p:bldP spid="196" grpId="1" animBg="1"/>
      <p:bldP spid="197" grpId="0" animBg="1"/>
      <p:bldP spid="197" grpId="1" animBg="1"/>
      <p:bldP spid="198" grpId="0" animBg="1"/>
      <p:bldP spid="198" grpId="1" animBg="1"/>
      <p:bldP spid="41" grpId="0"/>
      <p:bldP spid="42" grpId="0"/>
      <p:bldP spid="43" grpId="0"/>
      <p:bldP spid="44" grpId="0"/>
      <p:bldP spid="46" grpId="0"/>
      <p:bldP spid="24" grpId="0" animBg="1"/>
      <p:bldP spid="24" grpId="1" animBg="1"/>
      <p:bldP spid="25" grpId="0"/>
      <p:bldP spid="26" grpId="0"/>
      <p:bldP spid="22" grpId="0"/>
      <p:bldP spid="27" grpId="0" animBg="1"/>
      <p:bldP spid="28" grpId="0" animBg="1"/>
      <p:bldP spid="28" grpId="1" animBg="1"/>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手机屏幕截图&#10;&#10;描述已自动生成">
            <a:extLst>
              <a:ext uri="{FF2B5EF4-FFF2-40B4-BE49-F238E27FC236}">
                <a16:creationId xmlns:a16="http://schemas.microsoft.com/office/drawing/2014/main" id="{A4718AE4-E051-1149-8F1E-28ED3AF8437E}"/>
              </a:ext>
            </a:extLst>
          </p:cNvPr>
          <p:cNvPicPr>
            <a:picLocks noChangeAspect="1"/>
          </p:cNvPicPr>
          <p:nvPr/>
        </p:nvPicPr>
        <p:blipFill>
          <a:blip r:embed="rId2"/>
          <a:stretch>
            <a:fillRect/>
          </a:stretch>
        </p:blipFill>
        <p:spPr>
          <a:xfrm>
            <a:off x="700619" y="791258"/>
            <a:ext cx="10790761" cy="5275484"/>
          </a:xfrm>
          <a:prstGeom prst="rect">
            <a:avLst/>
          </a:prstGeom>
        </p:spPr>
      </p:pic>
    </p:spTree>
    <p:extLst>
      <p:ext uri="{BB962C8B-B14F-4D97-AF65-F5344CB8AC3E}">
        <p14:creationId xmlns:p14="http://schemas.microsoft.com/office/powerpoint/2010/main" val="35830023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500" fill="hold"/>
                                        <p:tgtEl>
                                          <p:spTgt spid="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8F8F2BE-0E68-42BD-8E64-6899FA69B0DF}"/>
              </a:ext>
            </a:extLst>
          </p:cNvPr>
          <p:cNvGrpSpPr/>
          <p:nvPr/>
        </p:nvGrpSpPr>
        <p:grpSpPr>
          <a:xfrm>
            <a:off x="4131214" y="3409439"/>
            <a:ext cx="2029416" cy="3174043"/>
            <a:chOff x="8579512" y="7094703"/>
            <a:chExt cx="4058832" cy="2963275"/>
          </a:xfrm>
        </p:grpSpPr>
        <p:sp>
          <p:nvSpPr>
            <p:cNvPr id="60" name="Professionally create equity invested opportunities for enterprise intellectual capital. Distinctively conceptualize an expanded array of solutions vis-a-vis interactive models. Monotonectally empower client-based value.">
              <a:extLst>
                <a:ext uri="{FF2B5EF4-FFF2-40B4-BE49-F238E27FC236}">
                  <a16:creationId xmlns:a16="http://schemas.microsoft.com/office/drawing/2014/main" id="{9F92B3C5-ACFC-4126-A6D4-F0F3D2A5A0EE}"/>
                </a:ext>
              </a:extLst>
            </p:cNvPr>
            <p:cNvSpPr/>
            <p:nvPr/>
          </p:nvSpPr>
          <p:spPr>
            <a:xfrm>
              <a:off x="8579512" y="8386078"/>
              <a:ext cx="4058830" cy="1671900"/>
            </a:xfrm>
            <a:prstGeom prst="rect">
              <a:avLst/>
            </a:prstGeom>
            <a:ln w="12700">
              <a:miter lim="400000"/>
            </a:ln>
          </p:spPr>
          <p:txBody>
            <a:bodyPr lIns="0" tIns="0" rIns="0" bIns="0"/>
            <a:lstStyle>
              <a:lvl1pPr algn="ctr"/>
            </a:lstStyle>
            <a:p>
              <a:pPr marL="171450" indent="-171450">
                <a:buFont typeface="Arial" panose="020B0604020202020204" pitchFamily="34" charset="0"/>
                <a:buChar char="•"/>
              </a:pPr>
              <a:r>
                <a:rPr lang="en" altLang="zh-CN" sz="900" dirty="0">
                  <a:latin typeface="Arial" panose="020B0604020202020204" pitchFamily="34" charset="0"/>
                  <a:cs typeface="Arial" panose="020B0604020202020204" pitchFamily="34" charset="0"/>
                </a:rPr>
                <a:t>Interactive table with search and sorting</a:t>
              </a: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 altLang="zh-CN" sz="900" dirty="0">
                  <a:latin typeface="Arial" panose="020B0604020202020204" pitchFamily="34" charset="0"/>
                  <a:cs typeface="Arial" panose="020B0604020202020204" pitchFamily="34" charset="0"/>
                </a:rPr>
                <a:t>User chooses what columns to show and what to sort by.</a:t>
              </a: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 altLang="zh-CN" sz="900" dirty="0">
                  <a:latin typeface="Arial" panose="020B0604020202020204" pitchFamily="34" charset="0"/>
                  <a:cs typeface="Arial" panose="020B0604020202020204" pitchFamily="34" charset="0"/>
                </a:rPr>
                <a:t>Linked to individual analysis with authority required</a:t>
              </a: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zh-CN" sz="900" dirty="0">
                  <a:latin typeface="Arial" panose="020B0604020202020204" pitchFamily="34" charset="0"/>
                  <a:cs typeface="Arial" panose="020B0604020202020204" pitchFamily="34" charset="0"/>
                </a:rPr>
                <a:t>R</a:t>
              </a:r>
              <a:r>
                <a:rPr lang="en" altLang="zh-CN" sz="900" dirty="0">
                  <a:latin typeface="Arial" panose="020B0604020202020204" pitchFamily="34" charset="0"/>
                  <a:cs typeface="Arial" panose="020B0604020202020204" pitchFamily="34" charset="0"/>
                </a:rPr>
                <a:t>esize  table dynamically with the</a:t>
              </a:r>
              <a:r>
                <a:rPr lang="zh-CN" altLang="en-US" sz="900" dirty="0">
                  <a:latin typeface="Arial" panose="020B0604020202020204" pitchFamily="34" charset="0"/>
                  <a:cs typeface="Arial" panose="020B0604020202020204" pitchFamily="34" charset="0"/>
                </a:rPr>
                <a:t> </a:t>
              </a:r>
              <a:r>
                <a:rPr lang="en" altLang="zh-CN" sz="900" dirty="0">
                  <a:latin typeface="Arial" panose="020B0604020202020204" pitchFamily="34" charset="0"/>
                  <a:cs typeface="Arial" panose="020B0604020202020204" pitchFamily="34" charset="0"/>
                </a:rPr>
                <a:t>page.</a:t>
              </a: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altLang="zh-CN" sz="900" dirty="0">
                <a:solidFill>
                  <a:schemeClr val="tx2"/>
                </a:solidFill>
                <a:latin typeface="Arial" panose="020B0604020202020204" pitchFamily="34" charset="0"/>
                <a:cs typeface="Arial" panose="020B0604020202020204" pitchFamily="34" charset="0"/>
                <a:sym typeface=""/>
              </a:endParaRPr>
            </a:p>
          </p:txBody>
        </p:sp>
        <p:sp>
          <p:nvSpPr>
            <p:cNvPr id="41" name="文本框 40">
              <a:extLst>
                <a:ext uri="{FF2B5EF4-FFF2-40B4-BE49-F238E27FC236}">
                  <a16:creationId xmlns:a16="http://schemas.microsoft.com/office/drawing/2014/main" id="{AAF380D9-5B7F-4AA5-9B09-51939E6310F8}"/>
                </a:ext>
              </a:extLst>
            </p:cNvPr>
            <p:cNvSpPr txBox="1"/>
            <p:nvPr/>
          </p:nvSpPr>
          <p:spPr>
            <a:xfrm>
              <a:off x="10347418" y="7094703"/>
              <a:ext cx="829330" cy="2112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algn="ctr" defTabSz="412750" hangingPunct="0"/>
              <a:r>
                <a:rPr lang="en-US" altLang="zh-CN" sz="1300" spc="23" dirty="0">
                  <a:solidFill>
                    <a:schemeClr val="accent2"/>
                  </a:solidFill>
                  <a:latin typeface=""/>
                  <a:sym typeface=""/>
                </a:rPr>
                <a:t>Table</a:t>
              </a:r>
            </a:p>
          </p:txBody>
        </p:sp>
        <p:sp>
          <p:nvSpPr>
            <p:cNvPr id="42" name="文本框 41">
              <a:extLst>
                <a:ext uri="{FF2B5EF4-FFF2-40B4-BE49-F238E27FC236}">
                  <a16:creationId xmlns:a16="http://schemas.microsoft.com/office/drawing/2014/main" id="{3AEB5CDB-DF16-4C38-AD6B-E376F66C71A7}"/>
                </a:ext>
              </a:extLst>
            </p:cNvPr>
            <p:cNvSpPr txBox="1"/>
            <p:nvPr/>
          </p:nvSpPr>
          <p:spPr>
            <a:xfrm>
              <a:off x="8579514" y="7624598"/>
              <a:ext cx="4058830" cy="65014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rPr>
                <a:t>Powered by DataTables, </a:t>
              </a:r>
              <a:r>
                <a:rPr lang="en" altLang="zh-CN" sz="1000" dirty="0">
                  <a:solidFill>
                    <a:schemeClr val="tx1">
                      <a:lumMod val="50000"/>
                      <a:lumOff val="50000"/>
                    </a:schemeClr>
                  </a:solidFill>
                  <a:latin typeface="Arial" panose="020B0604020202020204" pitchFamily="34" charset="0"/>
                  <a:cs typeface="Arial" panose="020B0604020202020204" pitchFamily="34" charset="0"/>
                </a:rPr>
                <a:t>a plug-in for the jQuery JavaScript library. A highly flexible tool adds advanced features to any HTML table</a:t>
              </a:r>
              <a:endPar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endParaRPr>
            </a:p>
          </p:txBody>
        </p:sp>
      </p:grpSp>
      <p:grpSp>
        <p:nvGrpSpPr>
          <p:cNvPr id="4" name="组合 3">
            <a:extLst>
              <a:ext uri="{FF2B5EF4-FFF2-40B4-BE49-F238E27FC236}">
                <a16:creationId xmlns:a16="http://schemas.microsoft.com/office/drawing/2014/main" id="{6DD799EC-26E8-451E-A86F-A17DB5694C48}"/>
              </a:ext>
            </a:extLst>
          </p:cNvPr>
          <p:cNvGrpSpPr/>
          <p:nvPr/>
        </p:nvGrpSpPr>
        <p:grpSpPr>
          <a:xfrm>
            <a:off x="7117401" y="3415603"/>
            <a:ext cx="2029416" cy="3167880"/>
            <a:chOff x="13516644" y="7094703"/>
            <a:chExt cx="4058832" cy="3337691"/>
          </a:xfrm>
        </p:grpSpPr>
        <p:sp>
          <p:nvSpPr>
            <p:cNvPr id="46" name="Professionally create equity invested opportunities for enterprise intellectual capital. Distinctively conceptualize an expanded array of solutions vis-a-vis interactive models. Monotonectally empower client-based value.">
              <a:extLst>
                <a:ext uri="{FF2B5EF4-FFF2-40B4-BE49-F238E27FC236}">
                  <a16:creationId xmlns:a16="http://schemas.microsoft.com/office/drawing/2014/main" id="{6D2088FE-C10B-4A11-8B2F-D4BA83AFF5A6}"/>
                </a:ext>
              </a:extLst>
            </p:cNvPr>
            <p:cNvSpPr/>
            <p:nvPr/>
          </p:nvSpPr>
          <p:spPr>
            <a:xfrm>
              <a:off x="13516644" y="8476582"/>
              <a:ext cx="4058830" cy="1955812"/>
            </a:xfrm>
            <a:prstGeom prst="rect">
              <a:avLst/>
            </a:prstGeom>
            <a:ln w="12700">
              <a:miter lim="400000"/>
            </a:ln>
          </p:spPr>
          <p:txBody>
            <a:bodyPr lIns="0" tIns="0" rIns="0" bIns="0"/>
            <a:lstStyle>
              <a:lvl1pPr algn="ctr"/>
            </a:lstStyle>
            <a:p>
              <a:pPr marL="171450" indent="-171450" algn="l">
                <a:buFont typeface="Arial" panose="020B0604020202020204" pitchFamily="34" charset="0"/>
                <a:buChar char="•"/>
              </a:pPr>
              <a:r>
                <a:rPr lang="en" altLang="zh-CN" sz="900" dirty="0">
                  <a:latin typeface="Arial" panose="020B0604020202020204" pitchFamily="34" charset="0"/>
                  <a:cs typeface="Arial" panose="020B0604020202020204" pitchFamily="34" charset="0"/>
                </a:rPr>
                <a:t>Interactive graphs.</a:t>
              </a:r>
            </a:p>
            <a:p>
              <a:pPr marL="171450" indent="-171450" algn="l">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900" dirty="0">
                  <a:latin typeface="Arial" panose="020B0604020202020204" pitchFamily="34" charset="0"/>
                  <a:cs typeface="Arial" panose="020B0604020202020204" pitchFamily="34" charset="0"/>
                </a:rPr>
                <a:t>Plotted using data collected directly from the map on client side.</a:t>
              </a:r>
            </a:p>
            <a:p>
              <a:pPr marL="171450" indent="-171450" algn="l">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900" dirty="0">
                  <a:latin typeface="Arial" panose="020B0604020202020204" pitchFamily="34" charset="0"/>
                  <a:cs typeface="Arial" panose="020B0604020202020204" pitchFamily="34" charset="0"/>
                </a:rPr>
                <a:t>User can show or hide data </a:t>
              </a:r>
            </a:p>
            <a:p>
              <a:pPr marL="171450" indent="-171450" algn="l">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900" dirty="0">
                  <a:latin typeface="Arial" panose="020B0604020202020204" pitchFamily="34" charset="0"/>
                  <a:cs typeface="Arial" panose="020B0604020202020204" pitchFamily="34" charset="0"/>
                </a:rPr>
                <a:t>Great rendering performance across all modern browsers</a:t>
              </a:r>
            </a:p>
            <a:p>
              <a:pPr marL="171450" indent="-171450" algn="l">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zh-CN" sz="900" dirty="0">
                <a:solidFill>
                  <a:schemeClr val="tx2"/>
                </a:solidFill>
                <a:latin typeface="Arial" panose="020B0604020202020204" pitchFamily="34" charset="0"/>
                <a:cs typeface="Arial" panose="020B0604020202020204" pitchFamily="34" charset="0"/>
                <a:sym typeface=""/>
              </a:endParaRPr>
            </a:p>
          </p:txBody>
        </p:sp>
        <p:sp>
          <p:nvSpPr>
            <p:cNvPr id="47" name="文本框 46">
              <a:extLst>
                <a:ext uri="{FF2B5EF4-FFF2-40B4-BE49-F238E27FC236}">
                  <a16:creationId xmlns:a16="http://schemas.microsoft.com/office/drawing/2014/main" id="{F0DC3FC2-6093-4BA5-AE4C-9EFE56BD176B}"/>
                </a:ext>
              </a:extLst>
            </p:cNvPr>
            <p:cNvSpPr txBox="1"/>
            <p:nvPr/>
          </p:nvSpPr>
          <p:spPr>
            <a:xfrm>
              <a:off x="13912154" y="7094703"/>
              <a:ext cx="3272690" cy="2112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algn="ctr" defTabSz="412750" hangingPunct="0"/>
              <a:r>
                <a:rPr lang="en-US" altLang="zh-CN" sz="1300" spc="23" dirty="0">
                  <a:solidFill>
                    <a:schemeClr val="accent2"/>
                  </a:solidFill>
                  <a:latin typeface=""/>
                  <a:sym typeface=""/>
                </a:rPr>
                <a:t>Composition analysis</a:t>
              </a:r>
            </a:p>
          </p:txBody>
        </p:sp>
        <p:sp>
          <p:nvSpPr>
            <p:cNvPr id="54" name="文本框 53">
              <a:extLst>
                <a:ext uri="{FF2B5EF4-FFF2-40B4-BE49-F238E27FC236}">
                  <a16:creationId xmlns:a16="http://schemas.microsoft.com/office/drawing/2014/main" id="{BEA85430-C45D-46EA-A557-A8FDD76AD6AD}"/>
                </a:ext>
              </a:extLst>
            </p:cNvPr>
            <p:cNvSpPr txBox="1"/>
            <p:nvPr/>
          </p:nvSpPr>
          <p:spPr>
            <a:xfrm>
              <a:off x="13516646" y="7741558"/>
              <a:ext cx="4058830" cy="48760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rPr>
                <a:t>Powered by Chartjs, </a:t>
              </a:r>
              <a:r>
                <a:rPr lang="en" altLang="zh-CN" sz="1000" dirty="0">
                  <a:solidFill>
                    <a:schemeClr val="tx1">
                      <a:lumMod val="50000"/>
                      <a:lumOff val="50000"/>
                    </a:schemeClr>
                  </a:solidFill>
                  <a:latin typeface="Arial" panose="020B0604020202020204" pitchFamily="34" charset="0"/>
                  <a:cs typeface="Arial" panose="020B0604020202020204" pitchFamily="34" charset="0"/>
                </a:rPr>
                <a:t>a powerful, interactive charting and visualization library for browser.</a:t>
              </a:r>
              <a:endPar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endParaRPr>
            </a:p>
          </p:txBody>
        </p:sp>
      </p:grpSp>
      <p:grpSp>
        <p:nvGrpSpPr>
          <p:cNvPr id="5" name="组合 4">
            <a:extLst>
              <a:ext uri="{FF2B5EF4-FFF2-40B4-BE49-F238E27FC236}">
                <a16:creationId xmlns:a16="http://schemas.microsoft.com/office/drawing/2014/main" id="{073993FE-3739-4DA6-89B0-8C5FD1148793}"/>
              </a:ext>
            </a:extLst>
          </p:cNvPr>
          <p:cNvGrpSpPr/>
          <p:nvPr/>
        </p:nvGrpSpPr>
        <p:grpSpPr>
          <a:xfrm>
            <a:off x="9711728" y="3415606"/>
            <a:ext cx="2029416" cy="2856606"/>
            <a:chOff x="18293350" y="7094703"/>
            <a:chExt cx="4058832" cy="3017127"/>
          </a:xfrm>
        </p:grpSpPr>
        <p:sp>
          <p:nvSpPr>
            <p:cNvPr id="58" name="Professionally create equity invested opportunities for enterprise intellectual capital. Distinctively conceptualize an expanded array of solutions vis-a-vis interactive models. Monotonectally empower client-based value.">
              <a:extLst>
                <a:ext uri="{FF2B5EF4-FFF2-40B4-BE49-F238E27FC236}">
                  <a16:creationId xmlns:a16="http://schemas.microsoft.com/office/drawing/2014/main" id="{4DE63772-C2BA-4BB7-A950-D80CEDF6D3E2}"/>
                </a:ext>
              </a:extLst>
            </p:cNvPr>
            <p:cNvSpPr/>
            <p:nvPr/>
          </p:nvSpPr>
          <p:spPr>
            <a:xfrm>
              <a:off x="18293350" y="8483098"/>
              <a:ext cx="4058830" cy="1628732"/>
            </a:xfrm>
            <a:prstGeom prst="rect">
              <a:avLst/>
            </a:prstGeom>
            <a:ln w="12700">
              <a:miter lim="400000"/>
            </a:ln>
          </p:spPr>
          <p:txBody>
            <a:bodyPr lIns="0" tIns="0" rIns="0" bIns="0"/>
            <a:lstStyle>
              <a:lvl1pPr algn="ctr"/>
            </a:lstStyle>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Multi-chart interaction:</a:t>
              </a:r>
            </a:p>
            <a:p>
              <a:pPr marL="171450" indent="-171450" algn="l">
                <a:buFont typeface="Arial" panose="020B0604020202020204" pitchFamily="34" charset="0"/>
                <a:buChar char="•"/>
              </a:pPr>
              <a:r>
                <a:rPr lang="en" altLang="zh-CN" sz="800" dirty="0">
                  <a:latin typeface="Arial" panose="020B0604020202020204" pitchFamily="34" charset="0"/>
                  <a:cs typeface="Arial" panose="020B0604020202020204" pitchFamily="34" charset="0"/>
                </a:rPr>
                <a:t>Analysis the relationship between multiple charts</a:t>
              </a:r>
            </a:p>
            <a:p>
              <a:pPr marL="171450" indent="-171450" algn="l">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800" dirty="0">
                  <a:latin typeface="Arial" panose="020B0604020202020204" pitchFamily="34" charset="0"/>
                  <a:cs typeface="Arial" panose="020B0604020202020204" pitchFamily="34" charset="0"/>
                </a:rPr>
                <a:t>Plot complex, sparse datasets on date time, logarithmic or even entirely custom scales with ease.</a:t>
              </a:r>
            </a:p>
            <a:p>
              <a:pPr marL="171450" indent="-171450" algn="l">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800" dirty="0">
                  <a:latin typeface="Arial" panose="020B0604020202020204" pitchFamily="34" charset="0"/>
                  <a:cs typeface="Arial" panose="020B0604020202020204" pitchFamily="34" charset="0"/>
                </a:rPr>
                <a:t>Redraws charts on window resize for perfect scale granularity.</a:t>
              </a:r>
            </a:p>
            <a:p>
              <a:pPr marL="171450" indent="-171450" algn="l">
                <a:lnSpc>
                  <a:spcPct val="150000"/>
                </a:lnSpc>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zh-CN" sz="800" dirty="0">
                <a:solidFill>
                  <a:schemeClr val="tx2"/>
                </a:solidFill>
                <a:latin typeface="Arial" panose="020B0604020202020204" pitchFamily="34" charset="0"/>
                <a:cs typeface="Arial" panose="020B0604020202020204" pitchFamily="34" charset="0"/>
                <a:sym typeface=""/>
              </a:endParaRPr>
            </a:p>
          </p:txBody>
        </p:sp>
        <p:sp>
          <p:nvSpPr>
            <p:cNvPr id="59" name="文本框 58">
              <a:extLst>
                <a:ext uri="{FF2B5EF4-FFF2-40B4-BE49-F238E27FC236}">
                  <a16:creationId xmlns:a16="http://schemas.microsoft.com/office/drawing/2014/main" id="{C6EEAA62-71DF-4F46-A9CA-9D85987BD51F}"/>
                </a:ext>
              </a:extLst>
            </p:cNvPr>
            <p:cNvSpPr txBox="1"/>
            <p:nvPr/>
          </p:nvSpPr>
          <p:spPr>
            <a:xfrm>
              <a:off x="19203226" y="7094703"/>
              <a:ext cx="2243950" cy="2112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algn="ctr" defTabSz="412750" hangingPunct="0"/>
              <a:r>
                <a:rPr lang="en-US" altLang="zh-CN" sz="1300" spc="23" dirty="0">
                  <a:solidFill>
                    <a:schemeClr val="accent2"/>
                  </a:solidFill>
                  <a:latin typeface=""/>
                  <a:sym typeface=""/>
                </a:rPr>
                <a:t>Trend analysis</a:t>
              </a:r>
            </a:p>
          </p:txBody>
        </p:sp>
        <p:sp>
          <p:nvSpPr>
            <p:cNvPr id="61" name="文本框 60">
              <a:extLst>
                <a:ext uri="{FF2B5EF4-FFF2-40B4-BE49-F238E27FC236}">
                  <a16:creationId xmlns:a16="http://schemas.microsoft.com/office/drawing/2014/main" id="{C96FB2FB-9DA2-4C2F-AA69-C65C22C23B50}"/>
                </a:ext>
              </a:extLst>
            </p:cNvPr>
            <p:cNvSpPr txBox="1"/>
            <p:nvPr/>
          </p:nvSpPr>
          <p:spPr>
            <a:xfrm>
              <a:off x="18293352" y="7741557"/>
              <a:ext cx="4058830" cy="48760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rPr>
                <a:t>Powered by Chartjs, </a:t>
              </a:r>
              <a:r>
                <a:rPr lang="en" altLang="zh-CN" sz="1000" dirty="0">
                  <a:solidFill>
                    <a:schemeClr val="tx1">
                      <a:lumMod val="50000"/>
                      <a:lumOff val="50000"/>
                    </a:schemeClr>
                  </a:solidFill>
                  <a:latin typeface="Arial" panose="020B0604020202020204" pitchFamily="34" charset="0"/>
                  <a:cs typeface="Arial" panose="020B0604020202020204" pitchFamily="34" charset="0"/>
                </a:rPr>
                <a:t>a powerful, interactive charting and visualization library for browser.</a:t>
              </a:r>
              <a:endPar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endParaRPr>
            </a:p>
          </p:txBody>
        </p:sp>
      </p:grpSp>
      <p:sp>
        <p:nvSpPr>
          <p:cNvPr id="25" name="Line">
            <a:extLst>
              <a:ext uri="{FF2B5EF4-FFF2-40B4-BE49-F238E27FC236}">
                <a16:creationId xmlns:a16="http://schemas.microsoft.com/office/drawing/2014/main" id="{252DD57A-C2C6-4E5F-B992-BC4FE05BA033}"/>
              </a:ext>
            </a:extLst>
          </p:cNvPr>
          <p:cNvSpPr/>
          <p:nvPr/>
        </p:nvSpPr>
        <p:spPr>
          <a:xfrm>
            <a:off x="1012917" y="1121842"/>
            <a:ext cx="226800" cy="0"/>
          </a:xfrm>
          <a:prstGeom prst="line">
            <a:avLst/>
          </a:prstGeom>
          <a:ln w="12700">
            <a:solidFill>
              <a:schemeClr val="tx2">
                <a:lumMod val="50000"/>
                <a:lumOff val="50000"/>
              </a:schemeClr>
            </a:solidFill>
            <a:miter lim="400000"/>
          </a:ln>
        </p:spPr>
        <p:txBody>
          <a:bodyPr lIns="25400" tIns="25400" rIns="25400" bIns="25400" anchor="ctr"/>
          <a:lstStyle/>
          <a:p>
            <a:pPr algn="ctr">
              <a:lnSpc>
                <a:spcPct val="100000"/>
              </a:lnSpc>
              <a:defRPr sz="3200" spc="0">
                <a:solidFill>
                  <a:srgbClr val="000000"/>
                </a:solidFill>
                <a:latin typeface="Helvetica Light"/>
                <a:ea typeface="Helvetica Light"/>
                <a:cs typeface="Helvetica Light"/>
                <a:sym typeface="Helvetica Light"/>
              </a:defRPr>
            </a:pPr>
            <a:endParaRPr sz="1600">
              <a:latin typeface=""/>
              <a:sym typeface=""/>
            </a:endParaRPr>
          </a:p>
        </p:txBody>
      </p:sp>
      <p:sp>
        <p:nvSpPr>
          <p:cNvPr id="26" name="文本框 25">
            <a:extLst>
              <a:ext uri="{FF2B5EF4-FFF2-40B4-BE49-F238E27FC236}">
                <a16:creationId xmlns:a16="http://schemas.microsoft.com/office/drawing/2014/main" id="{FC340039-2F7B-4E72-AD30-E1A2310A1B2F}"/>
              </a:ext>
            </a:extLst>
          </p:cNvPr>
          <p:cNvSpPr txBox="1"/>
          <p:nvPr/>
        </p:nvSpPr>
        <p:spPr>
          <a:xfrm>
            <a:off x="397941" y="270832"/>
            <a:ext cx="1143711" cy="2769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900" spc="23" dirty="0">
                <a:solidFill>
                  <a:srgbClr val="CBB057"/>
                </a:solidFill>
                <a:sym typeface="Helvetica"/>
              </a:rPr>
              <a:t>Chen Su &amp; Stiff Oliver</a:t>
            </a:r>
          </a:p>
          <a:p>
            <a:pPr defTabSz="412750" hangingPunct="0"/>
            <a:endParaRPr lang="en-US" altLang="zh-CN" sz="900" spc="23" dirty="0">
              <a:solidFill>
                <a:schemeClr val="accent2"/>
              </a:solidFill>
              <a:latin typeface="+mj-lt"/>
              <a:sym typeface="Helvetica"/>
            </a:endParaRPr>
          </a:p>
        </p:txBody>
      </p:sp>
      <p:sp>
        <p:nvSpPr>
          <p:cNvPr id="27" name="文本框 26">
            <a:extLst>
              <a:ext uri="{FF2B5EF4-FFF2-40B4-BE49-F238E27FC236}">
                <a16:creationId xmlns:a16="http://schemas.microsoft.com/office/drawing/2014/main" id="{85A34966-4750-4122-BBB0-9D4461D0F6B1}"/>
              </a:ext>
            </a:extLst>
          </p:cNvPr>
          <p:cNvSpPr txBox="1"/>
          <p:nvPr/>
        </p:nvSpPr>
        <p:spPr>
          <a:xfrm>
            <a:off x="1011058" y="660363"/>
            <a:ext cx="1930939" cy="261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defTabSz="412750" hangingPunct="0"/>
            <a:r>
              <a:rPr lang="zh-CN" altLang="en-US" sz="1700" i="1" spc="23" dirty="0">
                <a:solidFill>
                  <a:schemeClr val="tx2">
                    <a:lumMod val="50000"/>
                    <a:lumOff val="50000"/>
                  </a:schemeClr>
                </a:solidFill>
                <a:latin typeface=""/>
                <a:sym typeface=""/>
              </a:rPr>
              <a:t> </a:t>
            </a:r>
            <a:r>
              <a:rPr lang="en-US" altLang="zh-CN" sz="1700" i="1" spc="23" dirty="0">
                <a:solidFill>
                  <a:schemeClr val="tx2">
                    <a:lumMod val="50000"/>
                    <a:lumOff val="50000"/>
                  </a:schemeClr>
                </a:solidFill>
                <a:latin typeface=""/>
                <a:sym typeface=""/>
              </a:rPr>
              <a:t>The Dashboard</a:t>
            </a:r>
          </a:p>
        </p:txBody>
      </p:sp>
      <p:sp>
        <p:nvSpPr>
          <p:cNvPr id="28" name="文本框 27">
            <a:extLst>
              <a:ext uri="{FF2B5EF4-FFF2-40B4-BE49-F238E27FC236}">
                <a16:creationId xmlns:a16="http://schemas.microsoft.com/office/drawing/2014/main" id="{D89EAE5C-5D60-4140-8B00-4739ADC9578E}"/>
              </a:ext>
            </a:extLst>
          </p:cNvPr>
          <p:cNvSpPr txBox="1"/>
          <p:nvPr/>
        </p:nvSpPr>
        <p:spPr>
          <a:xfrm>
            <a:off x="480464" y="6429598"/>
            <a:ext cx="460062" cy="1538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defRPr/>
            </a:pPr>
            <a:r>
              <a:rPr lang="en-US" altLang="zh-CN" sz="1000" dirty="0">
                <a:solidFill>
                  <a:schemeClr val="tx1">
                    <a:lumMod val="50000"/>
                    <a:lumOff val="50000"/>
                  </a:schemeClr>
                </a:solidFill>
                <a:latin typeface=""/>
                <a:sym typeface=""/>
              </a:rPr>
              <a:t>Slide / </a:t>
            </a:r>
            <a:fld id="{B8B2F8D5-75BF-6248-8890-FC7354421522}" type="slidenum">
              <a:rPr lang="en-US" altLang="zh-CN" sz="1000">
                <a:solidFill>
                  <a:schemeClr val="tx1">
                    <a:lumMod val="50000"/>
                    <a:lumOff val="50000"/>
                  </a:schemeClr>
                </a:solidFill>
                <a:latin typeface=""/>
                <a:sym typeface=""/>
              </a:rPr>
              <a:pPr defTabSz="412750" hangingPunct="0">
                <a:defRPr/>
              </a:pPr>
              <a:t>12</a:t>
            </a:fld>
            <a:endParaRPr lang="en-US" altLang="zh-CN" sz="1000" dirty="0">
              <a:solidFill>
                <a:schemeClr val="tx1">
                  <a:lumMod val="50000"/>
                  <a:lumOff val="50000"/>
                </a:schemeClr>
              </a:solidFill>
              <a:latin typeface=""/>
              <a:sym typeface=""/>
            </a:endParaRPr>
          </a:p>
        </p:txBody>
      </p:sp>
      <p:grpSp>
        <p:nvGrpSpPr>
          <p:cNvPr id="32" name="组合 31">
            <a:extLst>
              <a:ext uri="{FF2B5EF4-FFF2-40B4-BE49-F238E27FC236}">
                <a16:creationId xmlns:a16="http://schemas.microsoft.com/office/drawing/2014/main" id="{D7169F3E-D014-084A-B682-41BDDB9299EC}"/>
              </a:ext>
            </a:extLst>
          </p:cNvPr>
          <p:cNvGrpSpPr/>
          <p:nvPr/>
        </p:nvGrpSpPr>
        <p:grpSpPr>
          <a:xfrm>
            <a:off x="1278637" y="3409439"/>
            <a:ext cx="2062893" cy="3174044"/>
            <a:chOff x="8730234" y="7100992"/>
            <a:chExt cx="4125786" cy="3352396"/>
          </a:xfrm>
        </p:grpSpPr>
        <p:sp>
          <p:nvSpPr>
            <p:cNvPr id="34" name="Professionally create equity invested opportunities for enterprise intellectual capital. Distinctively conceptualize an expanded array of solutions vis-a-vis interactive models. Monotonectally empower client-based value.">
              <a:extLst>
                <a:ext uri="{FF2B5EF4-FFF2-40B4-BE49-F238E27FC236}">
                  <a16:creationId xmlns:a16="http://schemas.microsoft.com/office/drawing/2014/main" id="{9DAFBEA7-C393-EC44-9F96-3780EAFF5C02}"/>
                </a:ext>
              </a:extLst>
            </p:cNvPr>
            <p:cNvSpPr/>
            <p:nvPr/>
          </p:nvSpPr>
          <p:spPr>
            <a:xfrm>
              <a:off x="8797190" y="8392367"/>
              <a:ext cx="4058830" cy="2061021"/>
            </a:xfrm>
            <a:prstGeom prst="rect">
              <a:avLst/>
            </a:prstGeom>
            <a:ln w="12700">
              <a:miter lim="400000"/>
            </a:ln>
          </p:spPr>
          <p:txBody>
            <a:bodyPr lIns="0" tIns="0" rIns="0" bIns="0"/>
            <a:lstStyle>
              <a:lvl1pPr algn="ctr"/>
            </a:lstStyle>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Rich interactive data visualizations with ArcGIS APIs and SDKs in 2D with various basemaps.</a:t>
              </a:r>
            </a:p>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A collection of global geographic information from Esri</a:t>
              </a:r>
            </a:p>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Data-driven styling with both heat and dot data layers available.</a:t>
              </a:r>
            </a:p>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Convert your addresses and place names into coordinates and put them on a map.</a:t>
              </a:r>
            </a:p>
            <a:p>
              <a:pPr marL="171450" indent="-171450" algn="l">
                <a:lnSpc>
                  <a:spcPct val="150000"/>
                </a:lnSpc>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zh-CN" sz="800" dirty="0">
                <a:solidFill>
                  <a:schemeClr val="tx2"/>
                </a:solidFill>
                <a:latin typeface="Arial" panose="020B0604020202020204" pitchFamily="34" charset="0"/>
                <a:cs typeface="Arial" panose="020B0604020202020204" pitchFamily="34" charset="0"/>
                <a:sym typeface=""/>
              </a:endParaRPr>
            </a:p>
          </p:txBody>
        </p:sp>
        <p:sp>
          <p:nvSpPr>
            <p:cNvPr id="35" name="文本框 34">
              <a:extLst>
                <a:ext uri="{FF2B5EF4-FFF2-40B4-BE49-F238E27FC236}">
                  <a16:creationId xmlns:a16="http://schemas.microsoft.com/office/drawing/2014/main" id="{C8FD9CFB-3587-CB4E-BDA0-C04D0E41F45A}"/>
                </a:ext>
              </a:extLst>
            </p:cNvPr>
            <p:cNvSpPr txBox="1"/>
            <p:nvPr/>
          </p:nvSpPr>
          <p:spPr>
            <a:xfrm>
              <a:off x="10225332" y="7100992"/>
              <a:ext cx="668518" cy="2112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algn="ctr" defTabSz="412750" hangingPunct="0"/>
              <a:r>
                <a:rPr lang="en-US" altLang="zh-CN" sz="1300" spc="23" dirty="0">
                  <a:solidFill>
                    <a:schemeClr val="accent2"/>
                  </a:solidFill>
                  <a:latin typeface=""/>
                  <a:sym typeface=""/>
                </a:rPr>
                <a:t>Map</a:t>
              </a:r>
            </a:p>
          </p:txBody>
        </p:sp>
        <p:sp>
          <p:nvSpPr>
            <p:cNvPr id="36" name="文本框 35">
              <a:extLst>
                <a:ext uri="{FF2B5EF4-FFF2-40B4-BE49-F238E27FC236}">
                  <a16:creationId xmlns:a16="http://schemas.microsoft.com/office/drawing/2014/main" id="{DC1B552E-F29B-B449-871E-490C83DDA655}"/>
                </a:ext>
              </a:extLst>
            </p:cNvPr>
            <p:cNvSpPr txBox="1"/>
            <p:nvPr/>
          </p:nvSpPr>
          <p:spPr>
            <a:xfrm>
              <a:off x="8730234" y="7712156"/>
              <a:ext cx="4058830" cy="48760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rPr>
                <a:t>Powered by ArcGIS with fast</a:t>
              </a:r>
              <a:r>
                <a:rPr lang="en" altLang="zh-CN" sz="1000" dirty="0">
                  <a:solidFill>
                    <a:schemeClr val="tx1">
                      <a:lumMod val="50000"/>
                      <a:lumOff val="50000"/>
                    </a:schemeClr>
                  </a:solidFill>
                  <a:latin typeface="Arial" panose="020B0604020202020204" pitchFamily="34" charset="0"/>
                  <a:cs typeface="Arial" panose="020B0604020202020204" pitchFamily="34" charset="0"/>
                </a:rPr>
                <a:t> GPU accelerated drawing and client-side analytics.</a:t>
              </a:r>
              <a:endPar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endParaRPr>
            </a:p>
          </p:txBody>
        </p:sp>
      </p:grpSp>
      <p:pic>
        <p:nvPicPr>
          <p:cNvPr id="10" name="图片 9" descr="地图上有字&#10;&#10;描述已自动生成">
            <a:extLst>
              <a:ext uri="{FF2B5EF4-FFF2-40B4-BE49-F238E27FC236}">
                <a16:creationId xmlns:a16="http://schemas.microsoft.com/office/drawing/2014/main" id="{47AD8506-FADD-DC41-BFD6-2E00B3A0D69D}"/>
              </a:ext>
            </a:extLst>
          </p:cNvPr>
          <p:cNvPicPr>
            <a:picLocks noChangeAspect="1"/>
          </p:cNvPicPr>
          <p:nvPr/>
        </p:nvPicPr>
        <p:blipFill>
          <a:blip r:embed="rId3"/>
          <a:stretch>
            <a:fillRect/>
          </a:stretch>
        </p:blipFill>
        <p:spPr>
          <a:xfrm>
            <a:off x="1126317" y="1321668"/>
            <a:ext cx="2401012" cy="1711098"/>
          </a:xfrm>
          <a:prstGeom prst="rect">
            <a:avLst/>
          </a:prstGeom>
        </p:spPr>
      </p:pic>
      <p:pic>
        <p:nvPicPr>
          <p:cNvPr id="14" name="图片 13" descr="电脑屏幕的截图&#10;&#10;描述已自动生成">
            <a:extLst>
              <a:ext uri="{FF2B5EF4-FFF2-40B4-BE49-F238E27FC236}">
                <a16:creationId xmlns:a16="http://schemas.microsoft.com/office/drawing/2014/main" id="{FB5FA056-9E2C-5C47-90DC-32FA764139F5}"/>
              </a:ext>
            </a:extLst>
          </p:cNvPr>
          <p:cNvPicPr>
            <a:picLocks noChangeAspect="1"/>
          </p:cNvPicPr>
          <p:nvPr/>
        </p:nvPicPr>
        <p:blipFill>
          <a:blip r:embed="rId4"/>
          <a:stretch>
            <a:fillRect/>
          </a:stretch>
        </p:blipFill>
        <p:spPr>
          <a:xfrm>
            <a:off x="3967599" y="1352063"/>
            <a:ext cx="2416039" cy="1711098"/>
          </a:xfrm>
          <a:prstGeom prst="rect">
            <a:avLst/>
          </a:prstGeom>
        </p:spPr>
      </p:pic>
      <p:pic>
        <p:nvPicPr>
          <p:cNvPr id="16" name="图片 15">
            <a:extLst>
              <a:ext uri="{FF2B5EF4-FFF2-40B4-BE49-F238E27FC236}">
                <a16:creationId xmlns:a16="http://schemas.microsoft.com/office/drawing/2014/main" id="{55737EF5-258A-5646-9EE6-FDBEFBF5174A}"/>
              </a:ext>
            </a:extLst>
          </p:cNvPr>
          <p:cNvPicPr>
            <a:picLocks noChangeAspect="1"/>
          </p:cNvPicPr>
          <p:nvPr/>
        </p:nvPicPr>
        <p:blipFill>
          <a:blip r:embed="rId5"/>
          <a:stretch>
            <a:fillRect/>
          </a:stretch>
        </p:blipFill>
        <p:spPr>
          <a:xfrm>
            <a:off x="6823908" y="1321667"/>
            <a:ext cx="2416039" cy="1711097"/>
          </a:xfrm>
          <a:prstGeom prst="rect">
            <a:avLst/>
          </a:prstGeom>
        </p:spPr>
      </p:pic>
      <p:pic>
        <p:nvPicPr>
          <p:cNvPr id="22" name="图片 21" descr="图片包含 游戏机&#10;&#10;描述已自动生成">
            <a:extLst>
              <a:ext uri="{FF2B5EF4-FFF2-40B4-BE49-F238E27FC236}">
                <a16:creationId xmlns:a16="http://schemas.microsoft.com/office/drawing/2014/main" id="{579E99C0-3550-5D41-B13B-3A54D95EDE2F}"/>
              </a:ext>
            </a:extLst>
          </p:cNvPr>
          <p:cNvPicPr>
            <a:picLocks noChangeAspect="1"/>
          </p:cNvPicPr>
          <p:nvPr/>
        </p:nvPicPr>
        <p:blipFill>
          <a:blip r:embed="rId6"/>
          <a:stretch>
            <a:fillRect/>
          </a:stretch>
        </p:blipFill>
        <p:spPr>
          <a:xfrm>
            <a:off x="9518418" y="1352063"/>
            <a:ext cx="2416039" cy="1941438"/>
          </a:xfrm>
          <a:prstGeom prst="rect">
            <a:avLst/>
          </a:prstGeom>
        </p:spPr>
      </p:pic>
    </p:spTree>
    <p:extLst>
      <p:ext uri="{BB962C8B-B14F-4D97-AF65-F5344CB8AC3E}">
        <p14:creationId xmlns:p14="http://schemas.microsoft.com/office/powerpoint/2010/main" val="2229864980"/>
      </p:ext>
    </p:extLst>
  </p:cSld>
  <p:clrMapOvr>
    <a:masterClrMapping/>
  </p:clrMapOvr>
  <mc:AlternateContent xmlns:mc="http://schemas.openxmlformats.org/markup-compatibility/2006" xmlns:p14="http://schemas.microsoft.com/office/powerpoint/2010/main">
    <mc:Choice Requires="p14">
      <p:transition spd="slow" p14:dur="15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iterate type="lt">
                                    <p:tmPct val="10000"/>
                                  </p:iterate>
                                  <p:childTnLst>
                                    <p:set>
                                      <p:cBhvr>
                                        <p:cTn id="11" dur="1" fill="hold">
                                          <p:stCondLst>
                                            <p:cond delay="0"/>
                                          </p:stCondLst>
                                        </p:cTn>
                                        <p:tgtEl>
                                          <p:spTgt spid="27"/>
                                        </p:tgtEl>
                                        <p:attrNameLst>
                                          <p:attrName>style.visibility</p:attrName>
                                        </p:attrNameLst>
                                      </p:cBhvr>
                                      <p:to>
                                        <p:strVal val="visible"/>
                                      </p:to>
                                    </p:set>
                                    <p:animEffect transition="in" filter="fade">
                                      <p:cBhvr>
                                        <p:cTn id="12" dur="250"/>
                                        <p:tgtEl>
                                          <p:spTgt spid="27"/>
                                        </p:tgtEl>
                                      </p:cBhvr>
                                    </p:animEffect>
                                    <p:anim calcmode="lin" valueType="num">
                                      <p:cBhvr>
                                        <p:cTn id="13" dur="250" fill="hold"/>
                                        <p:tgtEl>
                                          <p:spTgt spid="27"/>
                                        </p:tgtEl>
                                        <p:attrNameLst>
                                          <p:attrName>ppt_x</p:attrName>
                                        </p:attrNameLst>
                                      </p:cBhvr>
                                      <p:tavLst>
                                        <p:tav tm="0">
                                          <p:val>
                                            <p:strVal val="#ppt_x"/>
                                          </p:val>
                                        </p:tav>
                                        <p:tav tm="100000">
                                          <p:val>
                                            <p:strVal val="#ppt_x"/>
                                          </p:val>
                                        </p:tav>
                                      </p:tavLst>
                                    </p:anim>
                                    <p:anim calcmode="lin" valueType="num">
                                      <p:cBhvr>
                                        <p:cTn id="14" dur="250" fill="hold"/>
                                        <p:tgtEl>
                                          <p:spTgt spid="27"/>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63" presetClass="path" presetSubtype="0" decel="100000" fill="hold" grpId="0" nodeType="withEffect">
                                  <p:stCondLst>
                                    <p:cond delay="0"/>
                                  </p:stCondLst>
                                  <p:childTnLst>
                                    <p:animMotion origin="layout" path="M 1.875E-6 -1.66667E-6 L 0.16614 -1.66667E-6 " pathEditMode="relative" rAng="0" ptsTypes="AA">
                                      <p:cBhvr>
                                        <p:cTn id="19" dur="750" spd="-100000" fill="hold"/>
                                        <p:tgtEl>
                                          <p:spTgt spid="25"/>
                                        </p:tgtEl>
                                        <p:attrNameLst>
                                          <p:attrName>ppt_x</p:attrName>
                                          <p:attrName>ppt_y</p:attrName>
                                        </p:attrNameLst>
                                      </p:cBhvr>
                                      <p:rCtr x="8307" y="0"/>
                                    </p:animMotion>
                                  </p:childTnLst>
                                </p:cTn>
                              </p:par>
                              <p:par>
                                <p:cTn id="20" presetID="2" presetClass="entr" presetSubtype="4" decel="100000" fill="hold" grpId="0" nodeType="withEffect">
                                  <p:stCondLst>
                                    <p:cond delay="20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750" fill="hold"/>
                                        <p:tgtEl>
                                          <p:spTgt spid="28"/>
                                        </p:tgtEl>
                                        <p:attrNameLst>
                                          <p:attrName>ppt_x</p:attrName>
                                        </p:attrNameLst>
                                      </p:cBhvr>
                                      <p:tavLst>
                                        <p:tav tm="0">
                                          <p:val>
                                            <p:strVal val="#ppt_x"/>
                                          </p:val>
                                        </p:tav>
                                        <p:tav tm="100000">
                                          <p:val>
                                            <p:strVal val="#ppt_x"/>
                                          </p:val>
                                        </p:tav>
                                      </p:tavLst>
                                    </p:anim>
                                    <p:anim calcmode="lin" valueType="num">
                                      <p:cBhvr additive="base">
                                        <p:cTn id="23" dur="750" fill="hold"/>
                                        <p:tgtEl>
                                          <p:spTgt spid="28"/>
                                        </p:tgtEl>
                                        <p:attrNameLst>
                                          <p:attrName>ppt_y</p:attrName>
                                        </p:attrNameLst>
                                      </p:cBhvr>
                                      <p:tavLst>
                                        <p:tav tm="0">
                                          <p:val>
                                            <p:strVal val="1+#ppt_h/2"/>
                                          </p:val>
                                        </p:tav>
                                        <p:tav tm="100000">
                                          <p:val>
                                            <p:strVal val="#ppt_y"/>
                                          </p:val>
                                        </p:tav>
                                      </p:tavLst>
                                    </p:anim>
                                  </p:childTnLst>
                                </p:cTn>
                              </p:par>
                            </p:childTnLst>
                          </p:cTn>
                        </p:par>
                        <p:par>
                          <p:cTn id="24" fill="hold">
                            <p:stCondLst>
                              <p:cond delay="1350"/>
                            </p:stCondLst>
                            <p:childTnLst>
                              <p:par>
                                <p:cTn id="25" presetID="17" presetClass="entr" presetSubtype="1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750" fill="hold"/>
                                        <p:tgtEl>
                                          <p:spTgt spid="3"/>
                                        </p:tgtEl>
                                        <p:attrNameLst>
                                          <p:attrName>ppt_w</p:attrName>
                                        </p:attrNameLst>
                                      </p:cBhvr>
                                      <p:tavLst>
                                        <p:tav tm="0">
                                          <p:val>
                                            <p:fltVal val="0"/>
                                          </p:val>
                                        </p:tav>
                                        <p:tav tm="100000">
                                          <p:val>
                                            <p:strVal val="#ppt_w"/>
                                          </p:val>
                                        </p:tav>
                                      </p:tavLst>
                                    </p:anim>
                                    <p:anim calcmode="lin" valueType="num">
                                      <p:cBhvr>
                                        <p:cTn id="28" dur="750" fill="hold"/>
                                        <p:tgtEl>
                                          <p:spTgt spid="3"/>
                                        </p:tgtEl>
                                        <p:attrNameLst>
                                          <p:attrName>ppt_h</p:attrName>
                                        </p:attrNameLst>
                                      </p:cBhvr>
                                      <p:tavLst>
                                        <p:tav tm="0">
                                          <p:val>
                                            <p:strVal val="#ppt_h"/>
                                          </p:val>
                                        </p:tav>
                                        <p:tav tm="100000">
                                          <p:val>
                                            <p:strVal val="#ppt_h"/>
                                          </p:val>
                                        </p:tav>
                                      </p:tavLst>
                                    </p:anim>
                                  </p:childTnLst>
                                </p:cTn>
                              </p:par>
                              <p:par>
                                <p:cTn id="29" presetID="17" presetClass="entr" presetSubtype="1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750" fill="hold"/>
                                        <p:tgtEl>
                                          <p:spTgt spid="4"/>
                                        </p:tgtEl>
                                        <p:attrNameLst>
                                          <p:attrName>ppt_w</p:attrName>
                                        </p:attrNameLst>
                                      </p:cBhvr>
                                      <p:tavLst>
                                        <p:tav tm="0">
                                          <p:val>
                                            <p:fltVal val="0"/>
                                          </p:val>
                                        </p:tav>
                                        <p:tav tm="100000">
                                          <p:val>
                                            <p:strVal val="#ppt_w"/>
                                          </p:val>
                                        </p:tav>
                                      </p:tavLst>
                                    </p:anim>
                                    <p:anim calcmode="lin" valueType="num">
                                      <p:cBhvr>
                                        <p:cTn id="32" dur="750" fill="hold"/>
                                        <p:tgtEl>
                                          <p:spTgt spid="4"/>
                                        </p:tgtEl>
                                        <p:attrNameLst>
                                          <p:attrName>ppt_h</p:attrName>
                                        </p:attrNameLst>
                                      </p:cBhvr>
                                      <p:tavLst>
                                        <p:tav tm="0">
                                          <p:val>
                                            <p:strVal val="#ppt_h"/>
                                          </p:val>
                                        </p:tav>
                                        <p:tav tm="100000">
                                          <p:val>
                                            <p:strVal val="#ppt_h"/>
                                          </p:val>
                                        </p:tav>
                                      </p:tavLst>
                                    </p:anim>
                                  </p:childTnLst>
                                </p:cTn>
                              </p:par>
                              <p:par>
                                <p:cTn id="33" presetID="17" presetClass="entr" presetSubtype="1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750" fill="hold"/>
                                        <p:tgtEl>
                                          <p:spTgt spid="5"/>
                                        </p:tgtEl>
                                        <p:attrNameLst>
                                          <p:attrName>ppt_w</p:attrName>
                                        </p:attrNameLst>
                                      </p:cBhvr>
                                      <p:tavLst>
                                        <p:tav tm="0">
                                          <p:val>
                                            <p:fltVal val="0"/>
                                          </p:val>
                                        </p:tav>
                                        <p:tav tm="100000">
                                          <p:val>
                                            <p:strVal val="#ppt_w"/>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17"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750" fill="hold"/>
                                        <p:tgtEl>
                                          <p:spTgt spid="32"/>
                                        </p:tgtEl>
                                        <p:attrNameLst>
                                          <p:attrName>ppt_w</p:attrName>
                                        </p:attrNameLst>
                                      </p:cBhvr>
                                      <p:tavLst>
                                        <p:tav tm="0">
                                          <p:val>
                                            <p:fltVal val="0"/>
                                          </p:val>
                                        </p:tav>
                                        <p:tav tm="100000">
                                          <p:val>
                                            <p:strVal val="#ppt_w"/>
                                          </p:val>
                                        </p:tav>
                                      </p:tavLst>
                                    </p:anim>
                                    <p:anim calcmode="lin" valueType="num">
                                      <p:cBhvr>
                                        <p:cTn id="40" dur="750" fill="hold"/>
                                        <p:tgtEl>
                                          <p:spTgt spid="32"/>
                                        </p:tgtEl>
                                        <p:attrNameLst>
                                          <p:attrName>ppt_h</p:attrName>
                                        </p:attrNameLst>
                                      </p:cBhvr>
                                      <p:tavLst>
                                        <p:tav tm="0">
                                          <p:val>
                                            <p:strVal val="#ppt_h"/>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904743C-5A6F-4EE9-9971-849564A96045}"/>
              </a:ext>
            </a:extLst>
          </p:cNvPr>
          <p:cNvGrpSpPr/>
          <p:nvPr/>
        </p:nvGrpSpPr>
        <p:grpSpPr>
          <a:xfrm>
            <a:off x="4894808" y="1007215"/>
            <a:ext cx="6807646" cy="4192501"/>
            <a:chOff x="8740413" y="2031976"/>
            <a:chExt cx="13615291" cy="8385001"/>
          </a:xfrm>
          <a:solidFill>
            <a:schemeClr val="bg2">
              <a:lumMod val="50000"/>
            </a:schemeClr>
          </a:solidFill>
        </p:grpSpPr>
        <p:sp>
          <p:nvSpPr>
            <p:cNvPr id="1723" name="Shape"/>
            <p:cNvSpPr/>
            <p:nvPr/>
          </p:nvSpPr>
          <p:spPr>
            <a:xfrm>
              <a:off x="14643475" y="6193590"/>
              <a:ext cx="130984" cy="203911"/>
            </a:xfrm>
            <a:custGeom>
              <a:avLst/>
              <a:gdLst/>
              <a:ahLst/>
              <a:cxnLst>
                <a:cxn ang="0">
                  <a:pos x="wd2" y="hd2"/>
                </a:cxn>
                <a:cxn ang="5400000">
                  <a:pos x="wd2" y="hd2"/>
                </a:cxn>
                <a:cxn ang="10800000">
                  <a:pos x="wd2" y="hd2"/>
                </a:cxn>
                <a:cxn ang="16200000">
                  <a:pos x="wd2" y="hd2"/>
                </a:cxn>
              </a:cxnLst>
              <a:rect l="0" t="0" r="r" b="b"/>
              <a:pathLst>
                <a:path w="21600" h="21600" extrusionOk="0">
                  <a:moveTo>
                    <a:pt x="2455" y="21600"/>
                  </a:moveTo>
                  <a:cubicBezTo>
                    <a:pt x="1596" y="20733"/>
                    <a:pt x="490" y="18447"/>
                    <a:pt x="736" y="17974"/>
                  </a:cubicBezTo>
                  <a:cubicBezTo>
                    <a:pt x="982" y="17501"/>
                    <a:pt x="3559" y="14426"/>
                    <a:pt x="3436" y="14032"/>
                  </a:cubicBezTo>
                  <a:cubicBezTo>
                    <a:pt x="3312" y="13638"/>
                    <a:pt x="1349" y="11746"/>
                    <a:pt x="1227" y="11352"/>
                  </a:cubicBezTo>
                  <a:cubicBezTo>
                    <a:pt x="1105" y="10958"/>
                    <a:pt x="2209" y="9854"/>
                    <a:pt x="2209" y="9854"/>
                  </a:cubicBezTo>
                  <a:lnTo>
                    <a:pt x="0" y="9618"/>
                  </a:lnTo>
                  <a:cubicBezTo>
                    <a:pt x="0" y="9618"/>
                    <a:pt x="3068" y="8356"/>
                    <a:pt x="3436" y="8041"/>
                  </a:cubicBezTo>
                  <a:cubicBezTo>
                    <a:pt x="3804" y="7726"/>
                    <a:pt x="2331" y="5991"/>
                    <a:pt x="2331" y="5991"/>
                  </a:cubicBezTo>
                  <a:lnTo>
                    <a:pt x="2945" y="4020"/>
                  </a:lnTo>
                  <a:lnTo>
                    <a:pt x="6013" y="3626"/>
                  </a:lnTo>
                  <a:lnTo>
                    <a:pt x="8222" y="3784"/>
                  </a:lnTo>
                  <a:cubicBezTo>
                    <a:pt x="8222" y="3784"/>
                    <a:pt x="11167" y="2128"/>
                    <a:pt x="11536" y="1813"/>
                  </a:cubicBezTo>
                  <a:cubicBezTo>
                    <a:pt x="11904" y="1498"/>
                    <a:pt x="12272" y="0"/>
                    <a:pt x="12272" y="0"/>
                  </a:cubicBezTo>
                  <a:cubicBezTo>
                    <a:pt x="12272" y="0"/>
                    <a:pt x="16322" y="3311"/>
                    <a:pt x="17304" y="4336"/>
                  </a:cubicBezTo>
                  <a:cubicBezTo>
                    <a:pt x="18286" y="5360"/>
                    <a:pt x="20618" y="7962"/>
                    <a:pt x="20495" y="8671"/>
                  </a:cubicBezTo>
                  <a:cubicBezTo>
                    <a:pt x="20373" y="9381"/>
                    <a:pt x="20250" y="13165"/>
                    <a:pt x="20250" y="13165"/>
                  </a:cubicBezTo>
                  <a:lnTo>
                    <a:pt x="21600" y="13007"/>
                  </a:lnTo>
                  <a:cubicBezTo>
                    <a:pt x="21600" y="13007"/>
                    <a:pt x="20618" y="15293"/>
                    <a:pt x="20127" y="15766"/>
                  </a:cubicBezTo>
                  <a:cubicBezTo>
                    <a:pt x="19637" y="16239"/>
                    <a:pt x="15217" y="18210"/>
                    <a:pt x="14359" y="18526"/>
                  </a:cubicBezTo>
                  <a:cubicBezTo>
                    <a:pt x="13500" y="18841"/>
                    <a:pt x="10431" y="18841"/>
                    <a:pt x="10431" y="18841"/>
                  </a:cubicBezTo>
                  <a:lnTo>
                    <a:pt x="7363" y="19472"/>
                  </a:lnTo>
                  <a:lnTo>
                    <a:pt x="7609" y="20733"/>
                  </a:lnTo>
                  <a:lnTo>
                    <a:pt x="5278" y="20496"/>
                  </a:lnTo>
                  <a:cubicBezTo>
                    <a:pt x="5278" y="20496"/>
                    <a:pt x="2455" y="21600"/>
                    <a:pt x="2455"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4" name="Shape"/>
            <p:cNvSpPr/>
            <p:nvPr/>
          </p:nvSpPr>
          <p:spPr>
            <a:xfrm>
              <a:off x="14643475" y="6434713"/>
              <a:ext cx="35723" cy="17486"/>
            </a:xfrm>
            <a:custGeom>
              <a:avLst/>
              <a:gdLst/>
              <a:ahLst/>
              <a:cxnLst>
                <a:cxn ang="0">
                  <a:pos x="wd2" y="hd2"/>
                </a:cxn>
                <a:cxn ang="5400000">
                  <a:pos x="wd2" y="hd2"/>
                </a:cxn>
                <a:cxn ang="10800000">
                  <a:pos x="wd2" y="hd2"/>
                </a:cxn>
                <a:cxn ang="16200000">
                  <a:pos x="wd2" y="hd2"/>
                </a:cxn>
              </a:cxnLst>
              <a:rect l="0" t="0" r="r" b="b"/>
              <a:pathLst>
                <a:path w="21600" h="20303" extrusionOk="0">
                  <a:moveTo>
                    <a:pt x="0" y="19868"/>
                  </a:moveTo>
                  <a:cubicBezTo>
                    <a:pt x="0" y="19868"/>
                    <a:pt x="1350" y="6906"/>
                    <a:pt x="5400" y="3453"/>
                  </a:cubicBezTo>
                  <a:cubicBezTo>
                    <a:pt x="9450" y="0"/>
                    <a:pt x="21600" y="0"/>
                    <a:pt x="21600" y="0"/>
                  </a:cubicBezTo>
                  <a:cubicBezTo>
                    <a:pt x="21600" y="0"/>
                    <a:pt x="20250" y="14694"/>
                    <a:pt x="16200" y="18147"/>
                  </a:cubicBezTo>
                  <a:cubicBezTo>
                    <a:pt x="12150" y="21600"/>
                    <a:pt x="0" y="19868"/>
                    <a:pt x="0" y="198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5" name="Shape"/>
            <p:cNvSpPr/>
            <p:nvPr/>
          </p:nvSpPr>
          <p:spPr>
            <a:xfrm>
              <a:off x="14580961" y="5970327"/>
              <a:ext cx="241848" cy="267166"/>
            </a:xfrm>
            <a:custGeom>
              <a:avLst/>
              <a:gdLst/>
              <a:ahLst/>
              <a:cxnLst>
                <a:cxn ang="0">
                  <a:pos x="wd2" y="hd2"/>
                </a:cxn>
                <a:cxn ang="5400000">
                  <a:pos x="wd2" y="hd2"/>
                </a:cxn>
                <a:cxn ang="10800000">
                  <a:pos x="wd2" y="hd2"/>
                </a:cxn>
                <a:cxn ang="16200000">
                  <a:pos x="wd2" y="hd2"/>
                </a:cxn>
              </a:cxnLst>
              <a:rect l="0" t="0" r="r" b="b"/>
              <a:pathLst>
                <a:path w="21600" h="21600" extrusionOk="0">
                  <a:moveTo>
                    <a:pt x="12891" y="17991"/>
                  </a:moveTo>
                  <a:cubicBezTo>
                    <a:pt x="12891" y="17991"/>
                    <a:pt x="11960" y="15885"/>
                    <a:pt x="11628" y="15885"/>
                  </a:cubicBezTo>
                  <a:cubicBezTo>
                    <a:pt x="11297" y="15885"/>
                    <a:pt x="10366" y="15344"/>
                    <a:pt x="10366" y="15344"/>
                  </a:cubicBezTo>
                  <a:lnTo>
                    <a:pt x="10898" y="14321"/>
                  </a:lnTo>
                  <a:lnTo>
                    <a:pt x="11097" y="12936"/>
                  </a:lnTo>
                  <a:cubicBezTo>
                    <a:pt x="11097" y="12936"/>
                    <a:pt x="14354" y="11191"/>
                    <a:pt x="14820" y="10770"/>
                  </a:cubicBezTo>
                  <a:cubicBezTo>
                    <a:pt x="15285" y="10349"/>
                    <a:pt x="18143" y="8965"/>
                    <a:pt x="18143" y="8965"/>
                  </a:cubicBezTo>
                  <a:lnTo>
                    <a:pt x="18542" y="6498"/>
                  </a:lnTo>
                  <a:lnTo>
                    <a:pt x="18276" y="5776"/>
                  </a:lnTo>
                  <a:lnTo>
                    <a:pt x="20005" y="3189"/>
                  </a:lnTo>
                  <a:lnTo>
                    <a:pt x="21600" y="2527"/>
                  </a:lnTo>
                  <a:lnTo>
                    <a:pt x="20337" y="1323"/>
                  </a:lnTo>
                  <a:lnTo>
                    <a:pt x="19805" y="0"/>
                  </a:lnTo>
                  <a:lnTo>
                    <a:pt x="18210" y="240"/>
                  </a:lnTo>
                  <a:lnTo>
                    <a:pt x="18543" y="1625"/>
                  </a:lnTo>
                  <a:cubicBezTo>
                    <a:pt x="18543" y="1625"/>
                    <a:pt x="17480" y="2466"/>
                    <a:pt x="17081" y="2768"/>
                  </a:cubicBezTo>
                  <a:cubicBezTo>
                    <a:pt x="16682" y="3069"/>
                    <a:pt x="15419" y="4392"/>
                    <a:pt x="15220" y="4332"/>
                  </a:cubicBezTo>
                  <a:cubicBezTo>
                    <a:pt x="15021" y="4272"/>
                    <a:pt x="12960" y="4031"/>
                    <a:pt x="12960" y="4031"/>
                  </a:cubicBezTo>
                  <a:cubicBezTo>
                    <a:pt x="12960" y="4031"/>
                    <a:pt x="14090" y="5415"/>
                    <a:pt x="13824" y="5716"/>
                  </a:cubicBezTo>
                  <a:cubicBezTo>
                    <a:pt x="13559" y="6016"/>
                    <a:pt x="11365" y="5716"/>
                    <a:pt x="11365" y="5716"/>
                  </a:cubicBezTo>
                  <a:cubicBezTo>
                    <a:pt x="11365" y="5716"/>
                    <a:pt x="10035" y="5595"/>
                    <a:pt x="9903" y="5295"/>
                  </a:cubicBezTo>
                  <a:cubicBezTo>
                    <a:pt x="9771" y="4994"/>
                    <a:pt x="8972" y="4452"/>
                    <a:pt x="8972" y="4452"/>
                  </a:cubicBezTo>
                  <a:cubicBezTo>
                    <a:pt x="8972" y="4452"/>
                    <a:pt x="8308" y="5595"/>
                    <a:pt x="7909" y="6136"/>
                  </a:cubicBezTo>
                  <a:cubicBezTo>
                    <a:pt x="7510" y="6678"/>
                    <a:pt x="6248" y="7821"/>
                    <a:pt x="4652" y="8664"/>
                  </a:cubicBezTo>
                  <a:cubicBezTo>
                    <a:pt x="3057" y="9506"/>
                    <a:pt x="1396" y="10830"/>
                    <a:pt x="1396" y="10830"/>
                  </a:cubicBezTo>
                  <a:lnTo>
                    <a:pt x="0" y="12635"/>
                  </a:lnTo>
                  <a:lnTo>
                    <a:pt x="532" y="13357"/>
                  </a:lnTo>
                  <a:lnTo>
                    <a:pt x="2925" y="13838"/>
                  </a:lnTo>
                  <a:lnTo>
                    <a:pt x="3856" y="14801"/>
                  </a:lnTo>
                  <a:lnTo>
                    <a:pt x="3789" y="16064"/>
                  </a:lnTo>
                  <a:cubicBezTo>
                    <a:pt x="3789" y="16064"/>
                    <a:pt x="3722" y="16967"/>
                    <a:pt x="3257" y="17508"/>
                  </a:cubicBezTo>
                  <a:cubicBezTo>
                    <a:pt x="2792" y="18050"/>
                    <a:pt x="1463" y="19554"/>
                    <a:pt x="1463" y="19554"/>
                  </a:cubicBezTo>
                  <a:cubicBezTo>
                    <a:pt x="1463" y="19554"/>
                    <a:pt x="1662" y="19855"/>
                    <a:pt x="2194" y="20035"/>
                  </a:cubicBezTo>
                  <a:cubicBezTo>
                    <a:pt x="2726" y="20216"/>
                    <a:pt x="2992" y="20637"/>
                    <a:pt x="2992" y="20637"/>
                  </a:cubicBezTo>
                  <a:cubicBezTo>
                    <a:pt x="2992" y="20637"/>
                    <a:pt x="3324" y="21359"/>
                    <a:pt x="3656" y="21299"/>
                  </a:cubicBezTo>
                  <a:cubicBezTo>
                    <a:pt x="3989" y="21239"/>
                    <a:pt x="4786" y="20577"/>
                    <a:pt x="4786" y="20577"/>
                  </a:cubicBezTo>
                  <a:cubicBezTo>
                    <a:pt x="4786" y="20577"/>
                    <a:pt x="5717" y="21178"/>
                    <a:pt x="6116" y="21299"/>
                  </a:cubicBezTo>
                  <a:cubicBezTo>
                    <a:pt x="6515" y="21419"/>
                    <a:pt x="7446" y="21600"/>
                    <a:pt x="7446" y="21600"/>
                  </a:cubicBezTo>
                  <a:lnTo>
                    <a:pt x="7978" y="20878"/>
                  </a:lnTo>
                  <a:cubicBezTo>
                    <a:pt x="7978" y="20878"/>
                    <a:pt x="9972" y="20878"/>
                    <a:pt x="10437" y="20878"/>
                  </a:cubicBezTo>
                  <a:cubicBezTo>
                    <a:pt x="10902" y="20878"/>
                    <a:pt x="12297" y="19674"/>
                    <a:pt x="12297" y="19674"/>
                  </a:cubicBezTo>
                  <a:cubicBezTo>
                    <a:pt x="12297" y="19674"/>
                    <a:pt x="12891" y="17991"/>
                    <a:pt x="12891" y="1799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6" name="Shape"/>
            <p:cNvSpPr/>
            <p:nvPr/>
          </p:nvSpPr>
          <p:spPr>
            <a:xfrm>
              <a:off x="14831014" y="6050702"/>
              <a:ext cx="427548" cy="395176"/>
            </a:xfrm>
            <a:custGeom>
              <a:avLst/>
              <a:gdLst/>
              <a:ahLst/>
              <a:cxnLst>
                <a:cxn ang="0">
                  <a:pos x="wd2" y="hd2"/>
                </a:cxn>
                <a:cxn ang="5400000">
                  <a:pos x="wd2" y="hd2"/>
                </a:cxn>
                <a:cxn ang="10800000">
                  <a:pos x="wd2" y="hd2"/>
                </a:cxn>
                <a:cxn ang="16200000">
                  <a:pos x="wd2" y="hd2"/>
                </a:cxn>
              </a:cxnLst>
              <a:rect l="0" t="0" r="r" b="b"/>
              <a:pathLst>
                <a:path w="21600" h="21600" extrusionOk="0">
                  <a:moveTo>
                    <a:pt x="0" y="19769"/>
                  </a:moveTo>
                  <a:cubicBezTo>
                    <a:pt x="0" y="19769"/>
                    <a:pt x="508" y="18732"/>
                    <a:pt x="790" y="18732"/>
                  </a:cubicBezTo>
                  <a:cubicBezTo>
                    <a:pt x="1072" y="18732"/>
                    <a:pt x="2876" y="17390"/>
                    <a:pt x="2989" y="17207"/>
                  </a:cubicBezTo>
                  <a:cubicBezTo>
                    <a:pt x="3102" y="17024"/>
                    <a:pt x="3553" y="16169"/>
                    <a:pt x="3553" y="16169"/>
                  </a:cubicBezTo>
                  <a:cubicBezTo>
                    <a:pt x="3553" y="16169"/>
                    <a:pt x="4737" y="16353"/>
                    <a:pt x="5132" y="16353"/>
                  </a:cubicBezTo>
                  <a:cubicBezTo>
                    <a:pt x="5527" y="16353"/>
                    <a:pt x="7501" y="16231"/>
                    <a:pt x="7783" y="16169"/>
                  </a:cubicBezTo>
                  <a:cubicBezTo>
                    <a:pt x="8065" y="16108"/>
                    <a:pt x="9136" y="16108"/>
                    <a:pt x="9305" y="16169"/>
                  </a:cubicBezTo>
                  <a:cubicBezTo>
                    <a:pt x="9475" y="16231"/>
                    <a:pt x="9813" y="15559"/>
                    <a:pt x="9869" y="15254"/>
                  </a:cubicBezTo>
                  <a:cubicBezTo>
                    <a:pt x="9926" y="14949"/>
                    <a:pt x="10490" y="13851"/>
                    <a:pt x="10715" y="13729"/>
                  </a:cubicBezTo>
                  <a:cubicBezTo>
                    <a:pt x="10941" y="13607"/>
                    <a:pt x="11167" y="12386"/>
                    <a:pt x="11167" y="12386"/>
                  </a:cubicBezTo>
                  <a:cubicBezTo>
                    <a:pt x="11167" y="12386"/>
                    <a:pt x="11110" y="11654"/>
                    <a:pt x="11223" y="11471"/>
                  </a:cubicBezTo>
                  <a:cubicBezTo>
                    <a:pt x="11336" y="11288"/>
                    <a:pt x="12407" y="10983"/>
                    <a:pt x="12407" y="10983"/>
                  </a:cubicBezTo>
                  <a:cubicBezTo>
                    <a:pt x="12407" y="10983"/>
                    <a:pt x="12125" y="11898"/>
                    <a:pt x="11900" y="12020"/>
                  </a:cubicBezTo>
                  <a:cubicBezTo>
                    <a:pt x="11674" y="12142"/>
                    <a:pt x="11618" y="12447"/>
                    <a:pt x="11787" y="12753"/>
                  </a:cubicBezTo>
                  <a:cubicBezTo>
                    <a:pt x="11956" y="13058"/>
                    <a:pt x="12746" y="12631"/>
                    <a:pt x="12746" y="12631"/>
                  </a:cubicBezTo>
                  <a:lnTo>
                    <a:pt x="14663" y="11471"/>
                  </a:lnTo>
                  <a:cubicBezTo>
                    <a:pt x="14663" y="11471"/>
                    <a:pt x="16299" y="9214"/>
                    <a:pt x="16524" y="8908"/>
                  </a:cubicBezTo>
                  <a:cubicBezTo>
                    <a:pt x="16750" y="8603"/>
                    <a:pt x="17483" y="6773"/>
                    <a:pt x="17483" y="6773"/>
                  </a:cubicBezTo>
                  <a:cubicBezTo>
                    <a:pt x="17483" y="6773"/>
                    <a:pt x="17427" y="6285"/>
                    <a:pt x="17596" y="6102"/>
                  </a:cubicBezTo>
                  <a:cubicBezTo>
                    <a:pt x="17765" y="5919"/>
                    <a:pt x="17821" y="4942"/>
                    <a:pt x="17821" y="4942"/>
                  </a:cubicBezTo>
                  <a:lnTo>
                    <a:pt x="17427" y="4149"/>
                  </a:lnTo>
                  <a:lnTo>
                    <a:pt x="17596" y="2807"/>
                  </a:lnTo>
                  <a:cubicBezTo>
                    <a:pt x="17596" y="2807"/>
                    <a:pt x="18160" y="1892"/>
                    <a:pt x="18216" y="1708"/>
                  </a:cubicBezTo>
                  <a:cubicBezTo>
                    <a:pt x="18273" y="1525"/>
                    <a:pt x="18385" y="1037"/>
                    <a:pt x="18385" y="1037"/>
                  </a:cubicBezTo>
                  <a:lnTo>
                    <a:pt x="19006" y="1037"/>
                  </a:lnTo>
                  <a:lnTo>
                    <a:pt x="19175" y="1831"/>
                  </a:lnTo>
                  <a:lnTo>
                    <a:pt x="19683" y="1647"/>
                  </a:lnTo>
                  <a:lnTo>
                    <a:pt x="20021" y="1098"/>
                  </a:lnTo>
                  <a:lnTo>
                    <a:pt x="19513" y="976"/>
                  </a:lnTo>
                  <a:lnTo>
                    <a:pt x="19231" y="488"/>
                  </a:lnTo>
                  <a:lnTo>
                    <a:pt x="19626" y="0"/>
                  </a:lnTo>
                  <a:lnTo>
                    <a:pt x="20585" y="427"/>
                  </a:lnTo>
                  <a:cubicBezTo>
                    <a:pt x="20585" y="427"/>
                    <a:pt x="20528" y="1525"/>
                    <a:pt x="20472" y="1769"/>
                  </a:cubicBezTo>
                  <a:cubicBezTo>
                    <a:pt x="20416" y="2014"/>
                    <a:pt x="20416" y="2807"/>
                    <a:pt x="20585" y="2807"/>
                  </a:cubicBezTo>
                  <a:cubicBezTo>
                    <a:pt x="20754" y="2807"/>
                    <a:pt x="21544" y="3966"/>
                    <a:pt x="21544" y="3966"/>
                  </a:cubicBezTo>
                  <a:lnTo>
                    <a:pt x="21600" y="5492"/>
                  </a:lnTo>
                  <a:lnTo>
                    <a:pt x="21318" y="7078"/>
                  </a:lnTo>
                  <a:lnTo>
                    <a:pt x="20585" y="8115"/>
                  </a:lnTo>
                  <a:lnTo>
                    <a:pt x="20416" y="9275"/>
                  </a:lnTo>
                  <a:lnTo>
                    <a:pt x="19795" y="8786"/>
                  </a:lnTo>
                  <a:lnTo>
                    <a:pt x="19795" y="10068"/>
                  </a:lnTo>
                  <a:lnTo>
                    <a:pt x="19852" y="11898"/>
                  </a:lnTo>
                  <a:lnTo>
                    <a:pt x="19513" y="12631"/>
                  </a:lnTo>
                  <a:lnTo>
                    <a:pt x="18837" y="13424"/>
                  </a:lnTo>
                  <a:lnTo>
                    <a:pt x="19062" y="14949"/>
                  </a:lnTo>
                  <a:lnTo>
                    <a:pt x="19457" y="15803"/>
                  </a:lnTo>
                  <a:lnTo>
                    <a:pt x="18385" y="17085"/>
                  </a:lnTo>
                  <a:lnTo>
                    <a:pt x="17483" y="17634"/>
                  </a:lnTo>
                  <a:cubicBezTo>
                    <a:pt x="17483" y="17634"/>
                    <a:pt x="17370" y="18366"/>
                    <a:pt x="17201" y="18244"/>
                  </a:cubicBezTo>
                  <a:cubicBezTo>
                    <a:pt x="17032" y="18122"/>
                    <a:pt x="16975" y="17390"/>
                    <a:pt x="16975" y="17390"/>
                  </a:cubicBezTo>
                  <a:lnTo>
                    <a:pt x="16863" y="16963"/>
                  </a:lnTo>
                  <a:lnTo>
                    <a:pt x="17539" y="16719"/>
                  </a:lnTo>
                  <a:lnTo>
                    <a:pt x="17539" y="15986"/>
                  </a:lnTo>
                  <a:lnTo>
                    <a:pt x="17088" y="15559"/>
                  </a:lnTo>
                  <a:lnTo>
                    <a:pt x="16637" y="16475"/>
                  </a:lnTo>
                  <a:lnTo>
                    <a:pt x="16242" y="17146"/>
                  </a:lnTo>
                  <a:lnTo>
                    <a:pt x="15904" y="17634"/>
                  </a:lnTo>
                  <a:lnTo>
                    <a:pt x="15791" y="18549"/>
                  </a:lnTo>
                  <a:lnTo>
                    <a:pt x="15171" y="18671"/>
                  </a:lnTo>
                  <a:lnTo>
                    <a:pt x="14945" y="17878"/>
                  </a:lnTo>
                  <a:lnTo>
                    <a:pt x="15058" y="17207"/>
                  </a:lnTo>
                  <a:lnTo>
                    <a:pt x="14381" y="18244"/>
                  </a:lnTo>
                  <a:lnTo>
                    <a:pt x="13874" y="18671"/>
                  </a:lnTo>
                  <a:lnTo>
                    <a:pt x="12013" y="18549"/>
                  </a:lnTo>
                  <a:lnTo>
                    <a:pt x="11618" y="18183"/>
                  </a:lnTo>
                  <a:lnTo>
                    <a:pt x="11279" y="17390"/>
                  </a:lnTo>
                  <a:lnTo>
                    <a:pt x="10941" y="18488"/>
                  </a:lnTo>
                  <a:lnTo>
                    <a:pt x="11449" y="19159"/>
                  </a:lnTo>
                  <a:lnTo>
                    <a:pt x="10828" y="19892"/>
                  </a:lnTo>
                  <a:lnTo>
                    <a:pt x="10208" y="20624"/>
                  </a:lnTo>
                  <a:lnTo>
                    <a:pt x="9644" y="21600"/>
                  </a:lnTo>
                  <a:lnTo>
                    <a:pt x="8685" y="21295"/>
                  </a:lnTo>
                  <a:lnTo>
                    <a:pt x="8121" y="20624"/>
                  </a:lnTo>
                  <a:lnTo>
                    <a:pt x="7839" y="19892"/>
                  </a:lnTo>
                  <a:lnTo>
                    <a:pt x="8516" y="19403"/>
                  </a:lnTo>
                  <a:lnTo>
                    <a:pt x="8685" y="18549"/>
                  </a:lnTo>
                  <a:lnTo>
                    <a:pt x="8008" y="18244"/>
                  </a:lnTo>
                  <a:lnTo>
                    <a:pt x="6880" y="18244"/>
                  </a:lnTo>
                  <a:lnTo>
                    <a:pt x="5922" y="18793"/>
                  </a:lnTo>
                  <a:lnTo>
                    <a:pt x="5640" y="19098"/>
                  </a:lnTo>
                  <a:lnTo>
                    <a:pt x="4455" y="18915"/>
                  </a:lnTo>
                  <a:lnTo>
                    <a:pt x="4061" y="19342"/>
                  </a:lnTo>
                  <a:lnTo>
                    <a:pt x="2594" y="19586"/>
                  </a:lnTo>
                  <a:lnTo>
                    <a:pt x="2538" y="20197"/>
                  </a:lnTo>
                  <a:lnTo>
                    <a:pt x="1072" y="20197"/>
                  </a:lnTo>
                  <a:lnTo>
                    <a:pt x="226" y="20136"/>
                  </a:lnTo>
                  <a:cubicBezTo>
                    <a:pt x="226" y="20136"/>
                    <a:pt x="0" y="19769"/>
                    <a:pt x="0" y="1976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7" name="Shape"/>
            <p:cNvSpPr/>
            <p:nvPr/>
          </p:nvSpPr>
          <p:spPr>
            <a:xfrm>
              <a:off x="14777432" y="6416852"/>
              <a:ext cx="98237" cy="130610"/>
            </a:xfrm>
            <a:custGeom>
              <a:avLst/>
              <a:gdLst/>
              <a:ahLst/>
              <a:cxnLst>
                <a:cxn ang="0">
                  <a:pos x="wd2" y="hd2"/>
                </a:cxn>
                <a:cxn ang="5400000">
                  <a:pos x="wd2" y="hd2"/>
                </a:cxn>
                <a:cxn ang="10800000">
                  <a:pos x="wd2" y="hd2"/>
                </a:cxn>
                <a:cxn ang="16200000">
                  <a:pos x="wd2" y="hd2"/>
                </a:cxn>
              </a:cxnLst>
              <a:rect l="0" t="0" r="r" b="b"/>
              <a:pathLst>
                <a:path w="21600" h="21600" extrusionOk="0">
                  <a:moveTo>
                    <a:pt x="11291" y="0"/>
                  </a:moveTo>
                  <a:lnTo>
                    <a:pt x="7609" y="1108"/>
                  </a:lnTo>
                  <a:lnTo>
                    <a:pt x="5891" y="2954"/>
                  </a:lnTo>
                  <a:lnTo>
                    <a:pt x="1718" y="3692"/>
                  </a:lnTo>
                  <a:lnTo>
                    <a:pt x="0" y="5908"/>
                  </a:lnTo>
                  <a:lnTo>
                    <a:pt x="982" y="8677"/>
                  </a:lnTo>
                  <a:lnTo>
                    <a:pt x="2700" y="10154"/>
                  </a:lnTo>
                  <a:lnTo>
                    <a:pt x="4664" y="9046"/>
                  </a:lnTo>
                  <a:lnTo>
                    <a:pt x="6627" y="9785"/>
                  </a:lnTo>
                  <a:lnTo>
                    <a:pt x="6627" y="6646"/>
                  </a:lnTo>
                  <a:lnTo>
                    <a:pt x="8591" y="9046"/>
                  </a:lnTo>
                  <a:lnTo>
                    <a:pt x="8591" y="12369"/>
                  </a:lnTo>
                  <a:lnTo>
                    <a:pt x="6136" y="13108"/>
                  </a:lnTo>
                  <a:lnTo>
                    <a:pt x="3436" y="14954"/>
                  </a:lnTo>
                  <a:lnTo>
                    <a:pt x="4909" y="17169"/>
                  </a:lnTo>
                  <a:lnTo>
                    <a:pt x="7118" y="17538"/>
                  </a:lnTo>
                  <a:lnTo>
                    <a:pt x="5155" y="19754"/>
                  </a:lnTo>
                  <a:lnTo>
                    <a:pt x="8836" y="21415"/>
                  </a:lnTo>
                  <a:lnTo>
                    <a:pt x="10800" y="19015"/>
                  </a:lnTo>
                  <a:lnTo>
                    <a:pt x="10309" y="16800"/>
                  </a:lnTo>
                  <a:lnTo>
                    <a:pt x="12764" y="19569"/>
                  </a:lnTo>
                  <a:lnTo>
                    <a:pt x="12518" y="21600"/>
                  </a:lnTo>
                  <a:lnTo>
                    <a:pt x="15464" y="19015"/>
                  </a:lnTo>
                  <a:lnTo>
                    <a:pt x="16691" y="15877"/>
                  </a:lnTo>
                  <a:lnTo>
                    <a:pt x="15955" y="13108"/>
                  </a:lnTo>
                  <a:lnTo>
                    <a:pt x="19882" y="9415"/>
                  </a:lnTo>
                  <a:lnTo>
                    <a:pt x="21600" y="7200"/>
                  </a:lnTo>
                  <a:lnTo>
                    <a:pt x="18409" y="4985"/>
                  </a:lnTo>
                  <a:lnTo>
                    <a:pt x="15464" y="5169"/>
                  </a:lnTo>
                  <a:lnTo>
                    <a:pt x="17182" y="3323"/>
                  </a:lnTo>
                  <a:lnTo>
                    <a:pt x="13745" y="2400"/>
                  </a:lnTo>
                  <a:cubicBezTo>
                    <a:pt x="13745" y="2400"/>
                    <a:pt x="11291" y="0"/>
                    <a:pt x="1129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8" name="Shape"/>
            <p:cNvSpPr/>
            <p:nvPr/>
          </p:nvSpPr>
          <p:spPr>
            <a:xfrm>
              <a:off x="14875667" y="6398991"/>
              <a:ext cx="96004" cy="78143"/>
            </a:xfrm>
            <a:custGeom>
              <a:avLst/>
              <a:gdLst/>
              <a:ahLst/>
              <a:cxnLst>
                <a:cxn ang="0">
                  <a:pos x="wd2" y="hd2"/>
                </a:cxn>
                <a:cxn ang="5400000">
                  <a:pos x="wd2" y="hd2"/>
                </a:cxn>
                <a:cxn ang="10800000">
                  <a:pos x="wd2" y="hd2"/>
                </a:cxn>
                <a:cxn ang="16200000">
                  <a:pos x="wd2" y="hd2"/>
                </a:cxn>
              </a:cxnLst>
              <a:rect l="0" t="0" r="r" b="b"/>
              <a:pathLst>
                <a:path w="21600" h="21600" extrusionOk="0">
                  <a:moveTo>
                    <a:pt x="0" y="12960"/>
                  </a:moveTo>
                  <a:lnTo>
                    <a:pt x="3265" y="14811"/>
                  </a:lnTo>
                  <a:lnTo>
                    <a:pt x="4019" y="18823"/>
                  </a:lnTo>
                  <a:lnTo>
                    <a:pt x="7786" y="21600"/>
                  </a:lnTo>
                  <a:lnTo>
                    <a:pt x="9042" y="15737"/>
                  </a:lnTo>
                  <a:lnTo>
                    <a:pt x="10549" y="12960"/>
                  </a:lnTo>
                  <a:lnTo>
                    <a:pt x="16074" y="13269"/>
                  </a:lnTo>
                  <a:lnTo>
                    <a:pt x="18335" y="11417"/>
                  </a:lnTo>
                  <a:lnTo>
                    <a:pt x="21098" y="7714"/>
                  </a:lnTo>
                  <a:lnTo>
                    <a:pt x="21600" y="4011"/>
                  </a:lnTo>
                  <a:lnTo>
                    <a:pt x="20595" y="0"/>
                  </a:lnTo>
                  <a:lnTo>
                    <a:pt x="15572" y="309"/>
                  </a:lnTo>
                  <a:lnTo>
                    <a:pt x="12558" y="1851"/>
                  </a:lnTo>
                  <a:lnTo>
                    <a:pt x="11553" y="5863"/>
                  </a:lnTo>
                  <a:lnTo>
                    <a:pt x="7786" y="7097"/>
                  </a:lnTo>
                  <a:lnTo>
                    <a:pt x="4270" y="8023"/>
                  </a:lnTo>
                  <a:lnTo>
                    <a:pt x="2763" y="11417"/>
                  </a:lnTo>
                  <a:cubicBezTo>
                    <a:pt x="2763" y="11417"/>
                    <a:pt x="0" y="12960"/>
                    <a:pt x="0" y="1296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9" name="Shape"/>
            <p:cNvSpPr/>
            <p:nvPr/>
          </p:nvSpPr>
          <p:spPr>
            <a:xfrm>
              <a:off x="15179304" y="5827439"/>
              <a:ext cx="224380" cy="229962"/>
            </a:xfrm>
            <a:custGeom>
              <a:avLst/>
              <a:gdLst/>
              <a:ahLst/>
              <a:cxnLst>
                <a:cxn ang="0">
                  <a:pos x="wd2" y="hd2"/>
                </a:cxn>
                <a:cxn ang="5400000">
                  <a:pos x="wd2" y="hd2"/>
                </a:cxn>
                <a:cxn ang="10800000">
                  <a:pos x="wd2" y="hd2"/>
                </a:cxn>
                <a:cxn ang="16200000">
                  <a:pos x="wd2" y="hd2"/>
                </a:cxn>
              </a:cxnLst>
              <a:rect l="0" t="0" r="r" b="b"/>
              <a:pathLst>
                <a:path w="21600" h="21600" extrusionOk="0">
                  <a:moveTo>
                    <a:pt x="645" y="21076"/>
                  </a:moveTo>
                  <a:lnTo>
                    <a:pt x="645" y="19503"/>
                  </a:lnTo>
                  <a:lnTo>
                    <a:pt x="860" y="18140"/>
                  </a:lnTo>
                  <a:lnTo>
                    <a:pt x="0" y="17301"/>
                  </a:lnTo>
                  <a:lnTo>
                    <a:pt x="0" y="15728"/>
                  </a:lnTo>
                  <a:lnTo>
                    <a:pt x="1182" y="14260"/>
                  </a:lnTo>
                  <a:lnTo>
                    <a:pt x="2472" y="13526"/>
                  </a:lnTo>
                  <a:lnTo>
                    <a:pt x="2149" y="10695"/>
                  </a:lnTo>
                  <a:lnTo>
                    <a:pt x="3439" y="12373"/>
                  </a:lnTo>
                  <a:lnTo>
                    <a:pt x="5158" y="12687"/>
                  </a:lnTo>
                  <a:lnTo>
                    <a:pt x="6448" y="10590"/>
                  </a:lnTo>
                  <a:lnTo>
                    <a:pt x="5696" y="9542"/>
                  </a:lnTo>
                  <a:lnTo>
                    <a:pt x="7093" y="8283"/>
                  </a:lnTo>
                  <a:lnTo>
                    <a:pt x="6555" y="6816"/>
                  </a:lnTo>
                  <a:lnTo>
                    <a:pt x="7415" y="4718"/>
                  </a:lnTo>
                  <a:lnTo>
                    <a:pt x="6663" y="1887"/>
                  </a:lnTo>
                  <a:lnTo>
                    <a:pt x="8382" y="0"/>
                  </a:lnTo>
                  <a:lnTo>
                    <a:pt x="9887" y="210"/>
                  </a:lnTo>
                  <a:lnTo>
                    <a:pt x="9887" y="1887"/>
                  </a:lnTo>
                  <a:lnTo>
                    <a:pt x="10424" y="3775"/>
                  </a:lnTo>
                  <a:lnTo>
                    <a:pt x="12466" y="5767"/>
                  </a:lnTo>
                  <a:lnTo>
                    <a:pt x="15475" y="7235"/>
                  </a:lnTo>
                  <a:lnTo>
                    <a:pt x="16657" y="8179"/>
                  </a:lnTo>
                  <a:lnTo>
                    <a:pt x="17194" y="8808"/>
                  </a:lnTo>
                  <a:lnTo>
                    <a:pt x="19128" y="8493"/>
                  </a:lnTo>
                  <a:lnTo>
                    <a:pt x="20525" y="7130"/>
                  </a:lnTo>
                  <a:lnTo>
                    <a:pt x="20848" y="8808"/>
                  </a:lnTo>
                  <a:lnTo>
                    <a:pt x="20203" y="10381"/>
                  </a:lnTo>
                  <a:lnTo>
                    <a:pt x="20633" y="11429"/>
                  </a:lnTo>
                  <a:lnTo>
                    <a:pt x="21600" y="10905"/>
                  </a:lnTo>
                  <a:lnTo>
                    <a:pt x="21063" y="12268"/>
                  </a:lnTo>
                  <a:lnTo>
                    <a:pt x="18806" y="13212"/>
                  </a:lnTo>
                  <a:lnTo>
                    <a:pt x="17087" y="14155"/>
                  </a:lnTo>
                  <a:lnTo>
                    <a:pt x="15582" y="13946"/>
                  </a:lnTo>
                  <a:lnTo>
                    <a:pt x="13863" y="14680"/>
                  </a:lnTo>
                  <a:lnTo>
                    <a:pt x="13110" y="16462"/>
                  </a:lnTo>
                  <a:lnTo>
                    <a:pt x="12573" y="18664"/>
                  </a:lnTo>
                  <a:lnTo>
                    <a:pt x="8919" y="16672"/>
                  </a:lnTo>
                  <a:lnTo>
                    <a:pt x="7952" y="15938"/>
                  </a:lnTo>
                  <a:lnTo>
                    <a:pt x="6448" y="14889"/>
                  </a:lnTo>
                  <a:lnTo>
                    <a:pt x="5266" y="16043"/>
                  </a:lnTo>
                  <a:lnTo>
                    <a:pt x="4191" y="16672"/>
                  </a:lnTo>
                  <a:lnTo>
                    <a:pt x="2579" y="15833"/>
                  </a:lnTo>
                  <a:lnTo>
                    <a:pt x="1397" y="16462"/>
                  </a:lnTo>
                  <a:lnTo>
                    <a:pt x="2687" y="17301"/>
                  </a:lnTo>
                  <a:lnTo>
                    <a:pt x="4299" y="18350"/>
                  </a:lnTo>
                  <a:lnTo>
                    <a:pt x="5266" y="19608"/>
                  </a:lnTo>
                  <a:lnTo>
                    <a:pt x="3654" y="20027"/>
                  </a:lnTo>
                  <a:lnTo>
                    <a:pt x="2579" y="19817"/>
                  </a:lnTo>
                  <a:lnTo>
                    <a:pt x="1827" y="20866"/>
                  </a:lnTo>
                  <a:lnTo>
                    <a:pt x="860" y="21600"/>
                  </a:lnTo>
                  <a:cubicBezTo>
                    <a:pt x="860" y="21600"/>
                    <a:pt x="645" y="21076"/>
                    <a:pt x="645" y="2107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0" name="Shape"/>
            <p:cNvSpPr/>
            <p:nvPr/>
          </p:nvSpPr>
          <p:spPr>
            <a:xfrm>
              <a:off x="14759571" y="6666907"/>
              <a:ext cx="27909" cy="223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28" y="3240"/>
                  </a:lnTo>
                  <a:lnTo>
                    <a:pt x="0" y="15120"/>
                  </a:lnTo>
                  <a:lnTo>
                    <a:pt x="11232" y="21600"/>
                  </a:lnTo>
                  <a:cubicBezTo>
                    <a:pt x="11232" y="21600"/>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1" name="Shape"/>
            <p:cNvSpPr/>
            <p:nvPr/>
          </p:nvSpPr>
          <p:spPr>
            <a:xfrm>
              <a:off x="14705987" y="6738350"/>
              <a:ext cx="23444" cy="200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086" y="12000"/>
                  </a:lnTo>
                  <a:lnTo>
                    <a:pt x="0" y="21600"/>
                  </a:lnTo>
                  <a:lnTo>
                    <a:pt x="15429" y="18000"/>
                  </a:lnTo>
                  <a:cubicBezTo>
                    <a:pt x="15429" y="18000"/>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2" name="Shape"/>
            <p:cNvSpPr/>
            <p:nvPr/>
          </p:nvSpPr>
          <p:spPr>
            <a:xfrm>
              <a:off x="14759571" y="6381130"/>
              <a:ext cx="21211" cy="31258"/>
            </a:xfrm>
            <a:custGeom>
              <a:avLst/>
              <a:gdLst/>
              <a:ahLst/>
              <a:cxnLst>
                <a:cxn ang="0">
                  <a:pos x="wd2" y="hd2"/>
                </a:cxn>
                <a:cxn ang="5400000">
                  <a:pos x="wd2" y="hd2"/>
                </a:cxn>
                <a:cxn ang="10800000">
                  <a:pos x="wd2" y="hd2"/>
                </a:cxn>
                <a:cxn ang="16200000">
                  <a:pos x="wd2" y="hd2"/>
                </a:cxn>
              </a:cxnLst>
              <a:rect l="0" t="0" r="r" b="b"/>
              <a:pathLst>
                <a:path w="21600" h="21600" extrusionOk="0">
                  <a:moveTo>
                    <a:pt x="9095" y="0"/>
                  </a:moveTo>
                  <a:lnTo>
                    <a:pt x="0" y="9257"/>
                  </a:lnTo>
                  <a:lnTo>
                    <a:pt x="11368" y="13114"/>
                  </a:lnTo>
                  <a:lnTo>
                    <a:pt x="12505" y="21600"/>
                  </a:lnTo>
                  <a:lnTo>
                    <a:pt x="21600" y="10800"/>
                  </a:lnTo>
                  <a:lnTo>
                    <a:pt x="18189" y="3086"/>
                  </a:lnTo>
                  <a:cubicBezTo>
                    <a:pt x="18189" y="3086"/>
                    <a:pt x="9095" y="0"/>
                    <a:pt x="909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3" name="Shape"/>
            <p:cNvSpPr/>
            <p:nvPr/>
          </p:nvSpPr>
          <p:spPr>
            <a:xfrm>
              <a:off x="12616250" y="5354123"/>
              <a:ext cx="2375489" cy="1659626"/>
            </a:xfrm>
            <a:custGeom>
              <a:avLst/>
              <a:gdLst/>
              <a:ahLst/>
              <a:cxnLst>
                <a:cxn ang="0">
                  <a:pos x="wd2" y="hd2"/>
                </a:cxn>
                <a:cxn ang="5400000">
                  <a:pos x="wd2" y="hd2"/>
                </a:cxn>
                <a:cxn ang="10800000">
                  <a:pos x="wd2" y="hd2"/>
                </a:cxn>
                <a:cxn ang="16200000">
                  <a:pos x="wd2" y="hd2"/>
                </a:cxn>
              </a:cxnLst>
              <a:rect l="0" t="0" r="r" b="b"/>
              <a:pathLst>
                <a:path w="21600" h="21600" extrusionOk="0">
                  <a:moveTo>
                    <a:pt x="16295" y="697"/>
                  </a:moveTo>
                  <a:lnTo>
                    <a:pt x="16511" y="194"/>
                  </a:lnTo>
                  <a:lnTo>
                    <a:pt x="16782" y="136"/>
                  </a:lnTo>
                  <a:lnTo>
                    <a:pt x="17174" y="116"/>
                  </a:lnTo>
                  <a:lnTo>
                    <a:pt x="17526" y="0"/>
                  </a:lnTo>
                  <a:lnTo>
                    <a:pt x="17851" y="213"/>
                  </a:lnTo>
                  <a:lnTo>
                    <a:pt x="18067" y="446"/>
                  </a:lnTo>
                  <a:lnTo>
                    <a:pt x="18108" y="329"/>
                  </a:lnTo>
                  <a:lnTo>
                    <a:pt x="18365" y="659"/>
                  </a:lnTo>
                  <a:lnTo>
                    <a:pt x="18460" y="1027"/>
                  </a:lnTo>
                  <a:lnTo>
                    <a:pt x="18622" y="1550"/>
                  </a:lnTo>
                  <a:lnTo>
                    <a:pt x="18812" y="2170"/>
                  </a:lnTo>
                  <a:lnTo>
                    <a:pt x="18947" y="2576"/>
                  </a:lnTo>
                  <a:lnTo>
                    <a:pt x="18947" y="2906"/>
                  </a:lnTo>
                  <a:lnTo>
                    <a:pt x="19055" y="3061"/>
                  </a:lnTo>
                  <a:lnTo>
                    <a:pt x="19394" y="3138"/>
                  </a:lnTo>
                  <a:lnTo>
                    <a:pt x="19610" y="3196"/>
                  </a:lnTo>
                  <a:lnTo>
                    <a:pt x="19732" y="3545"/>
                  </a:lnTo>
                  <a:lnTo>
                    <a:pt x="19895" y="3797"/>
                  </a:lnTo>
                  <a:lnTo>
                    <a:pt x="19989" y="3758"/>
                  </a:lnTo>
                  <a:lnTo>
                    <a:pt x="19949" y="4010"/>
                  </a:lnTo>
                  <a:lnTo>
                    <a:pt x="20044" y="4165"/>
                  </a:lnTo>
                  <a:lnTo>
                    <a:pt x="20071" y="4514"/>
                  </a:lnTo>
                  <a:lnTo>
                    <a:pt x="20165" y="4649"/>
                  </a:lnTo>
                  <a:lnTo>
                    <a:pt x="20409" y="4630"/>
                  </a:lnTo>
                  <a:lnTo>
                    <a:pt x="20626" y="4552"/>
                  </a:lnTo>
                  <a:lnTo>
                    <a:pt x="20869" y="4397"/>
                  </a:lnTo>
                  <a:lnTo>
                    <a:pt x="21126" y="4301"/>
                  </a:lnTo>
                  <a:lnTo>
                    <a:pt x="21329" y="4242"/>
                  </a:lnTo>
                  <a:lnTo>
                    <a:pt x="21600" y="4107"/>
                  </a:lnTo>
                  <a:lnTo>
                    <a:pt x="21492" y="4417"/>
                  </a:lnTo>
                  <a:lnTo>
                    <a:pt x="21451" y="4765"/>
                  </a:lnTo>
                  <a:lnTo>
                    <a:pt x="21329" y="4959"/>
                  </a:lnTo>
                  <a:lnTo>
                    <a:pt x="21275" y="5250"/>
                  </a:lnTo>
                  <a:lnTo>
                    <a:pt x="21235" y="5502"/>
                  </a:lnTo>
                  <a:lnTo>
                    <a:pt x="21099" y="5870"/>
                  </a:lnTo>
                  <a:lnTo>
                    <a:pt x="20991" y="6315"/>
                  </a:lnTo>
                  <a:lnTo>
                    <a:pt x="20869" y="6490"/>
                  </a:lnTo>
                  <a:lnTo>
                    <a:pt x="20883" y="6683"/>
                  </a:lnTo>
                  <a:lnTo>
                    <a:pt x="20720" y="6587"/>
                  </a:lnTo>
                  <a:lnTo>
                    <a:pt x="20463" y="6470"/>
                  </a:lnTo>
                  <a:lnTo>
                    <a:pt x="20382" y="6567"/>
                  </a:lnTo>
                  <a:lnTo>
                    <a:pt x="20260" y="6858"/>
                  </a:lnTo>
                  <a:lnTo>
                    <a:pt x="20192" y="6858"/>
                  </a:lnTo>
                  <a:lnTo>
                    <a:pt x="20247" y="7284"/>
                  </a:lnTo>
                  <a:lnTo>
                    <a:pt x="20233" y="7633"/>
                  </a:lnTo>
                  <a:lnTo>
                    <a:pt x="20179" y="7865"/>
                  </a:lnTo>
                  <a:lnTo>
                    <a:pt x="20165" y="8039"/>
                  </a:lnTo>
                  <a:lnTo>
                    <a:pt x="20017" y="8194"/>
                  </a:lnTo>
                  <a:lnTo>
                    <a:pt x="19895" y="8282"/>
                  </a:lnTo>
                  <a:lnTo>
                    <a:pt x="19841" y="8068"/>
                  </a:lnTo>
                  <a:lnTo>
                    <a:pt x="19678" y="8107"/>
                  </a:lnTo>
                  <a:lnTo>
                    <a:pt x="19719" y="8272"/>
                  </a:lnTo>
                  <a:lnTo>
                    <a:pt x="19611" y="8485"/>
                  </a:lnTo>
                  <a:lnTo>
                    <a:pt x="19374" y="8766"/>
                  </a:lnTo>
                  <a:lnTo>
                    <a:pt x="19144" y="8717"/>
                  </a:lnTo>
                  <a:lnTo>
                    <a:pt x="19204" y="8911"/>
                  </a:lnTo>
                  <a:lnTo>
                    <a:pt x="19015" y="8969"/>
                  </a:lnTo>
                  <a:lnTo>
                    <a:pt x="18826" y="8872"/>
                  </a:lnTo>
                  <a:lnTo>
                    <a:pt x="18717" y="8737"/>
                  </a:lnTo>
                  <a:lnTo>
                    <a:pt x="18596" y="9047"/>
                  </a:lnTo>
                  <a:lnTo>
                    <a:pt x="18379" y="9376"/>
                  </a:lnTo>
                  <a:lnTo>
                    <a:pt x="18122" y="9647"/>
                  </a:lnTo>
                  <a:lnTo>
                    <a:pt x="17919" y="9899"/>
                  </a:lnTo>
                  <a:lnTo>
                    <a:pt x="17824" y="10103"/>
                  </a:lnTo>
                  <a:lnTo>
                    <a:pt x="17729" y="10170"/>
                  </a:lnTo>
                  <a:lnTo>
                    <a:pt x="17459" y="10170"/>
                  </a:lnTo>
                  <a:lnTo>
                    <a:pt x="17242" y="10248"/>
                  </a:lnTo>
                  <a:lnTo>
                    <a:pt x="17053" y="10442"/>
                  </a:lnTo>
                  <a:lnTo>
                    <a:pt x="17012" y="10635"/>
                  </a:lnTo>
                  <a:lnTo>
                    <a:pt x="16944" y="10752"/>
                  </a:lnTo>
                  <a:lnTo>
                    <a:pt x="16795" y="10693"/>
                  </a:lnTo>
                  <a:lnTo>
                    <a:pt x="16823" y="10500"/>
                  </a:lnTo>
                  <a:lnTo>
                    <a:pt x="16728" y="10461"/>
                  </a:lnTo>
                  <a:lnTo>
                    <a:pt x="16714" y="10306"/>
                  </a:lnTo>
                  <a:lnTo>
                    <a:pt x="16755" y="10190"/>
                  </a:lnTo>
                  <a:lnTo>
                    <a:pt x="16931" y="10074"/>
                  </a:lnTo>
                  <a:lnTo>
                    <a:pt x="17012" y="9880"/>
                  </a:lnTo>
                  <a:lnTo>
                    <a:pt x="17039" y="9686"/>
                  </a:lnTo>
                  <a:lnTo>
                    <a:pt x="17025" y="9609"/>
                  </a:lnTo>
                  <a:lnTo>
                    <a:pt x="16890" y="9492"/>
                  </a:lnTo>
                  <a:lnTo>
                    <a:pt x="16701" y="9492"/>
                  </a:lnTo>
                  <a:lnTo>
                    <a:pt x="16579" y="9570"/>
                  </a:lnTo>
                  <a:lnTo>
                    <a:pt x="16498" y="9802"/>
                  </a:lnTo>
                  <a:lnTo>
                    <a:pt x="16376" y="9938"/>
                  </a:lnTo>
                  <a:lnTo>
                    <a:pt x="16159" y="10074"/>
                  </a:lnTo>
                  <a:lnTo>
                    <a:pt x="15997" y="10228"/>
                  </a:lnTo>
                  <a:lnTo>
                    <a:pt x="16024" y="10461"/>
                  </a:lnTo>
                  <a:lnTo>
                    <a:pt x="15861" y="10597"/>
                  </a:lnTo>
                  <a:lnTo>
                    <a:pt x="15699" y="10597"/>
                  </a:lnTo>
                  <a:lnTo>
                    <a:pt x="15564" y="10538"/>
                  </a:lnTo>
                  <a:lnTo>
                    <a:pt x="15469" y="10674"/>
                  </a:lnTo>
                  <a:lnTo>
                    <a:pt x="15401" y="10926"/>
                  </a:lnTo>
                  <a:lnTo>
                    <a:pt x="15428" y="11158"/>
                  </a:lnTo>
                  <a:lnTo>
                    <a:pt x="15537" y="11255"/>
                  </a:lnTo>
                  <a:lnTo>
                    <a:pt x="15618" y="11391"/>
                  </a:lnTo>
                  <a:lnTo>
                    <a:pt x="15740" y="11352"/>
                  </a:lnTo>
                  <a:lnTo>
                    <a:pt x="15861" y="11468"/>
                  </a:lnTo>
                  <a:lnTo>
                    <a:pt x="15875" y="11643"/>
                  </a:lnTo>
                  <a:lnTo>
                    <a:pt x="15916" y="11817"/>
                  </a:lnTo>
                  <a:lnTo>
                    <a:pt x="15983" y="11933"/>
                  </a:lnTo>
                  <a:lnTo>
                    <a:pt x="16078" y="11740"/>
                  </a:lnTo>
                  <a:cubicBezTo>
                    <a:pt x="16078" y="11740"/>
                    <a:pt x="16092" y="11953"/>
                    <a:pt x="16132" y="11933"/>
                  </a:cubicBezTo>
                  <a:cubicBezTo>
                    <a:pt x="16173" y="11914"/>
                    <a:pt x="16254" y="11740"/>
                    <a:pt x="16254" y="11740"/>
                  </a:cubicBezTo>
                  <a:lnTo>
                    <a:pt x="16349" y="11604"/>
                  </a:lnTo>
                  <a:lnTo>
                    <a:pt x="16511" y="11468"/>
                  </a:lnTo>
                  <a:lnTo>
                    <a:pt x="16646" y="11546"/>
                  </a:lnTo>
                  <a:lnTo>
                    <a:pt x="16728" y="11701"/>
                  </a:lnTo>
                  <a:lnTo>
                    <a:pt x="16836" y="11759"/>
                  </a:lnTo>
                  <a:lnTo>
                    <a:pt x="16944" y="11681"/>
                  </a:lnTo>
                  <a:lnTo>
                    <a:pt x="17066" y="11739"/>
                  </a:lnTo>
                  <a:lnTo>
                    <a:pt x="17215" y="11720"/>
                  </a:lnTo>
                  <a:lnTo>
                    <a:pt x="17134" y="11894"/>
                  </a:lnTo>
                  <a:lnTo>
                    <a:pt x="17120" y="12088"/>
                  </a:lnTo>
                  <a:lnTo>
                    <a:pt x="16958" y="12030"/>
                  </a:lnTo>
                  <a:lnTo>
                    <a:pt x="16782" y="12069"/>
                  </a:lnTo>
                  <a:lnTo>
                    <a:pt x="16633" y="12224"/>
                  </a:lnTo>
                  <a:lnTo>
                    <a:pt x="16538" y="12359"/>
                  </a:lnTo>
                  <a:lnTo>
                    <a:pt x="16416" y="12495"/>
                  </a:lnTo>
                  <a:lnTo>
                    <a:pt x="16294" y="12514"/>
                  </a:lnTo>
                  <a:lnTo>
                    <a:pt x="16227" y="12805"/>
                  </a:lnTo>
                  <a:lnTo>
                    <a:pt x="16078" y="12960"/>
                  </a:lnTo>
                  <a:lnTo>
                    <a:pt x="16037" y="13154"/>
                  </a:lnTo>
                  <a:lnTo>
                    <a:pt x="15956" y="13289"/>
                  </a:lnTo>
                  <a:lnTo>
                    <a:pt x="16173" y="13483"/>
                  </a:lnTo>
                  <a:lnTo>
                    <a:pt x="16322" y="13580"/>
                  </a:lnTo>
                  <a:lnTo>
                    <a:pt x="16403" y="13774"/>
                  </a:lnTo>
                  <a:lnTo>
                    <a:pt x="16443" y="14084"/>
                  </a:lnTo>
                  <a:lnTo>
                    <a:pt x="16552" y="14277"/>
                  </a:lnTo>
                  <a:lnTo>
                    <a:pt x="16552" y="14471"/>
                  </a:lnTo>
                  <a:lnTo>
                    <a:pt x="16565" y="14626"/>
                  </a:lnTo>
                  <a:lnTo>
                    <a:pt x="16768" y="14820"/>
                  </a:lnTo>
                  <a:lnTo>
                    <a:pt x="16795" y="15014"/>
                  </a:lnTo>
                  <a:lnTo>
                    <a:pt x="16958" y="15188"/>
                  </a:lnTo>
                  <a:lnTo>
                    <a:pt x="16931" y="15304"/>
                  </a:lnTo>
                  <a:lnTo>
                    <a:pt x="16782" y="15343"/>
                  </a:lnTo>
                  <a:lnTo>
                    <a:pt x="16877" y="15478"/>
                  </a:lnTo>
                  <a:lnTo>
                    <a:pt x="17012" y="15633"/>
                  </a:lnTo>
                  <a:lnTo>
                    <a:pt x="16904" y="15750"/>
                  </a:lnTo>
                  <a:lnTo>
                    <a:pt x="16646" y="15788"/>
                  </a:lnTo>
                  <a:lnTo>
                    <a:pt x="16538" y="15963"/>
                  </a:lnTo>
                  <a:lnTo>
                    <a:pt x="16525" y="16137"/>
                  </a:lnTo>
                  <a:cubicBezTo>
                    <a:pt x="16525" y="16137"/>
                    <a:pt x="16795" y="16021"/>
                    <a:pt x="16836" y="16098"/>
                  </a:cubicBezTo>
                  <a:cubicBezTo>
                    <a:pt x="16877" y="16176"/>
                    <a:pt x="16958" y="16312"/>
                    <a:pt x="16958" y="16312"/>
                  </a:cubicBezTo>
                  <a:lnTo>
                    <a:pt x="17012" y="16389"/>
                  </a:lnTo>
                  <a:lnTo>
                    <a:pt x="16849" y="16699"/>
                  </a:lnTo>
                  <a:lnTo>
                    <a:pt x="16849" y="16873"/>
                  </a:lnTo>
                  <a:lnTo>
                    <a:pt x="16863" y="17067"/>
                  </a:lnTo>
                  <a:lnTo>
                    <a:pt x="16795" y="17280"/>
                  </a:lnTo>
                  <a:lnTo>
                    <a:pt x="16619" y="17299"/>
                  </a:lnTo>
                  <a:lnTo>
                    <a:pt x="16484" y="17474"/>
                  </a:lnTo>
                  <a:lnTo>
                    <a:pt x="16484" y="17706"/>
                  </a:lnTo>
                  <a:lnTo>
                    <a:pt x="16362" y="17861"/>
                  </a:lnTo>
                  <a:lnTo>
                    <a:pt x="16213" y="17939"/>
                  </a:lnTo>
                  <a:lnTo>
                    <a:pt x="16146" y="18171"/>
                  </a:lnTo>
                  <a:lnTo>
                    <a:pt x="16146" y="18462"/>
                  </a:lnTo>
                  <a:lnTo>
                    <a:pt x="15997" y="18655"/>
                  </a:lnTo>
                  <a:lnTo>
                    <a:pt x="16173" y="18830"/>
                  </a:lnTo>
                  <a:lnTo>
                    <a:pt x="15943" y="18965"/>
                  </a:lnTo>
                  <a:lnTo>
                    <a:pt x="15753" y="19237"/>
                  </a:lnTo>
                  <a:lnTo>
                    <a:pt x="15591" y="19411"/>
                  </a:lnTo>
                  <a:lnTo>
                    <a:pt x="15510" y="19605"/>
                  </a:lnTo>
                  <a:lnTo>
                    <a:pt x="15307" y="19818"/>
                  </a:lnTo>
                  <a:lnTo>
                    <a:pt x="15131" y="20011"/>
                  </a:lnTo>
                  <a:lnTo>
                    <a:pt x="14995" y="20244"/>
                  </a:lnTo>
                  <a:lnTo>
                    <a:pt x="14752" y="20244"/>
                  </a:lnTo>
                  <a:lnTo>
                    <a:pt x="14454" y="20360"/>
                  </a:lnTo>
                  <a:lnTo>
                    <a:pt x="14278" y="20438"/>
                  </a:lnTo>
                  <a:lnTo>
                    <a:pt x="14089" y="20380"/>
                  </a:lnTo>
                  <a:lnTo>
                    <a:pt x="13967" y="20166"/>
                  </a:lnTo>
                  <a:lnTo>
                    <a:pt x="13886" y="20438"/>
                  </a:lnTo>
                  <a:lnTo>
                    <a:pt x="14034" y="20573"/>
                  </a:lnTo>
                  <a:lnTo>
                    <a:pt x="13913" y="20709"/>
                  </a:lnTo>
                  <a:lnTo>
                    <a:pt x="13710" y="20728"/>
                  </a:lnTo>
                  <a:cubicBezTo>
                    <a:pt x="13710" y="20728"/>
                    <a:pt x="13425" y="20767"/>
                    <a:pt x="13480" y="20845"/>
                  </a:cubicBezTo>
                  <a:cubicBezTo>
                    <a:pt x="13534" y="20922"/>
                    <a:pt x="13277" y="20980"/>
                    <a:pt x="13277" y="20980"/>
                  </a:cubicBezTo>
                  <a:lnTo>
                    <a:pt x="13060" y="20980"/>
                  </a:lnTo>
                  <a:lnTo>
                    <a:pt x="12884" y="21135"/>
                  </a:lnTo>
                  <a:lnTo>
                    <a:pt x="12871" y="21387"/>
                  </a:lnTo>
                  <a:lnTo>
                    <a:pt x="12925" y="21600"/>
                  </a:lnTo>
                  <a:lnTo>
                    <a:pt x="12776" y="21600"/>
                  </a:lnTo>
                  <a:lnTo>
                    <a:pt x="12640" y="21348"/>
                  </a:lnTo>
                  <a:lnTo>
                    <a:pt x="12640" y="21116"/>
                  </a:lnTo>
                  <a:lnTo>
                    <a:pt x="12735" y="20999"/>
                  </a:lnTo>
                  <a:lnTo>
                    <a:pt x="12573" y="20883"/>
                  </a:lnTo>
                  <a:lnTo>
                    <a:pt x="12424" y="20999"/>
                  </a:lnTo>
                  <a:lnTo>
                    <a:pt x="12262" y="20941"/>
                  </a:lnTo>
                  <a:lnTo>
                    <a:pt x="12126" y="20883"/>
                  </a:lnTo>
                  <a:lnTo>
                    <a:pt x="12045" y="20903"/>
                  </a:lnTo>
                  <a:lnTo>
                    <a:pt x="11761" y="20670"/>
                  </a:lnTo>
                  <a:lnTo>
                    <a:pt x="11585" y="20476"/>
                  </a:lnTo>
                  <a:lnTo>
                    <a:pt x="11625" y="20225"/>
                  </a:lnTo>
                  <a:lnTo>
                    <a:pt x="11463" y="20108"/>
                  </a:lnTo>
                  <a:lnTo>
                    <a:pt x="11179" y="20031"/>
                  </a:lnTo>
                  <a:lnTo>
                    <a:pt x="11071" y="19915"/>
                  </a:lnTo>
                  <a:lnTo>
                    <a:pt x="10881" y="20050"/>
                  </a:lnTo>
                  <a:lnTo>
                    <a:pt x="10813" y="20147"/>
                  </a:lnTo>
                  <a:lnTo>
                    <a:pt x="10570" y="20166"/>
                  </a:lnTo>
                  <a:lnTo>
                    <a:pt x="10462" y="20302"/>
                  </a:lnTo>
                  <a:lnTo>
                    <a:pt x="10313" y="20263"/>
                  </a:lnTo>
                  <a:lnTo>
                    <a:pt x="10096" y="20225"/>
                  </a:lnTo>
                  <a:lnTo>
                    <a:pt x="10029" y="20438"/>
                  </a:lnTo>
                  <a:lnTo>
                    <a:pt x="9880" y="20515"/>
                  </a:lnTo>
                  <a:lnTo>
                    <a:pt x="9880" y="20806"/>
                  </a:lnTo>
                  <a:lnTo>
                    <a:pt x="9907" y="20980"/>
                  </a:lnTo>
                  <a:lnTo>
                    <a:pt x="9677" y="20941"/>
                  </a:lnTo>
                  <a:lnTo>
                    <a:pt x="9595" y="20825"/>
                  </a:lnTo>
                  <a:lnTo>
                    <a:pt x="9365" y="20825"/>
                  </a:lnTo>
                  <a:lnTo>
                    <a:pt x="9122" y="20457"/>
                  </a:lnTo>
                  <a:lnTo>
                    <a:pt x="9041" y="20380"/>
                  </a:lnTo>
                  <a:lnTo>
                    <a:pt x="9068" y="20089"/>
                  </a:lnTo>
                  <a:lnTo>
                    <a:pt x="8973" y="19895"/>
                  </a:lnTo>
                  <a:lnTo>
                    <a:pt x="8878" y="19392"/>
                  </a:lnTo>
                  <a:lnTo>
                    <a:pt x="8689" y="19430"/>
                  </a:lnTo>
                  <a:lnTo>
                    <a:pt x="8445" y="19488"/>
                  </a:lnTo>
                  <a:lnTo>
                    <a:pt x="8431" y="19217"/>
                  </a:lnTo>
                  <a:lnTo>
                    <a:pt x="8513" y="18907"/>
                  </a:lnTo>
                  <a:lnTo>
                    <a:pt x="8743" y="18384"/>
                  </a:lnTo>
                  <a:lnTo>
                    <a:pt x="8756" y="17571"/>
                  </a:lnTo>
                  <a:lnTo>
                    <a:pt x="8567" y="17474"/>
                  </a:lnTo>
                  <a:lnTo>
                    <a:pt x="8526" y="17106"/>
                  </a:lnTo>
                  <a:lnTo>
                    <a:pt x="8134" y="17086"/>
                  </a:lnTo>
                  <a:lnTo>
                    <a:pt x="7944" y="16989"/>
                  </a:lnTo>
                  <a:lnTo>
                    <a:pt x="7917" y="16835"/>
                  </a:lnTo>
                  <a:lnTo>
                    <a:pt x="7890" y="16641"/>
                  </a:lnTo>
                  <a:lnTo>
                    <a:pt x="7877" y="16505"/>
                  </a:lnTo>
                  <a:lnTo>
                    <a:pt x="7620" y="16505"/>
                  </a:lnTo>
                  <a:lnTo>
                    <a:pt x="7525" y="16602"/>
                  </a:lnTo>
                  <a:lnTo>
                    <a:pt x="7092" y="16718"/>
                  </a:lnTo>
                  <a:lnTo>
                    <a:pt x="6902" y="17048"/>
                  </a:lnTo>
                  <a:lnTo>
                    <a:pt x="6659" y="17319"/>
                  </a:lnTo>
                  <a:lnTo>
                    <a:pt x="6496" y="17396"/>
                  </a:lnTo>
                  <a:lnTo>
                    <a:pt x="6307" y="17299"/>
                  </a:lnTo>
                  <a:lnTo>
                    <a:pt x="5982" y="17164"/>
                  </a:lnTo>
                  <a:lnTo>
                    <a:pt x="5752" y="17164"/>
                  </a:lnTo>
                  <a:lnTo>
                    <a:pt x="5576" y="17299"/>
                  </a:lnTo>
                  <a:lnTo>
                    <a:pt x="5427" y="17551"/>
                  </a:lnTo>
                  <a:lnTo>
                    <a:pt x="5386" y="17299"/>
                  </a:lnTo>
                  <a:lnTo>
                    <a:pt x="5143" y="17377"/>
                  </a:lnTo>
                  <a:lnTo>
                    <a:pt x="4845" y="17396"/>
                  </a:lnTo>
                  <a:lnTo>
                    <a:pt x="4656" y="17203"/>
                  </a:lnTo>
                  <a:lnTo>
                    <a:pt x="4507" y="16970"/>
                  </a:lnTo>
                  <a:lnTo>
                    <a:pt x="4141" y="16951"/>
                  </a:lnTo>
                  <a:lnTo>
                    <a:pt x="4033" y="16718"/>
                  </a:lnTo>
                  <a:lnTo>
                    <a:pt x="3871" y="16621"/>
                  </a:lnTo>
                  <a:lnTo>
                    <a:pt x="3722" y="16525"/>
                  </a:lnTo>
                  <a:lnTo>
                    <a:pt x="3532" y="16544"/>
                  </a:lnTo>
                  <a:lnTo>
                    <a:pt x="3411" y="16331"/>
                  </a:lnTo>
                  <a:lnTo>
                    <a:pt x="3153" y="16156"/>
                  </a:lnTo>
                  <a:lnTo>
                    <a:pt x="2964" y="15963"/>
                  </a:lnTo>
                  <a:lnTo>
                    <a:pt x="2747" y="15943"/>
                  </a:lnTo>
                  <a:lnTo>
                    <a:pt x="2626" y="15943"/>
                  </a:lnTo>
                  <a:lnTo>
                    <a:pt x="2355" y="15672"/>
                  </a:lnTo>
                  <a:lnTo>
                    <a:pt x="2193" y="15556"/>
                  </a:lnTo>
                  <a:lnTo>
                    <a:pt x="2152" y="15362"/>
                  </a:lnTo>
                  <a:lnTo>
                    <a:pt x="1990" y="15382"/>
                  </a:lnTo>
                  <a:lnTo>
                    <a:pt x="1881" y="15110"/>
                  </a:lnTo>
                  <a:lnTo>
                    <a:pt x="1841" y="14917"/>
                  </a:lnTo>
                  <a:lnTo>
                    <a:pt x="1719" y="14820"/>
                  </a:lnTo>
                  <a:lnTo>
                    <a:pt x="1719" y="14723"/>
                  </a:lnTo>
                  <a:lnTo>
                    <a:pt x="1949" y="14723"/>
                  </a:lnTo>
                  <a:lnTo>
                    <a:pt x="1990" y="14258"/>
                  </a:lnTo>
                  <a:lnTo>
                    <a:pt x="1732" y="13890"/>
                  </a:lnTo>
                  <a:lnTo>
                    <a:pt x="1746" y="13522"/>
                  </a:lnTo>
                  <a:lnTo>
                    <a:pt x="1611" y="13270"/>
                  </a:lnTo>
                  <a:lnTo>
                    <a:pt x="1489" y="12883"/>
                  </a:lnTo>
                  <a:lnTo>
                    <a:pt x="1272" y="12631"/>
                  </a:lnTo>
                  <a:lnTo>
                    <a:pt x="1015" y="12553"/>
                  </a:lnTo>
                  <a:lnTo>
                    <a:pt x="853" y="12282"/>
                  </a:lnTo>
                  <a:lnTo>
                    <a:pt x="650" y="11914"/>
                  </a:lnTo>
                  <a:lnTo>
                    <a:pt x="365" y="11895"/>
                  </a:lnTo>
                  <a:lnTo>
                    <a:pt x="447" y="11488"/>
                  </a:lnTo>
                  <a:lnTo>
                    <a:pt x="420" y="11120"/>
                  </a:lnTo>
                  <a:lnTo>
                    <a:pt x="257" y="10887"/>
                  </a:lnTo>
                  <a:lnTo>
                    <a:pt x="81" y="10907"/>
                  </a:lnTo>
                  <a:lnTo>
                    <a:pt x="0" y="10442"/>
                  </a:lnTo>
                  <a:lnTo>
                    <a:pt x="41" y="10093"/>
                  </a:lnTo>
                  <a:lnTo>
                    <a:pt x="311" y="9938"/>
                  </a:lnTo>
                  <a:lnTo>
                    <a:pt x="623" y="9628"/>
                  </a:lnTo>
                  <a:lnTo>
                    <a:pt x="812" y="9764"/>
                  </a:lnTo>
                  <a:lnTo>
                    <a:pt x="1137" y="9337"/>
                  </a:lnTo>
                  <a:lnTo>
                    <a:pt x="1502" y="9260"/>
                  </a:lnTo>
                  <a:lnTo>
                    <a:pt x="1692" y="9047"/>
                  </a:lnTo>
                  <a:lnTo>
                    <a:pt x="2003" y="8814"/>
                  </a:lnTo>
                  <a:lnTo>
                    <a:pt x="2192" y="8737"/>
                  </a:lnTo>
                  <a:lnTo>
                    <a:pt x="2314" y="8427"/>
                  </a:lnTo>
                  <a:lnTo>
                    <a:pt x="2341" y="7981"/>
                  </a:lnTo>
                  <a:lnTo>
                    <a:pt x="2395" y="7846"/>
                  </a:lnTo>
                  <a:lnTo>
                    <a:pt x="2395" y="7420"/>
                  </a:lnTo>
                  <a:lnTo>
                    <a:pt x="2314" y="7110"/>
                  </a:lnTo>
                  <a:lnTo>
                    <a:pt x="2409" y="6897"/>
                  </a:lnTo>
                  <a:lnTo>
                    <a:pt x="2260" y="6606"/>
                  </a:lnTo>
                  <a:lnTo>
                    <a:pt x="2463" y="6509"/>
                  </a:lnTo>
                  <a:lnTo>
                    <a:pt x="2693" y="6432"/>
                  </a:lnTo>
                  <a:lnTo>
                    <a:pt x="3059" y="6490"/>
                  </a:lnTo>
                  <a:lnTo>
                    <a:pt x="3167" y="6354"/>
                  </a:lnTo>
                  <a:lnTo>
                    <a:pt x="3059" y="5947"/>
                  </a:lnTo>
                  <a:lnTo>
                    <a:pt x="3235" y="5347"/>
                  </a:lnTo>
                  <a:lnTo>
                    <a:pt x="3438" y="4901"/>
                  </a:lnTo>
                  <a:lnTo>
                    <a:pt x="3722" y="4959"/>
                  </a:lnTo>
                  <a:lnTo>
                    <a:pt x="3871" y="5037"/>
                  </a:lnTo>
                  <a:lnTo>
                    <a:pt x="4168" y="4921"/>
                  </a:lnTo>
                  <a:lnTo>
                    <a:pt x="4236" y="4514"/>
                  </a:lnTo>
                  <a:lnTo>
                    <a:pt x="4236" y="3875"/>
                  </a:lnTo>
                  <a:lnTo>
                    <a:pt x="4439" y="3855"/>
                  </a:lnTo>
                  <a:lnTo>
                    <a:pt x="4669" y="3661"/>
                  </a:lnTo>
                  <a:lnTo>
                    <a:pt x="4696" y="3274"/>
                  </a:lnTo>
                  <a:lnTo>
                    <a:pt x="4872" y="3274"/>
                  </a:lnTo>
                  <a:lnTo>
                    <a:pt x="5062" y="3332"/>
                  </a:lnTo>
                  <a:lnTo>
                    <a:pt x="5075" y="3661"/>
                  </a:lnTo>
                  <a:lnTo>
                    <a:pt x="5319" y="4068"/>
                  </a:lnTo>
                  <a:lnTo>
                    <a:pt x="5400" y="4339"/>
                  </a:lnTo>
                  <a:lnTo>
                    <a:pt x="5562" y="4281"/>
                  </a:lnTo>
                  <a:lnTo>
                    <a:pt x="5698" y="4359"/>
                  </a:lnTo>
                  <a:lnTo>
                    <a:pt x="5874" y="4339"/>
                  </a:lnTo>
                  <a:lnTo>
                    <a:pt x="6077" y="4862"/>
                  </a:lnTo>
                  <a:lnTo>
                    <a:pt x="6198" y="5211"/>
                  </a:lnTo>
                  <a:lnTo>
                    <a:pt x="6185" y="5754"/>
                  </a:lnTo>
                  <a:lnTo>
                    <a:pt x="6104" y="6044"/>
                  </a:lnTo>
                  <a:lnTo>
                    <a:pt x="6131" y="6335"/>
                  </a:lnTo>
                  <a:lnTo>
                    <a:pt x="6456" y="6587"/>
                  </a:lnTo>
                  <a:lnTo>
                    <a:pt x="7105" y="6509"/>
                  </a:lnTo>
                  <a:lnTo>
                    <a:pt x="7484" y="6974"/>
                  </a:lnTo>
                  <a:lnTo>
                    <a:pt x="7728" y="7342"/>
                  </a:lnTo>
                  <a:lnTo>
                    <a:pt x="7958" y="7943"/>
                  </a:lnTo>
                  <a:lnTo>
                    <a:pt x="8310" y="8098"/>
                  </a:lnTo>
                  <a:lnTo>
                    <a:pt x="8553" y="8098"/>
                  </a:lnTo>
                  <a:lnTo>
                    <a:pt x="8838" y="8252"/>
                  </a:lnTo>
                  <a:lnTo>
                    <a:pt x="9487" y="8136"/>
                  </a:lnTo>
                  <a:lnTo>
                    <a:pt x="9907" y="8175"/>
                  </a:lnTo>
                  <a:lnTo>
                    <a:pt x="10083" y="8427"/>
                  </a:lnTo>
                  <a:lnTo>
                    <a:pt x="10394" y="8524"/>
                  </a:lnTo>
                  <a:lnTo>
                    <a:pt x="10543" y="8737"/>
                  </a:lnTo>
                  <a:lnTo>
                    <a:pt x="10868" y="8698"/>
                  </a:lnTo>
                  <a:lnTo>
                    <a:pt x="11057" y="8834"/>
                  </a:lnTo>
                  <a:lnTo>
                    <a:pt x="11436" y="8504"/>
                  </a:lnTo>
                  <a:lnTo>
                    <a:pt x="11991" y="8291"/>
                  </a:lnTo>
                  <a:lnTo>
                    <a:pt x="12749" y="8253"/>
                  </a:lnTo>
                  <a:lnTo>
                    <a:pt x="12898" y="8040"/>
                  </a:lnTo>
                  <a:lnTo>
                    <a:pt x="13480" y="7362"/>
                  </a:lnTo>
                  <a:lnTo>
                    <a:pt x="13439" y="7168"/>
                  </a:lnTo>
                  <a:lnTo>
                    <a:pt x="13331" y="6993"/>
                  </a:lnTo>
                  <a:lnTo>
                    <a:pt x="13439" y="6529"/>
                  </a:lnTo>
                  <a:lnTo>
                    <a:pt x="13628" y="6490"/>
                  </a:lnTo>
                  <a:lnTo>
                    <a:pt x="13967" y="6645"/>
                  </a:lnTo>
                  <a:lnTo>
                    <a:pt x="14089" y="6839"/>
                  </a:lnTo>
                  <a:lnTo>
                    <a:pt x="14292" y="6529"/>
                  </a:lnTo>
                  <a:lnTo>
                    <a:pt x="14562" y="6335"/>
                  </a:lnTo>
                  <a:lnTo>
                    <a:pt x="14887" y="6160"/>
                  </a:lnTo>
                  <a:lnTo>
                    <a:pt x="15022" y="5889"/>
                  </a:lnTo>
                  <a:lnTo>
                    <a:pt x="15158" y="5560"/>
                  </a:lnTo>
                  <a:lnTo>
                    <a:pt x="15361" y="5560"/>
                  </a:lnTo>
                  <a:lnTo>
                    <a:pt x="15577" y="5347"/>
                  </a:lnTo>
                  <a:lnTo>
                    <a:pt x="15943" y="5328"/>
                  </a:lnTo>
                  <a:lnTo>
                    <a:pt x="16281" y="5134"/>
                  </a:lnTo>
                  <a:lnTo>
                    <a:pt x="16132" y="4843"/>
                  </a:lnTo>
                  <a:lnTo>
                    <a:pt x="15916" y="4514"/>
                  </a:lnTo>
                  <a:lnTo>
                    <a:pt x="15632" y="4281"/>
                  </a:lnTo>
                  <a:lnTo>
                    <a:pt x="15374" y="4495"/>
                  </a:lnTo>
                  <a:lnTo>
                    <a:pt x="15185" y="4378"/>
                  </a:lnTo>
                  <a:lnTo>
                    <a:pt x="14874" y="4475"/>
                  </a:lnTo>
                  <a:lnTo>
                    <a:pt x="14847" y="4146"/>
                  </a:lnTo>
                  <a:lnTo>
                    <a:pt x="15050" y="3661"/>
                  </a:lnTo>
                  <a:lnTo>
                    <a:pt x="15171" y="3177"/>
                  </a:lnTo>
                  <a:lnTo>
                    <a:pt x="15266" y="2887"/>
                  </a:lnTo>
                  <a:lnTo>
                    <a:pt x="15469" y="3042"/>
                  </a:lnTo>
                  <a:lnTo>
                    <a:pt x="15578" y="3196"/>
                  </a:lnTo>
                  <a:lnTo>
                    <a:pt x="15781" y="2848"/>
                  </a:lnTo>
                  <a:lnTo>
                    <a:pt x="16038" y="2712"/>
                  </a:lnTo>
                  <a:lnTo>
                    <a:pt x="16038" y="2441"/>
                  </a:lnTo>
                  <a:lnTo>
                    <a:pt x="16187" y="1860"/>
                  </a:lnTo>
                  <a:lnTo>
                    <a:pt x="16430" y="1453"/>
                  </a:lnTo>
                  <a:lnTo>
                    <a:pt x="16525" y="949"/>
                  </a:lnTo>
                  <a:lnTo>
                    <a:pt x="16417" y="756"/>
                  </a:lnTo>
                  <a:cubicBezTo>
                    <a:pt x="16417" y="756"/>
                    <a:pt x="16295" y="697"/>
                    <a:pt x="16295" y="69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4" name="Shape"/>
            <p:cNvSpPr/>
            <p:nvPr/>
          </p:nvSpPr>
          <p:spPr>
            <a:xfrm>
              <a:off x="13964756" y="7024127"/>
              <a:ext cx="94888" cy="69653"/>
            </a:xfrm>
            <a:custGeom>
              <a:avLst/>
              <a:gdLst/>
              <a:ahLst/>
              <a:cxnLst>
                <a:cxn ang="0">
                  <a:pos x="wd2" y="hd2"/>
                </a:cxn>
                <a:cxn ang="5400000">
                  <a:pos x="wd2" y="hd2"/>
                </a:cxn>
                <a:cxn ang="10800000">
                  <a:pos x="wd2" y="hd2"/>
                </a:cxn>
                <a:cxn ang="16200000">
                  <a:pos x="wd2" y="hd2"/>
                </a:cxn>
              </a:cxnLst>
              <a:rect l="0" t="0" r="r" b="b"/>
              <a:pathLst>
                <a:path w="21600" h="21058" extrusionOk="0">
                  <a:moveTo>
                    <a:pt x="21092" y="1687"/>
                  </a:moveTo>
                  <a:lnTo>
                    <a:pt x="11181" y="0"/>
                  </a:lnTo>
                  <a:lnTo>
                    <a:pt x="4320" y="2025"/>
                  </a:lnTo>
                  <a:lnTo>
                    <a:pt x="3812" y="6075"/>
                  </a:lnTo>
                  <a:lnTo>
                    <a:pt x="0" y="10800"/>
                  </a:lnTo>
                  <a:cubicBezTo>
                    <a:pt x="0" y="10800"/>
                    <a:pt x="508" y="16200"/>
                    <a:pt x="1271" y="17550"/>
                  </a:cubicBezTo>
                  <a:cubicBezTo>
                    <a:pt x="2033" y="18900"/>
                    <a:pt x="7369" y="20925"/>
                    <a:pt x="7369" y="20925"/>
                  </a:cubicBezTo>
                  <a:cubicBezTo>
                    <a:pt x="7369" y="20925"/>
                    <a:pt x="12198" y="21600"/>
                    <a:pt x="13214" y="19913"/>
                  </a:cubicBezTo>
                  <a:cubicBezTo>
                    <a:pt x="14231" y="18225"/>
                    <a:pt x="16518" y="14175"/>
                    <a:pt x="16518" y="14175"/>
                  </a:cubicBezTo>
                  <a:lnTo>
                    <a:pt x="17534" y="7763"/>
                  </a:lnTo>
                  <a:lnTo>
                    <a:pt x="21600" y="5063"/>
                  </a:lnTo>
                  <a:cubicBezTo>
                    <a:pt x="21600" y="5063"/>
                    <a:pt x="21092" y="1687"/>
                    <a:pt x="21092" y="16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5" name="Shape"/>
            <p:cNvSpPr/>
            <p:nvPr/>
          </p:nvSpPr>
          <p:spPr>
            <a:xfrm>
              <a:off x="14411281" y="6809795"/>
              <a:ext cx="70704" cy="135441"/>
            </a:xfrm>
            <a:custGeom>
              <a:avLst/>
              <a:gdLst/>
              <a:ahLst/>
              <a:cxnLst>
                <a:cxn ang="0">
                  <a:pos x="wd2" y="hd2"/>
                </a:cxn>
                <a:cxn ang="5400000">
                  <a:pos x="wd2" y="hd2"/>
                </a:cxn>
                <a:cxn ang="10800000">
                  <a:pos x="wd2" y="hd2"/>
                </a:cxn>
                <a:cxn ang="16200000">
                  <a:pos x="wd2" y="hd2"/>
                </a:cxn>
              </a:cxnLst>
              <a:rect l="0" t="0" r="r" b="b"/>
              <a:pathLst>
                <a:path w="21600" h="21600" extrusionOk="0">
                  <a:moveTo>
                    <a:pt x="19327" y="0"/>
                  </a:moveTo>
                  <a:cubicBezTo>
                    <a:pt x="19327" y="0"/>
                    <a:pt x="12280" y="474"/>
                    <a:pt x="11142" y="1186"/>
                  </a:cubicBezTo>
                  <a:cubicBezTo>
                    <a:pt x="10005" y="1899"/>
                    <a:pt x="5230" y="6527"/>
                    <a:pt x="5230" y="6527"/>
                  </a:cubicBezTo>
                  <a:lnTo>
                    <a:pt x="456" y="10326"/>
                  </a:lnTo>
                  <a:lnTo>
                    <a:pt x="0" y="13886"/>
                  </a:lnTo>
                  <a:lnTo>
                    <a:pt x="2728" y="16853"/>
                  </a:lnTo>
                  <a:lnTo>
                    <a:pt x="7503" y="19464"/>
                  </a:lnTo>
                  <a:lnTo>
                    <a:pt x="7503" y="21600"/>
                  </a:lnTo>
                  <a:lnTo>
                    <a:pt x="9776" y="21244"/>
                  </a:lnTo>
                  <a:lnTo>
                    <a:pt x="10913" y="18515"/>
                  </a:lnTo>
                  <a:lnTo>
                    <a:pt x="14779" y="15785"/>
                  </a:lnTo>
                  <a:lnTo>
                    <a:pt x="16599" y="11630"/>
                  </a:lnTo>
                  <a:lnTo>
                    <a:pt x="17281" y="7833"/>
                  </a:lnTo>
                  <a:lnTo>
                    <a:pt x="21374" y="4865"/>
                  </a:lnTo>
                  <a:lnTo>
                    <a:pt x="21600" y="236"/>
                  </a:lnTo>
                  <a:cubicBezTo>
                    <a:pt x="21600" y="236"/>
                    <a:pt x="19327" y="0"/>
                    <a:pt x="1932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6" name="Shape"/>
            <p:cNvSpPr/>
            <p:nvPr/>
          </p:nvSpPr>
          <p:spPr>
            <a:xfrm>
              <a:off x="13169941" y="5434497"/>
              <a:ext cx="1233919" cy="601309"/>
            </a:xfrm>
            <a:custGeom>
              <a:avLst/>
              <a:gdLst/>
              <a:ahLst/>
              <a:cxnLst>
                <a:cxn ang="0">
                  <a:pos x="wd2" y="hd2"/>
                </a:cxn>
                <a:cxn ang="5400000">
                  <a:pos x="wd2" y="hd2"/>
                </a:cxn>
                <a:cxn ang="10800000">
                  <a:pos x="wd2" y="hd2"/>
                </a:cxn>
                <a:cxn ang="16200000">
                  <a:pos x="wd2" y="hd2"/>
                </a:cxn>
              </a:cxnLst>
              <a:rect l="0" t="0" r="r" b="b"/>
              <a:pathLst>
                <a:path w="21600" h="21600" extrusionOk="0">
                  <a:moveTo>
                    <a:pt x="0" y="6256"/>
                  </a:moveTo>
                  <a:lnTo>
                    <a:pt x="417" y="5507"/>
                  </a:lnTo>
                  <a:lnTo>
                    <a:pt x="886" y="5454"/>
                  </a:lnTo>
                  <a:lnTo>
                    <a:pt x="1068" y="4598"/>
                  </a:lnTo>
                  <a:lnTo>
                    <a:pt x="1511" y="4812"/>
                  </a:lnTo>
                  <a:lnTo>
                    <a:pt x="1798" y="4064"/>
                  </a:lnTo>
                  <a:lnTo>
                    <a:pt x="2371" y="4064"/>
                  </a:lnTo>
                  <a:lnTo>
                    <a:pt x="2736" y="3422"/>
                  </a:lnTo>
                  <a:lnTo>
                    <a:pt x="2996" y="3529"/>
                  </a:lnTo>
                  <a:lnTo>
                    <a:pt x="3075" y="3208"/>
                  </a:lnTo>
                  <a:lnTo>
                    <a:pt x="3413" y="3903"/>
                  </a:lnTo>
                  <a:lnTo>
                    <a:pt x="4299" y="3850"/>
                  </a:lnTo>
                  <a:lnTo>
                    <a:pt x="4612" y="4652"/>
                  </a:lnTo>
                  <a:lnTo>
                    <a:pt x="4898" y="4972"/>
                  </a:lnTo>
                  <a:lnTo>
                    <a:pt x="5524" y="4866"/>
                  </a:lnTo>
                  <a:lnTo>
                    <a:pt x="6566" y="5400"/>
                  </a:lnTo>
                  <a:lnTo>
                    <a:pt x="6879" y="5186"/>
                  </a:lnTo>
                  <a:lnTo>
                    <a:pt x="6983" y="3582"/>
                  </a:lnTo>
                  <a:lnTo>
                    <a:pt x="6696" y="3315"/>
                  </a:lnTo>
                  <a:lnTo>
                    <a:pt x="6644" y="2192"/>
                  </a:lnTo>
                  <a:lnTo>
                    <a:pt x="6879" y="695"/>
                  </a:lnTo>
                  <a:lnTo>
                    <a:pt x="7165" y="1123"/>
                  </a:lnTo>
                  <a:lnTo>
                    <a:pt x="7348" y="0"/>
                  </a:lnTo>
                  <a:lnTo>
                    <a:pt x="7843" y="535"/>
                  </a:lnTo>
                  <a:lnTo>
                    <a:pt x="8442" y="1016"/>
                  </a:lnTo>
                  <a:lnTo>
                    <a:pt x="8989" y="1283"/>
                  </a:lnTo>
                  <a:lnTo>
                    <a:pt x="9120" y="1764"/>
                  </a:lnTo>
                  <a:lnTo>
                    <a:pt x="9615" y="1818"/>
                  </a:lnTo>
                  <a:lnTo>
                    <a:pt x="9615" y="2887"/>
                  </a:lnTo>
                  <a:lnTo>
                    <a:pt x="9875" y="3956"/>
                  </a:lnTo>
                  <a:lnTo>
                    <a:pt x="10344" y="4224"/>
                  </a:lnTo>
                  <a:lnTo>
                    <a:pt x="10865" y="4224"/>
                  </a:lnTo>
                  <a:lnTo>
                    <a:pt x="11256" y="3903"/>
                  </a:lnTo>
                  <a:lnTo>
                    <a:pt x="11986" y="4063"/>
                  </a:lnTo>
                  <a:lnTo>
                    <a:pt x="12272" y="4277"/>
                  </a:lnTo>
                  <a:lnTo>
                    <a:pt x="12689" y="4277"/>
                  </a:lnTo>
                  <a:lnTo>
                    <a:pt x="13341" y="5346"/>
                  </a:lnTo>
                  <a:lnTo>
                    <a:pt x="13888" y="5881"/>
                  </a:lnTo>
                  <a:lnTo>
                    <a:pt x="15008" y="6416"/>
                  </a:lnTo>
                  <a:lnTo>
                    <a:pt x="15660" y="6416"/>
                  </a:lnTo>
                  <a:lnTo>
                    <a:pt x="16181" y="6095"/>
                  </a:lnTo>
                  <a:lnTo>
                    <a:pt x="16624" y="5721"/>
                  </a:lnTo>
                  <a:lnTo>
                    <a:pt x="17093" y="5240"/>
                  </a:lnTo>
                  <a:lnTo>
                    <a:pt x="17327" y="4331"/>
                  </a:lnTo>
                  <a:lnTo>
                    <a:pt x="17874" y="3796"/>
                  </a:lnTo>
                  <a:lnTo>
                    <a:pt x="18317" y="3850"/>
                  </a:lnTo>
                  <a:lnTo>
                    <a:pt x="18499" y="4652"/>
                  </a:lnTo>
                  <a:lnTo>
                    <a:pt x="18578" y="5079"/>
                  </a:lnTo>
                  <a:lnTo>
                    <a:pt x="19021" y="4865"/>
                  </a:lnTo>
                  <a:lnTo>
                    <a:pt x="19203" y="4865"/>
                  </a:lnTo>
                  <a:lnTo>
                    <a:pt x="19646" y="5186"/>
                  </a:lnTo>
                  <a:lnTo>
                    <a:pt x="19281" y="6736"/>
                  </a:lnTo>
                  <a:lnTo>
                    <a:pt x="19125" y="7538"/>
                  </a:lnTo>
                  <a:lnTo>
                    <a:pt x="18864" y="8501"/>
                  </a:lnTo>
                  <a:lnTo>
                    <a:pt x="18890" y="9570"/>
                  </a:lnTo>
                  <a:lnTo>
                    <a:pt x="19359" y="9249"/>
                  </a:lnTo>
                  <a:lnTo>
                    <a:pt x="19594" y="9463"/>
                  </a:lnTo>
                  <a:lnTo>
                    <a:pt x="19985" y="9463"/>
                  </a:lnTo>
                  <a:lnTo>
                    <a:pt x="20349" y="9036"/>
                  </a:lnTo>
                  <a:lnTo>
                    <a:pt x="20766" y="9463"/>
                  </a:lnTo>
                  <a:lnTo>
                    <a:pt x="21105" y="10212"/>
                  </a:lnTo>
                  <a:lnTo>
                    <a:pt x="21548" y="11120"/>
                  </a:lnTo>
                  <a:lnTo>
                    <a:pt x="21600" y="11388"/>
                  </a:lnTo>
                  <a:lnTo>
                    <a:pt x="21105" y="11762"/>
                  </a:lnTo>
                  <a:lnTo>
                    <a:pt x="20766" y="12083"/>
                  </a:lnTo>
                  <a:lnTo>
                    <a:pt x="20245" y="11976"/>
                  </a:lnTo>
                  <a:lnTo>
                    <a:pt x="19828" y="12564"/>
                  </a:lnTo>
                  <a:lnTo>
                    <a:pt x="19437" y="12564"/>
                  </a:lnTo>
                  <a:lnTo>
                    <a:pt x="18916" y="14222"/>
                  </a:lnTo>
                  <a:lnTo>
                    <a:pt x="17770" y="15238"/>
                  </a:lnTo>
                  <a:lnTo>
                    <a:pt x="17405" y="15933"/>
                  </a:lnTo>
                  <a:lnTo>
                    <a:pt x="17040" y="15452"/>
                  </a:lnTo>
                  <a:lnTo>
                    <a:pt x="16493" y="15131"/>
                  </a:lnTo>
                  <a:lnTo>
                    <a:pt x="16129" y="15238"/>
                  </a:lnTo>
                  <a:lnTo>
                    <a:pt x="15920" y="16521"/>
                  </a:lnTo>
                  <a:lnTo>
                    <a:pt x="16129" y="17002"/>
                  </a:lnTo>
                  <a:lnTo>
                    <a:pt x="16129" y="17483"/>
                  </a:lnTo>
                  <a:lnTo>
                    <a:pt x="14800" y="19996"/>
                  </a:lnTo>
                  <a:lnTo>
                    <a:pt x="13419" y="20050"/>
                  </a:lnTo>
                  <a:lnTo>
                    <a:pt x="12273" y="20691"/>
                  </a:lnTo>
                  <a:lnTo>
                    <a:pt x="11543" y="21600"/>
                  </a:lnTo>
                  <a:lnTo>
                    <a:pt x="11178" y="21226"/>
                  </a:lnTo>
                  <a:lnTo>
                    <a:pt x="10553" y="21332"/>
                  </a:lnTo>
                  <a:lnTo>
                    <a:pt x="10266" y="20744"/>
                  </a:lnTo>
                  <a:lnTo>
                    <a:pt x="9667" y="20477"/>
                  </a:lnTo>
                  <a:lnTo>
                    <a:pt x="9328" y="19782"/>
                  </a:lnTo>
                  <a:lnTo>
                    <a:pt x="8442" y="19728"/>
                  </a:lnTo>
                  <a:lnTo>
                    <a:pt x="7270" y="19996"/>
                  </a:lnTo>
                  <a:lnTo>
                    <a:pt x="6723" y="19568"/>
                  </a:lnTo>
                  <a:lnTo>
                    <a:pt x="6254" y="19568"/>
                  </a:lnTo>
                  <a:lnTo>
                    <a:pt x="5576" y="19140"/>
                  </a:lnTo>
                  <a:lnTo>
                    <a:pt x="5212" y="17590"/>
                  </a:lnTo>
                  <a:lnTo>
                    <a:pt x="3935" y="15184"/>
                  </a:lnTo>
                  <a:lnTo>
                    <a:pt x="2684" y="15398"/>
                  </a:lnTo>
                  <a:lnTo>
                    <a:pt x="2059" y="14703"/>
                  </a:lnTo>
                  <a:lnTo>
                    <a:pt x="2007" y="13901"/>
                  </a:lnTo>
                  <a:lnTo>
                    <a:pt x="2163" y="13099"/>
                  </a:lnTo>
                  <a:lnTo>
                    <a:pt x="2189" y="11602"/>
                  </a:lnTo>
                  <a:lnTo>
                    <a:pt x="1642" y="9196"/>
                  </a:lnTo>
                  <a:lnTo>
                    <a:pt x="1095" y="9303"/>
                  </a:lnTo>
                  <a:lnTo>
                    <a:pt x="887" y="8928"/>
                  </a:lnTo>
                  <a:lnTo>
                    <a:pt x="652" y="9195"/>
                  </a:lnTo>
                  <a:lnTo>
                    <a:pt x="496" y="8447"/>
                  </a:lnTo>
                  <a:lnTo>
                    <a:pt x="27" y="7324"/>
                  </a:lnTo>
                  <a:cubicBezTo>
                    <a:pt x="27" y="7324"/>
                    <a:pt x="0" y="6256"/>
                    <a:pt x="0" y="625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7" name="Shape"/>
            <p:cNvSpPr/>
            <p:nvPr/>
          </p:nvSpPr>
          <p:spPr>
            <a:xfrm>
              <a:off x="14393420" y="7077709"/>
              <a:ext cx="176379" cy="245590"/>
            </a:xfrm>
            <a:custGeom>
              <a:avLst/>
              <a:gdLst/>
              <a:ahLst/>
              <a:cxnLst>
                <a:cxn ang="0">
                  <a:pos x="wd2" y="hd2"/>
                </a:cxn>
                <a:cxn ang="5400000">
                  <a:pos x="wd2" y="hd2"/>
                </a:cxn>
                <a:cxn ang="10800000">
                  <a:pos x="wd2" y="hd2"/>
                </a:cxn>
                <a:cxn ang="16200000">
                  <a:pos x="wd2" y="hd2"/>
                </a:cxn>
              </a:cxnLst>
              <a:rect l="0" t="0" r="r" b="b"/>
              <a:pathLst>
                <a:path w="21600" h="21600" extrusionOk="0">
                  <a:moveTo>
                    <a:pt x="4238" y="393"/>
                  </a:moveTo>
                  <a:lnTo>
                    <a:pt x="6425" y="589"/>
                  </a:lnTo>
                  <a:lnTo>
                    <a:pt x="6835" y="0"/>
                  </a:lnTo>
                  <a:lnTo>
                    <a:pt x="9570" y="1178"/>
                  </a:lnTo>
                  <a:lnTo>
                    <a:pt x="11620" y="687"/>
                  </a:lnTo>
                  <a:lnTo>
                    <a:pt x="12577" y="884"/>
                  </a:lnTo>
                  <a:lnTo>
                    <a:pt x="11894" y="1865"/>
                  </a:lnTo>
                  <a:lnTo>
                    <a:pt x="11210" y="2553"/>
                  </a:lnTo>
                  <a:lnTo>
                    <a:pt x="12304" y="4320"/>
                  </a:lnTo>
                  <a:lnTo>
                    <a:pt x="13397" y="5400"/>
                  </a:lnTo>
                  <a:lnTo>
                    <a:pt x="13397" y="7069"/>
                  </a:lnTo>
                  <a:lnTo>
                    <a:pt x="11757" y="8051"/>
                  </a:lnTo>
                  <a:lnTo>
                    <a:pt x="12030" y="8738"/>
                  </a:lnTo>
                  <a:lnTo>
                    <a:pt x="9296" y="9916"/>
                  </a:lnTo>
                  <a:lnTo>
                    <a:pt x="9159" y="11684"/>
                  </a:lnTo>
                  <a:lnTo>
                    <a:pt x="8203" y="12371"/>
                  </a:lnTo>
                  <a:lnTo>
                    <a:pt x="9843" y="12960"/>
                  </a:lnTo>
                  <a:lnTo>
                    <a:pt x="10937" y="13745"/>
                  </a:lnTo>
                  <a:lnTo>
                    <a:pt x="10937" y="14825"/>
                  </a:lnTo>
                  <a:lnTo>
                    <a:pt x="9159" y="14531"/>
                  </a:lnTo>
                  <a:lnTo>
                    <a:pt x="9570" y="15807"/>
                  </a:lnTo>
                  <a:lnTo>
                    <a:pt x="11073" y="16789"/>
                  </a:lnTo>
                  <a:lnTo>
                    <a:pt x="13124" y="15611"/>
                  </a:lnTo>
                  <a:lnTo>
                    <a:pt x="15585" y="15611"/>
                  </a:lnTo>
                  <a:lnTo>
                    <a:pt x="16405" y="17084"/>
                  </a:lnTo>
                  <a:cubicBezTo>
                    <a:pt x="16405" y="17084"/>
                    <a:pt x="17225" y="15807"/>
                    <a:pt x="17635" y="16102"/>
                  </a:cubicBezTo>
                  <a:cubicBezTo>
                    <a:pt x="18046" y="16396"/>
                    <a:pt x="19959" y="17378"/>
                    <a:pt x="19959" y="17378"/>
                  </a:cubicBezTo>
                  <a:lnTo>
                    <a:pt x="18729" y="18262"/>
                  </a:lnTo>
                  <a:lnTo>
                    <a:pt x="19823" y="19440"/>
                  </a:lnTo>
                  <a:lnTo>
                    <a:pt x="21600" y="20324"/>
                  </a:lnTo>
                  <a:lnTo>
                    <a:pt x="21053" y="21600"/>
                  </a:lnTo>
                  <a:lnTo>
                    <a:pt x="18182" y="20520"/>
                  </a:lnTo>
                  <a:lnTo>
                    <a:pt x="16405" y="18753"/>
                  </a:lnTo>
                  <a:lnTo>
                    <a:pt x="13944" y="17378"/>
                  </a:lnTo>
                  <a:lnTo>
                    <a:pt x="14491" y="19440"/>
                  </a:lnTo>
                  <a:lnTo>
                    <a:pt x="12304" y="18262"/>
                  </a:lnTo>
                  <a:lnTo>
                    <a:pt x="10253" y="17771"/>
                  </a:lnTo>
                  <a:cubicBezTo>
                    <a:pt x="10253" y="17771"/>
                    <a:pt x="9706" y="17476"/>
                    <a:pt x="8749" y="17869"/>
                  </a:cubicBezTo>
                  <a:cubicBezTo>
                    <a:pt x="7792" y="18262"/>
                    <a:pt x="6289" y="18164"/>
                    <a:pt x="6289" y="18164"/>
                  </a:cubicBezTo>
                  <a:lnTo>
                    <a:pt x="5332" y="17378"/>
                  </a:lnTo>
                  <a:lnTo>
                    <a:pt x="4101" y="17182"/>
                  </a:lnTo>
                  <a:lnTo>
                    <a:pt x="4785" y="15218"/>
                  </a:lnTo>
                  <a:lnTo>
                    <a:pt x="5468" y="14236"/>
                  </a:lnTo>
                  <a:lnTo>
                    <a:pt x="3828" y="13647"/>
                  </a:lnTo>
                  <a:lnTo>
                    <a:pt x="2734" y="14629"/>
                  </a:lnTo>
                  <a:lnTo>
                    <a:pt x="1777" y="14040"/>
                  </a:lnTo>
                  <a:lnTo>
                    <a:pt x="1777" y="11978"/>
                  </a:lnTo>
                  <a:lnTo>
                    <a:pt x="0" y="9229"/>
                  </a:lnTo>
                  <a:lnTo>
                    <a:pt x="0" y="8149"/>
                  </a:lnTo>
                  <a:lnTo>
                    <a:pt x="2187" y="9327"/>
                  </a:lnTo>
                  <a:lnTo>
                    <a:pt x="3554" y="8836"/>
                  </a:lnTo>
                  <a:lnTo>
                    <a:pt x="3281" y="7462"/>
                  </a:lnTo>
                  <a:lnTo>
                    <a:pt x="3418" y="6087"/>
                  </a:lnTo>
                  <a:lnTo>
                    <a:pt x="3691" y="5105"/>
                  </a:lnTo>
                  <a:lnTo>
                    <a:pt x="3008" y="4025"/>
                  </a:lnTo>
                  <a:lnTo>
                    <a:pt x="3554" y="2651"/>
                  </a:lnTo>
                  <a:lnTo>
                    <a:pt x="4238" y="982"/>
                  </a:lnTo>
                  <a:cubicBezTo>
                    <a:pt x="4238" y="982"/>
                    <a:pt x="4238" y="393"/>
                    <a:pt x="4238" y="39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8" name="Shape"/>
            <p:cNvSpPr/>
            <p:nvPr/>
          </p:nvSpPr>
          <p:spPr>
            <a:xfrm>
              <a:off x="14286253" y="7372416"/>
              <a:ext cx="122795" cy="127261"/>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15513" y="2463"/>
                  </a:lnTo>
                  <a:lnTo>
                    <a:pt x="13156" y="2842"/>
                  </a:lnTo>
                  <a:lnTo>
                    <a:pt x="14924" y="4547"/>
                  </a:lnTo>
                  <a:lnTo>
                    <a:pt x="14138" y="5874"/>
                  </a:lnTo>
                  <a:lnTo>
                    <a:pt x="12567" y="7579"/>
                  </a:lnTo>
                  <a:lnTo>
                    <a:pt x="10800" y="9474"/>
                  </a:lnTo>
                  <a:lnTo>
                    <a:pt x="7069" y="13453"/>
                  </a:lnTo>
                  <a:lnTo>
                    <a:pt x="3338" y="15537"/>
                  </a:lnTo>
                  <a:lnTo>
                    <a:pt x="982" y="19137"/>
                  </a:lnTo>
                  <a:lnTo>
                    <a:pt x="0" y="21600"/>
                  </a:lnTo>
                  <a:lnTo>
                    <a:pt x="2945" y="19137"/>
                  </a:lnTo>
                  <a:lnTo>
                    <a:pt x="6087" y="17811"/>
                  </a:lnTo>
                  <a:lnTo>
                    <a:pt x="8247" y="14968"/>
                  </a:lnTo>
                  <a:lnTo>
                    <a:pt x="11193" y="12884"/>
                  </a:lnTo>
                  <a:lnTo>
                    <a:pt x="12960" y="9663"/>
                  </a:lnTo>
                  <a:lnTo>
                    <a:pt x="12764" y="8337"/>
                  </a:lnTo>
                  <a:lnTo>
                    <a:pt x="15513" y="8905"/>
                  </a:lnTo>
                  <a:lnTo>
                    <a:pt x="17476" y="7011"/>
                  </a:lnTo>
                  <a:lnTo>
                    <a:pt x="20029" y="5495"/>
                  </a:lnTo>
                  <a:lnTo>
                    <a:pt x="21600" y="4358"/>
                  </a:lnTo>
                  <a:lnTo>
                    <a:pt x="18655" y="4168"/>
                  </a:lnTo>
                  <a:lnTo>
                    <a:pt x="17476" y="3221"/>
                  </a:lnTo>
                  <a:lnTo>
                    <a:pt x="18655" y="0"/>
                  </a:lnTo>
                  <a:cubicBezTo>
                    <a:pt x="18655" y="0"/>
                    <a:pt x="17280" y="0"/>
                    <a:pt x="1728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9" name="Shape"/>
            <p:cNvSpPr/>
            <p:nvPr/>
          </p:nvSpPr>
          <p:spPr>
            <a:xfrm>
              <a:off x="14411281" y="7292042"/>
              <a:ext cx="53584" cy="53584"/>
            </a:xfrm>
            <a:custGeom>
              <a:avLst/>
              <a:gdLst/>
              <a:ahLst/>
              <a:cxnLst>
                <a:cxn ang="0">
                  <a:pos x="wd2" y="hd2"/>
                </a:cxn>
                <a:cxn ang="5400000">
                  <a:pos x="wd2" y="hd2"/>
                </a:cxn>
                <a:cxn ang="10800000">
                  <a:pos x="wd2" y="hd2"/>
                </a:cxn>
                <a:cxn ang="16200000">
                  <a:pos x="wd2" y="hd2"/>
                </a:cxn>
              </a:cxnLst>
              <a:rect l="0" t="0" r="r" b="b"/>
              <a:pathLst>
                <a:path w="21600" h="21600" extrusionOk="0">
                  <a:moveTo>
                    <a:pt x="18000" y="4950"/>
                  </a:moveTo>
                  <a:lnTo>
                    <a:pt x="12600" y="1350"/>
                  </a:lnTo>
                  <a:lnTo>
                    <a:pt x="6750" y="0"/>
                  </a:lnTo>
                  <a:lnTo>
                    <a:pt x="0" y="1800"/>
                  </a:lnTo>
                  <a:lnTo>
                    <a:pt x="7650" y="6300"/>
                  </a:lnTo>
                  <a:lnTo>
                    <a:pt x="9450" y="11700"/>
                  </a:lnTo>
                  <a:lnTo>
                    <a:pt x="9900" y="18000"/>
                  </a:lnTo>
                  <a:lnTo>
                    <a:pt x="14850" y="21600"/>
                  </a:lnTo>
                  <a:lnTo>
                    <a:pt x="21150" y="17100"/>
                  </a:lnTo>
                  <a:lnTo>
                    <a:pt x="21600" y="11250"/>
                  </a:lnTo>
                  <a:lnTo>
                    <a:pt x="18900" y="7650"/>
                  </a:lnTo>
                  <a:cubicBezTo>
                    <a:pt x="18900" y="7650"/>
                    <a:pt x="18000" y="4950"/>
                    <a:pt x="18000" y="495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0" name="Shape"/>
            <p:cNvSpPr/>
            <p:nvPr/>
          </p:nvSpPr>
          <p:spPr>
            <a:xfrm>
              <a:off x="14464865" y="7354555"/>
              <a:ext cx="65864" cy="57560"/>
            </a:xfrm>
            <a:custGeom>
              <a:avLst/>
              <a:gdLst/>
              <a:ahLst/>
              <a:cxnLst>
                <a:cxn ang="0">
                  <a:pos x="wd2" y="hd2"/>
                </a:cxn>
                <a:cxn ang="5400000">
                  <a:pos x="wd2" y="hd2"/>
                </a:cxn>
                <a:cxn ang="10800000">
                  <a:pos x="wd2" y="hd2"/>
                </a:cxn>
                <a:cxn ang="16200000">
                  <a:pos x="wd2" y="hd2"/>
                </a:cxn>
              </a:cxnLst>
              <a:rect l="0" t="0" r="r" b="b"/>
              <a:pathLst>
                <a:path w="21600" h="20625" extrusionOk="0">
                  <a:moveTo>
                    <a:pt x="21600" y="5200"/>
                  </a:moveTo>
                  <a:lnTo>
                    <a:pt x="11715" y="6800"/>
                  </a:lnTo>
                  <a:lnTo>
                    <a:pt x="9885" y="2400"/>
                  </a:lnTo>
                  <a:lnTo>
                    <a:pt x="4759" y="0"/>
                  </a:lnTo>
                  <a:lnTo>
                    <a:pt x="5125" y="8000"/>
                  </a:lnTo>
                  <a:lnTo>
                    <a:pt x="5492" y="12800"/>
                  </a:lnTo>
                  <a:lnTo>
                    <a:pt x="0" y="17600"/>
                  </a:lnTo>
                  <a:cubicBezTo>
                    <a:pt x="0" y="17600"/>
                    <a:pt x="3661" y="21600"/>
                    <a:pt x="4393" y="20400"/>
                  </a:cubicBezTo>
                  <a:cubicBezTo>
                    <a:pt x="5125" y="19200"/>
                    <a:pt x="11349" y="14000"/>
                    <a:pt x="11349" y="14000"/>
                  </a:cubicBezTo>
                  <a:lnTo>
                    <a:pt x="16841" y="11600"/>
                  </a:lnTo>
                  <a:lnTo>
                    <a:pt x="19403" y="8400"/>
                  </a:lnTo>
                  <a:cubicBezTo>
                    <a:pt x="19403" y="8400"/>
                    <a:pt x="21600" y="5200"/>
                    <a:pt x="21600" y="52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1" name="Shape"/>
            <p:cNvSpPr/>
            <p:nvPr/>
          </p:nvSpPr>
          <p:spPr>
            <a:xfrm>
              <a:off x="14572029" y="7327763"/>
              <a:ext cx="53584" cy="60282"/>
            </a:xfrm>
            <a:custGeom>
              <a:avLst/>
              <a:gdLst/>
              <a:ahLst/>
              <a:cxnLst>
                <a:cxn ang="0">
                  <a:pos x="wd2" y="hd2"/>
                </a:cxn>
                <a:cxn ang="5400000">
                  <a:pos x="wd2" y="hd2"/>
                </a:cxn>
                <a:cxn ang="10800000">
                  <a:pos x="wd2" y="hd2"/>
                </a:cxn>
                <a:cxn ang="16200000">
                  <a:pos x="wd2" y="hd2"/>
                </a:cxn>
              </a:cxnLst>
              <a:rect l="0" t="0" r="r" b="b"/>
              <a:pathLst>
                <a:path w="21600" h="21600" extrusionOk="0">
                  <a:moveTo>
                    <a:pt x="0" y="800"/>
                  </a:moveTo>
                  <a:lnTo>
                    <a:pt x="1800" y="6800"/>
                  </a:lnTo>
                  <a:lnTo>
                    <a:pt x="7650" y="10000"/>
                  </a:lnTo>
                  <a:lnTo>
                    <a:pt x="11700" y="13600"/>
                  </a:lnTo>
                  <a:lnTo>
                    <a:pt x="9900" y="18000"/>
                  </a:lnTo>
                  <a:lnTo>
                    <a:pt x="14850" y="21200"/>
                  </a:lnTo>
                  <a:lnTo>
                    <a:pt x="21600" y="21600"/>
                  </a:lnTo>
                  <a:lnTo>
                    <a:pt x="18900" y="14800"/>
                  </a:lnTo>
                  <a:lnTo>
                    <a:pt x="15750" y="8800"/>
                  </a:lnTo>
                  <a:lnTo>
                    <a:pt x="17550" y="4400"/>
                  </a:lnTo>
                  <a:lnTo>
                    <a:pt x="10800" y="400"/>
                  </a:lnTo>
                  <a:lnTo>
                    <a:pt x="4950" y="0"/>
                  </a:lnTo>
                  <a:cubicBezTo>
                    <a:pt x="4950" y="0"/>
                    <a:pt x="0" y="800"/>
                    <a:pt x="0" y="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2" name="Shape"/>
            <p:cNvSpPr/>
            <p:nvPr/>
          </p:nvSpPr>
          <p:spPr>
            <a:xfrm>
              <a:off x="14500586" y="7390277"/>
              <a:ext cx="48002" cy="73749"/>
            </a:xfrm>
            <a:custGeom>
              <a:avLst/>
              <a:gdLst/>
              <a:ahLst/>
              <a:cxnLst>
                <a:cxn ang="0">
                  <a:pos x="wd2" y="hd2"/>
                </a:cxn>
                <a:cxn ang="5400000">
                  <a:pos x="wd2" y="hd2"/>
                </a:cxn>
                <a:cxn ang="10800000">
                  <a:pos x="wd2" y="hd2"/>
                </a:cxn>
                <a:cxn ang="16200000">
                  <a:pos x="wd2" y="hd2"/>
                </a:cxn>
              </a:cxnLst>
              <a:rect l="0" t="0" r="r" b="b"/>
              <a:pathLst>
                <a:path w="21600" h="21298" extrusionOk="0">
                  <a:moveTo>
                    <a:pt x="17581" y="0"/>
                  </a:moveTo>
                  <a:lnTo>
                    <a:pt x="13060" y="322"/>
                  </a:lnTo>
                  <a:lnTo>
                    <a:pt x="10549" y="2579"/>
                  </a:lnTo>
                  <a:lnTo>
                    <a:pt x="9042" y="9027"/>
                  </a:lnTo>
                  <a:lnTo>
                    <a:pt x="3014" y="10316"/>
                  </a:lnTo>
                  <a:lnTo>
                    <a:pt x="0" y="11928"/>
                  </a:lnTo>
                  <a:lnTo>
                    <a:pt x="6530" y="15797"/>
                  </a:lnTo>
                  <a:lnTo>
                    <a:pt x="10549" y="18054"/>
                  </a:lnTo>
                  <a:cubicBezTo>
                    <a:pt x="10549" y="18054"/>
                    <a:pt x="10047" y="21600"/>
                    <a:pt x="11553" y="21278"/>
                  </a:cubicBezTo>
                  <a:cubicBezTo>
                    <a:pt x="13060" y="20955"/>
                    <a:pt x="18586" y="19343"/>
                    <a:pt x="18586" y="19343"/>
                  </a:cubicBezTo>
                  <a:lnTo>
                    <a:pt x="15070" y="15475"/>
                  </a:lnTo>
                  <a:lnTo>
                    <a:pt x="14065" y="9027"/>
                  </a:lnTo>
                  <a:lnTo>
                    <a:pt x="21098" y="5481"/>
                  </a:lnTo>
                  <a:lnTo>
                    <a:pt x="21600" y="967"/>
                  </a:lnTo>
                  <a:cubicBezTo>
                    <a:pt x="21600" y="967"/>
                    <a:pt x="17581" y="0"/>
                    <a:pt x="1758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3" name="Shape"/>
            <p:cNvSpPr/>
            <p:nvPr/>
          </p:nvSpPr>
          <p:spPr>
            <a:xfrm>
              <a:off x="14536308" y="7381347"/>
              <a:ext cx="48002" cy="55816"/>
            </a:xfrm>
            <a:custGeom>
              <a:avLst/>
              <a:gdLst/>
              <a:ahLst/>
              <a:cxnLst>
                <a:cxn ang="0">
                  <a:pos x="wd2" y="hd2"/>
                </a:cxn>
                <a:cxn ang="5400000">
                  <a:pos x="wd2" y="hd2"/>
                </a:cxn>
                <a:cxn ang="10800000">
                  <a:pos x="wd2" y="hd2"/>
                </a:cxn>
                <a:cxn ang="16200000">
                  <a:pos x="wd2" y="hd2"/>
                </a:cxn>
              </a:cxnLst>
              <a:rect l="0" t="0" r="r" b="b"/>
              <a:pathLst>
                <a:path w="21600" h="21600" extrusionOk="0">
                  <a:moveTo>
                    <a:pt x="11051" y="0"/>
                  </a:moveTo>
                  <a:lnTo>
                    <a:pt x="6028" y="3888"/>
                  </a:lnTo>
                  <a:lnTo>
                    <a:pt x="8037" y="9072"/>
                  </a:lnTo>
                  <a:lnTo>
                    <a:pt x="5023" y="13824"/>
                  </a:lnTo>
                  <a:lnTo>
                    <a:pt x="0" y="16848"/>
                  </a:lnTo>
                  <a:lnTo>
                    <a:pt x="1507" y="21600"/>
                  </a:lnTo>
                  <a:lnTo>
                    <a:pt x="7535" y="21168"/>
                  </a:lnTo>
                  <a:lnTo>
                    <a:pt x="10549" y="18144"/>
                  </a:lnTo>
                  <a:lnTo>
                    <a:pt x="13060" y="20304"/>
                  </a:lnTo>
                  <a:lnTo>
                    <a:pt x="21098" y="19008"/>
                  </a:lnTo>
                  <a:lnTo>
                    <a:pt x="21600" y="14256"/>
                  </a:lnTo>
                  <a:lnTo>
                    <a:pt x="13060" y="13392"/>
                  </a:lnTo>
                  <a:lnTo>
                    <a:pt x="12558" y="8640"/>
                  </a:lnTo>
                  <a:lnTo>
                    <a:pt x="13060" y="3456"/>
                  </a:lnTo>
                  <a:cubicBezTo>
                    <a:pt x="13060" y="3456"/>
                    <a:pt x="11051" y="0"/>
                    <a:pt x="1105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4" name="Shape"/>
            <p:cNvSpPr/>
            <p:nvPr/>
          </p:nvSpPr>
          <p:spPr>
            <a:xfrm>
              <a:off x="14572029" y="7363486"/>
              <a:ext cx="41305" cy="64747"/>
            </a:xfrm>
            <a:custGeom>
              <a:avLst/>
              <a:gdLst/>
              <a:ahLst/>
              <a:cxnLst>
                <a:cxn ang="0">
                  <a:pos x="wd2" y="hd2"/>
                </a:cxn>
                <a:cxn ang="5400000">
                  <a:pos x="wd2" y="hd2"/>
                </a:cxn>
                <a:cxn ang="10800000">
                  <a:pos x="wd2" y="hd2"/>
                </a:cxn>
                <a:cxn ang="16200000">
                  <a:pos x="wd2" y="hd2"/>
                </a:cxn>
              </a:cxnLst>
              <a:rect l="0" t="0" r="r" b="b"/>
              <a:pathLst>
                <a:path w="21600" h="21600" extrusionOk="0">
                  <a:moveTo>
                    <a:pt x="5254" y="0"/>
                  </a:moveTo>
                  <a:lnTo>
                    <a:pt x="0" y="2234"/>
                  </a:lnTo>
                  <a:lnTo>
                    <a:pt x="2335" y="7076"/>
                  </a:lnTo>
                  <a:lnTo>
                    <a:pt x="1168" y="13779"/>
                  </a:lnTo>
                  <a:lnTo>
                    <a:pt x="5838" y="13034"/>
                  </a:lnTo>
                  <a:lnTo>
                    <a:pt x="9341" y="16014"/>
                  </a:lnTo>
                  <a:lnTo>
                    <a:pt x="11676" y="21600"/>
                  </a:lnTo>
                  <a:lnTo>
                    <a:pt x="17514" y="19366"/>
                  </a:lnTo>
                  <a:lnTo>
                    <a:pt x="21600" y="17876"/>
                  </a:lnTo>
                  <a:lnTo>
                    <a:pt x="18097" y="11172"/>
                  </a:lnTo>
                  <a:lnTo>
                    <a:pt x="17514" y="7448"/>
                  </a:lnTo>
                  <a:lnTo>
                    <a:pt x="8173" y="3724"/>
                  </a:lnTo>
                  <a:cubicBezTo>
                    <a:pt x="8173" y="3724"/>
                    <a:pt x="5254" y="0"/>
                    <a:pt x="525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5" name="Shape"/>
            <p:cNvSpPr/>
            <p:nvPr/>
          </p:nvSpPr>
          <p:spPr>
            <a:xfrm>
              <a:off x="14464865" y="7434929"/>
              <a:ext cx="192007" cy="160820"/>
            </a:xfrm>
            <a:custGeom>
              <a:avLst/>
              <a:gdLst/>
              <a:ahLst/>
              <a:cxnLst>
                <a:cxn ang="0">
                  <a:pos x="wd2" y="hd2"/>
                </a:cxn>
                <a:cxn ang="5400000">
                  <a:pos x="wd2" y="hd2"/>
                </a:cxn>
                <a:cxn ang="10800000">
                  <a:pos x="wd2" y="hd2"/>
                </a:cxn>
                <a:cxn ang="16200000">
                  <a:pos x="wd2" y="hd2"/>
                </a:cxn>
              </a:cxnLst>
              <a:rect l="0" t="0" r="r" b="b"/>
              <a:pathLst>
                <a:path w="21600" h="21025" extrusionOk="0">
                  <a:moveTo>
                    <a:pt x="8414" y="5692"/>
                  </a:moveTo>
                  <a:lnTo>
                    <a:pt x="6656" y="7005"/>
                  </a:lnTo>
                  <a:lnTo>
                    <a:pt x="5274" y="7443"/>
                  </a:lnTo>
                  <a:lnTo>
                    <a:pt x="6153" y="9341"/>
                  </a:lnTo>
                  <a:lnTo>
                    <a:pt x="3516" y="9486"/>
                  </a:lnTo>
                  <a:lnTo>
                    <a:pt x="2009" y="10800"/>
                  </a:lnTo>
                  <a:lnTo>
                    <a:pt x="1884" y="14011"/>
                  </a:lnTo>
                  <a:lnTo>
                    <a:pt x="2260" y="15178"/>
                  </a:lnTo>
                  <a:lnTo>
                    <a:pt x="0" y="16054"/>
                  </a:lnTo>
                  <a:lnTo>
                    <a:pt x="2135" y="18097"/>
                  </a:lnTo>
                  <a:lnTo>
                    <a:pt x="3893" y="16638"/>
                  </a:lnTo>
                  <a:lnTo>
                    <a:pt x="3140" y="15324"/>
                  </a:lnTo>
                  <a:lnTo>
                    <a:pt x="2888" y="14449"/>
                  </a:lnTo>
                  <a:lnTo>
                    <a:pt x="3893" y="12697"/>
                  </a:lnTo>
                  <a:lnTo>
                    <a:pt x="4772" y="10946"/>
                  </a:lnTo>
                  <a:lnTo>
                    <a:pt x="5902" y="12551"/>
                  </a:lnTo>
                  <a:lnTo>
                    <a:pt x="7409" y="12405"/>
                  </a:lnTo>
                  <a:lnTo>
                    <a:pt x="8540" y="12551"/>
                  </a:lnTo>
                  <a:lnTo>
                    <a:pt x="8037" y="10654"/>
                  </a:lnTo>
                  <a:lnTo>
                    <a:pt x="9167" y="10216"/>
                  </a:lnTo>
                  <a:lnTo>
                    <a:pt x="10674" y="12259"/>
                  </a:lnTo>
                  <a:lnTo>
                    <a:pt x="11679" y="14011"/>
                  </a:lnTo>
                  <a:lnTo>
                    <a:pt x="10800" y="15908"/>
                  </a:lnTo>
                  <a:lnTo>
                    <a:pt x="12307" y="18973"/>
                  </a:lnTo>
                  <a:lnTo>
                    <a:pt x="14065" y="19411"/>
                  </a:lnTo>
                  <a:lnTo>
                    <a:pt x="16326" y="18681"/>
                  </a:lnTo>
                  <a:lnTo>
                    <a:pt x="15949" y="20286"/>
                  </a:lnTo>
                  <a:cubicBezTo>
                    <a:pt x="15949" y="20286"/>
                    <a:pt x="17205" y="21600"/>
                    <a:pt x="17205" y="20724"/>
                  </a:cubicBezTo>
                  <a:cubicBezTo>
                    <a:pt x="17205" y="19849"/>
                    <a:pt x="17707" y="18681"/>
                    <a:pt x="17707" y="18681"/>
                  </a:cubicBezTo>
                  <a:lnTo>
                    <a:pt x="16953" y="16200"/>
                  </a:lnTo>
                  <a:lnTo>
                    <a:pt x="17330" y="14741"/>
                  </a:lnTo>
                  <a:lnTo>
                    <a:pt x="18084" y="13719"/>
                  </a:lnTo>
                  <a:lnTo>
                    <a:pt x="19214" y="15178"/>
                  </a:lnTo>
                  <a:lnTo>
                    <a:pt x="20344" y="16492"/>
                  </a:lnTo>
                  <a:lnTo>
                    <a:pt x="21098" y="14303"/>
                  </a:lnTo>
                  <a:lnTo>
                    <a:pt x="21600" y="12114"/>
                  </a:lnTo>
                  <a:lnTo>
                    <a:pt x="20972" y="9195"/>
                  </a:lnTo>
                  <a:lnTo>
                    <a:pt x="20595" y="8027"/>
                  </a:lnTo>
                  <a:lnTo>
                    <a:pt x="20972" y="5838"/>
                  </a:lnTo>
                  <a:lnTo>
                    <a:pt x="20847" y="3503"/>
                  </a:lnTo>
                  <a:lnTo>
                    <a:pt x="19842" y="2481"/>
                  </a:lnTo>
                  <a:lnTo>
                    <a:pt x="19088" y="1605"/>
                  </a:lnTo>
                  <a:lnTo>
                    <a:pt x="18837" y="0"/>
                  </a:lnTo>
                  <a:lnTo>
                    <a:pt x="16577" y="292"/>
                  </a:lnTo>
                  <a:cubicBezTo>
                    <a:pt x="16577" y="292"/>
                    <a:pt x="15572" y="2335"/>
                    <a:pt x="15949" y="2627"/>
                  </a:cubicBezTo>
                  <a:cubicBezTo>
                    <a:pt x="16326" y="2919"/>
                    <a:pt x="17205" y="4086"/>
                    <a:pt x="17205" y="4086"/>
                  </a:cubicBezTo>
                  <a:lnTo>
                    <a:pt x="16200" y="4232"/>
                  </a:lnTo>
                  <a:lnTo>
                    <a:pt x="13688" y="4086"/>
                  </a:lnTo>
                  <a:cubicBezTo>
                    <a:pt x="13688" y="4086"/>
                    <a:pt x="13312" y="4816"/>
                    <a:pt x="13437" y="5254"/>
                  </a:cubicBezTo>
                  <a:cubicBezTo>
                    <a:pt x="13563" y="5692"/>
                    <a:pt x="13940" y="7443"/>
                    <a:pt x="13940" y="7443"/>
                  </a:cubicBezTo>
                  <a:lnTo>
                    <a:pt x="12684" y="6422"/>
                  </a:lnTo>
                  <a:lnTo>
                    <a:pt x="11679" y="7297"/>
                  </a:lnTo>
                  <a:lnTo>
                    <a:pt x="10926" y="8757"/>
                  </a:lnTo>
                  <a:lnTo>
                    <a:pt x="10047" y="8611"/>
                  </a:lnTo>
                  <a:lnTo>
                    <a:pt x="9921" y="6130"/>
                  </a:lnTo>
                  <a:cubicBezTo>
                    <a:pt x="9921" y="6130"/>
                    <a:pt x="8414" y="5692"/>
                    <a:pt x="8414" y="56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6" name="Shape"/>
            <p:cNvSpPr/>
            <p:nvPr/>
          </p:nvSpPr>
          <p:spPr>
            <a:xfrm>
              <a:off x="14429142" y="7577818"/>
              <a:ext cx="29025" cy="21211"/>
            </a:xfrm>
            <a:custGeom>
              <a:avLst/>
              <a:gdLst/>
              <a:ahLst/>
              <a:cxnLst>
                <a:cxn ang="0">
                  <a:pos x="wd2" y="hd2"/>
                </a:cxn>
                <a:cxn ang="5400000">
                  <a:pos x="wd2" y="hd2"/>
                </a:cxn>
                <a:cxn ang="10800000">
                  <a:pos x="wd2" y="hd2"/>
                </a:cxn>
                <a:cxn ang="16200000">
                  <a:pos x="wd2" y="hd2"/>
                </a:cxn>
              </a:cxnLst>
              <a:rect l="0" t="0" r="r" b="b"/>
              <a:pathLst>
                <a:path w="21600" h="21600" extrusionOk="0">
                  <a:moveTo>
                    <a:pt x="21600" y="3411"/>
                  </a:moveTo>
                  <a:lnTo>
                    <a:pt x="9969" y="0"/>
                  </a:lnTo>
                  <a:lnTo>
                    <a:pt x="0" y="6821"/>
                  </a:lnTo>
                  <a:lnTo>
                    <a:pt x="7477" y="21600"/>
                  </a:lnTo>
                  <a:lnTo>
                    <a:pt x="15785" y="12505"/>
                  </a:lnTo>
                  <a:cubicBezTo>
                    <a:pt x="15785" y="12505"/>
                    <a:pt x="21600" y="3411"/>
                    <a:pt x="21600" y="341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7" name="Shape"/>
            <p:cNvSpPr/>
            <p:nvPr/>
          </p:nvSpPr>
          <p:spPr>
            <a:xfrm>
              <a:off x="14527378" y="7327763"/>
              <a:ext cx="34607" cy="26793"/>
            </a:xfrm>
            <a:custGeom>
              <a:avLst/>
              <a:gdLst/>
              <a:ahLst/>
              <a:cxnLst>
                <a:cxn ang="0">
                  <a:pos x="wd2" y="hd2"/>
                </a:cxn>
                <a:cxn ang="5400000">
                  <a:pos x="wd2" y="hd2"/>
                </a:cxn>
                <a:cxn ang="10800000">
                  <a:pos x="wd2" y="hd2"/>
                </a:cxn>
                <a:cxn ang="16200000">
                  <a:pos x="wd2" y="hd2"/>
                </a:cxn>
              </a:cxnLst>
              <a:rect l="0" t="0" r="r" b="b"/>
              <a:pathLst>
                <a:path w="21600" h="21600" extrusionOk="0">
                  <a:moveTo>
                    <a:pt x="2090" y="0"/>
                  </a:moveTo>
                  <a:lnTo>
                    <a:pt x="0" y="10800"/>
                  </a:lnTo>
                  <a:lnTo>
                    <a:pt x="0" y="18900"/>
                  </a:lnTo>
                  <a:lnTo>
                    <a:pt x="12542" y="15300"/>
                  </a:lnTo>
                  <a:lnTo>
                    <a:pt x="21600" y="21600"/>
                  </a:lnTo>
                  <a:lnTo>
                    <a:pt x="18813" y="9000"/>
                  </a:lnTo>
                  <a:lnTo>
                    <a:pt x="9058" y="3600"/>
                  </a:lnTo>
                  <a:cubicBezTo>
                    <a:pt x="9058" y="3600"/>
                    <a:pt x="2090" y="0"/>
                    <a:pt x="209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8" name="Shape"/>
            <p:cNvSpPr/>
            <p:nvPr/>
          </p:nvSpPr>
          <p:spPr>
            <a:xfrm>
              <a:off x="14572029" y="7265251"/>
              <a:ext cx="22328" cy="245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1080" y="15709"/>
                  </a:lnTo>
                  <a:lnTo>
                    <a:pt x="6480" y="21600"/>
                  </a:lnTo>
                  <a:lnTo>
                    <a:pt x="21600" y="12764"/>
                  </a:lnTo>
                  <a:lnTo>
                    <a:pt x="10800" y="0"/>
                  </a:lnTo>
                  <a:cubicBezTo>
                    <a:pt x="10800" y="0"/>
                    <a:pt x="0" y="3927"/>
                    <a:pt x="0" y="392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9" name="Shape"/>
            <p:cNvSpPr/>
            <p:nvPr/>
          </p:nvSpPr>
          <p:spPr>
            <a:xfrm>
              <a:off x="13723632" y="6881238"/>
              <a:ext cx="275364" cy="599827"/>
            </a:xfrm>
            <a:custGeom>
              <a:avLst/>
              <a:gdLst/>
              <a:ahLst/>
              <a:cxnLst>
                <a:cxn ang="0">
                  <a:pos x="wd2" y="hd2"/>
                </a:cxn>
                <a:cxn ang="5400000">
                  <a:pos x="wd2" y="hd2"/>
                </a:cxn>
                <a:cxn ang="10800000">
                  <a:pos x="wd2" y="hd2"/>
                </a:cxn>
                <a:cxn ang="16200000">
                  <a:pos x="wd2" y="hd2"/>
                </a:cxn>
              </a:cxnLst>
              <a:rect l="0" t="0" r="r" b="b"/>
              <a:pathLst>
                <a:path w="21600" h="21600" extrusionOk="0">
                  <a:moveTo>
                    <a:pt x="0" y="1447"/>
                  </a:moveTo>
                  <a:lnTo>
                    <a:pt x="1401" y="1876"/>
                  </a:lnTo>
                  <a:lnTo>
                    <a:pt x="2335" y="2358"/>
                  </a:lnTo>
                  <a:lnTo>
                    <a:pt x="2452" y="3055"/>
                  </a:lnTo>
                  <a:lnTo>
                    <a:pt x="3152" y="3698"/>
                  </a:lnTo>
                  <a:lnTo>
                    <a:pt x="6538" y="3591"/>
                  </a:lnTo>
                  <a:lnTo>
                    <a:pt x="7005" y="4073"/>
                  </a:lnTo>
                  <a:lnTo>
                    <a:pt x="7473" y="4663"/>
                  </a:lnTo>
                  <a:lnTo>
                    <a:pt x="8406" y="4877"/>
                  </a:lnTo>
                  <a:lnTo>
                    <a:pt x="7005" y="5253"/>
                  </a:lnTo>
                  <a:lnTo>
                    <a:pt x="5604" y="5413"/>
                  </a:lnTo>
                  <a:lnTo>
                    <a:pt x="5604" y="6217"/>
                  </a:lnTo>
                  <a:lnTo>
                    <a:pt x="7005" y="6700"/>
                  </a:lnTo>
                  <a:lnTo>
                    <a:pt x="8523" y="7236"/>
                  </a:lnTo>
                  <a:lnTo>
                    <a:pt x="10742" y="8683"/>
                  </a:lnTo>
                  <a:lnTo>
                    <a:pt x="12726" y="9326"/>
                  </a:lnTo>
                  <a:lnTo>
                    <a:pt x="13777" y="10076"/>
                  </a:lnTo>
                  <a:lnTo>
                    <a:pt x="15178" y="10773"/>
                  </a:lnTo>
                  <a:lnTo>
                    <a:pt x="15178" y="11524"/>
                  </a:lnTo>
                  <a:lnTo>
                    <a:pt x="15529" y="12113"/>
                  </a:lnTo>
                  <a:lnTo>
                    <a:pt x="15646" y="12864"/>
                  </a:lnTo>
                  <a:lnTo>
                    <a:pt x="15646" y="13507"/>
                  </a:lnTo>
                  <a:lnTo>
                    <a:pt x="16113" y="14311"/>
                  </a:lnTo>
                  <a:lnTo>
                    <a:pt x="16230" y="15597"/>
                  </a:lnTo>
                  <a:lnTo>
                    <a:pt x="15529" y="16187"/>
                  </a:lnTo>
                  <a:lnTo>
                    <a:pt x="13661" y="16669"/>
                  </a:lnTo>
                  <a:lnTo>
                    <a:pt x="11793" y="16884"/>
                  </a:lnTo>
                  <a:lnTo>
                    <a:pt x="12026" y="17527"/>
                  </a:lnTo>
                  <a:lnTo>
                    <a:pt x="12843" y="18062"/>
                  </a:lnTo>
                  <a:lnTo>
                    <a:pt x="11559" y="18009"/>
                  </a:lnTo>
                  <a:lnTo>
                    <a:pt x="9691" y="17902"/>
                  </a:lnTo>
                  <a:lnTo>
                    <a:pt x="8407" y="18331"/>
                  </a:lnTo>
                  <a:lnTo>
                    <a:pt x="6889" y="18545"/>
                  </a:lnTo>
                  <a:lnTo>
                    <a:pt x="5955" y="18599"/>
                  </a:lnTo>
                  <a:lnTo>
                    <a:pt x="5255" y="18813"/>
                  </a:lnTo>
                  <a:lnTo>
                    <a:pt x="6773" y="19027"/>
                  </a:lnTo>
                  <a:lnTo>
                    <a:pt x="7473" y="19349"/>
                  </a:lnTo>
                  <a:lnTo>
                    <a:pt x="8524" y="19403"/>
                  </a:lnTo>
                  <a:lnTo>
                    <a:pt x="7706" y="20260"/>
                  </a:lnTo>
                  <a:lnTo>
                    <a:pt x="7589" y="20796"/>
                  </a:lnTo>
                  <a:lnTo>
                    <a:pt x="7589" y="21386"/>
                  </a:lnTo>
                  <a:lnTo>
                    <a:pt x="7239" y="21600"/>
                  </a:lnTo>
                  <a:lnTo>
                    <a:pt x="8991" y="21278"/>
                  </a:lnTo>
                  <a:lnTo>
                    <a:pt x="9924" y="20689"/>
                  </a:lnTo>
                  <a:lnTo>
                    <a:pt x="11208" y="20099"/>
                  </a:lnTo>
                  <a:lnTo>
                    <a:pt x="12960" y="19939"/>
                  </a:lnTo>
                  <a:lnTo>
                    <a:pt x="12609" y="19403"/>
                  </a:lnTo>
                  <a:lnTo>
                    <a:pt x="13543" y="18813"/>
                  </a:lnTo>
                  <a:lnTo>
                    <a:pt x="14361" y="18599"/>
                  </a:lnTo>
                  <a:lnTo>
                    <a:pt x="16229" y="18866"/>
                  </a:lnTo>
                  <a:lnTo>
                    <a:pt x="17863" y="18759"/>
                  </a:lnTo>
                  <a:lnTo>
                    <a:pt x="17630" y="18384"/>
                  </a:lnTo>
                  <a:lnTo>
                    <a:pt x="18914" y="17902"/>
                  </a:lnTo>
                  <a:lnTo>
                    <a:pt x="20432" y="17473"/>
                  </a:lnTo>
                  <a:lnTo>
                    <a:pt x="20899" y="16723"/>
                  </a:lnTo>
                  <a:lnTo>
                    <a:pt x="21016" y="15919"/>
                  </a:lnTo>
                  <a:lnTo>
                    <a:pt x="21600" y="15490"/>
                  </a:lnTo>
                  <a:lnTo>
                    <a:pt x="21250" y="14525"/>
                  </a:lnTo>
                  <a:lnTo>
                    <a:pt x="21133" y="14096"/>
                  </a:lnTo>
                  <a:lnTo>
                    <a:pt x="20666" y="12703"/>
                  </a:lnTo>
                  <a:lnTo>
                    <a:pt x="19264" y="11899"/>
                  </a:lnTo>
                  <a:lnTo>
                    <a:pt x="17630" y="10827"/>
                  </a:lnTo>
                  <a:lnTo>
                    <a:pt x="16462" y="10184"/>
                  </a:lnTo>
                  <a:lnTo>
                    <a:pt x="14828" y="9809"/>
                  </a:lnTo>
                  <a:lnTo>
                    <a:pt x="13544" y="8844"/>
                  </a:lnTo>
                  <a:lnTo>
                    <a:pt x="12610" y="8361"/>
                  </a:lnTo>
                  <a:lnTo>
                    <a:pt x="12493" y="7986"/>
                  </a:lnTo>
                  <a:lnTo>
                    <a:pt x="11559" y="7343"/>
                  </a:lnTo>
                  <a:lnTo>
                    <a:pt x="9575" y="6271"/>
                  </a:lnTo>
                  <a:lnTo>
                    <a:pt x="10392" y="5574"/>
                  </a:lnTo>
                  <a:lnTo>
                    <a:pt x="11793" y="5092"/>
                  </a:lnTo>
                  <a:lnTo>
                    <a:pt x="13311" y="4556"/>
                  </a:lnTo>
                  <a:lnTo>
                    <a:pt x="13428" y="3966"/>
                  </a:lnTo>
                  <a:lnTo>
                    <a:pt x="15297" y="3430"/>
                  </a:lnTo>
                  <a:lnTo>
                    <a:pt x="17398" y="2734"/>
                  </a:lnTo>
                  <a:lnTo>
                    <a:pt x="13428" y="1554"/>
                  </a:lnTo>
                  <a:lnTo>
                    <a:pt x="13779" y="857"/>
                  </a:lnTo>
                  <a:lnTo>
                    <a:pt x="11677" y="429"/>
                  </a:lnTo>
                  <a:lnTo>
                    <a:pt x="9926" y="322"/>
                  </a:lnTo>
                  <a:lnTo>
                    <a:pt x="8992" y="0"/>
                  </a:lnTo>
                  <a:lnTo>
                    <a:pt x="7474" y="214"/>
                  </a:lnTo>
                  <a:lnTo>
                    <a:pt x="7124" y="643"/>
                  </a:lnTo>
                  <a:lnTo>
                    <a:pt x="6073" y="697"/>
                  </a:lnTo>
                  <a:lnTo>
                    <a:pt x="5022" y="697"/>
                  </a:lnTo>
                  <a:lnTo>
                    <a:pt x="3738" y="1072"/>
                  </a:lnTo>
                  <a:lnTo>
                    <a:pt x="936" y="857"/>
                  </a:lnTo>
                  <a:cubicBezTo>
                    <a:pt x="936" y="857"/>
                    <a:pt x="0" y="1447"/>
                    <a:pt x="0" y="144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0" name="Shape"/>
            <p:cNvSpPr/>
            <p:nvPr/>
          </p:nvSpPr>
          <p:spPr>
            <a:xfrm>
              <a:off x="13634329" y="6925891"/>
              <a:ext cx="284311" cy="336378"/>
            </a:xfrm>
            <a:custGeom>
              <a:avLst/>
              <a:gdLst/>
              <a:ahLst/>
              <a:cxnLst>
                <a:cxn ang="0">
                  <a:pos x="wd2" y="hd2"/>
                </a:cxn>
                <a:cxn ang="5400000">
                  <a:pos x="wd2" y="hd2"/>
                </a:cxn>
                <a:cxn ang="10800000">
                  <a:pos x="wd2" y="hd2"/>
                </a:cxn>
                <a:cxn ang="16200000">
                  <a:pos x="wd2" y="hd2"/>
                </a:cxn>
              </a:cxnLst>
              <a:rect l="0" t="0" r="r" b="b"/>
              <a:pathLst>
                <a:path w="21600" h="21600" extrusionOk="0">
                  <a:moveTo>
                    <a:pt x="2827" y="1911"/>
                  </a:moveTo>
                  <a:lnTo>
                    <a:pt x="2035" y="2963"/>
                  </a:lnTo>
                  <a:lnTo>
                    <a:pt x="678" y="3153"/>
                  </a:lnTo>
                  <a:lnTo>
                    <a:pt x="792" y="4300"/>
                  </a:lnTo>
                  <a:lnTo>
                    <a:pt x="0" y="4874"/>
                  </a:lnTo>
                  <a:lnTo>
                    <a:pt x="0" y="5639"/>
                  </a:lnTo>
                  <a:lnTo>
                    <a:pt x="1583" y="5352"/>
                  </a:lnTo>
                  <a:lnTo>
                    <a:pt x="1696" y="6786"/>
                  </a:lnTo>
                  <a:lnTo>
                    <a:pt x="3279" y="7263"/>
                  </a:lnTo>
                  <a:lnTo>
                    <a:pt x="3732" y="9080"/>
                  </a:lnTo>
                  <a:lnTo>
                    <a:pt x="3392" y="10608"/>
                  </a:lnTo>
                  <a:lnTo>
                    <a:pt x="2714" y="12616"/>
                  </a:lnTo>
                  <a:lnTo>
                    <a:pt x="6106" y="11087"/>
                  </a:lnTo>
                  <a:lnTo>
                    <a:pt x="7577" y="11660"/>
                  </a:lnTo>
                  <a:lnTo>
                    <a:pt x="8708" y="11564"/>
                  </a:lnTo>
                  <a:lnTo>
                    <a:pt x="9160" y="10513"/>
                  </a:lnTo>
                  <a:lnTo>
                    <a:pt x="10291" y="10800"/>
                  </a:lnTo>
                  <a:lnTo>
                    <a:pt x="11422" y="11851"/>
                  </a:lnTo>
                  <a:lnTo>
                    <a:pt x="13005" y="12520"/>
                  </a:lnTo>
                  <a:lnTo>
                    <a:pt x="14136" y="14241"/>
                  </a:lnTo>
                  <a:lnTo>
                    <a:pt x="14249" y="16056"/>
                  </a:lnTo>
                  <a:lnTo>
                    <a:pt x="15946" y="17777"/>
                  </a:lnTo>
                  <a:lnTo>
                    <a:pt x="16511" y="19784"/>
                  </a:lnTo>
                  <a:lnTo>
                    <a:pt x="15606" y="20644"/>
                  </a:lnTo>
                  <a:lnTo>
                    <a:pt x="17416" y="21600"/>
                  </a:lnTo>
                  <a:lnTo>
                    <a:pt x="18999" y="20549"/>
                  </a:lnTo>
                  <a:lnTo>
                    <a:pt x="20469" y="20836"/>
                  </a:lnTo>
                  <a:lnTo>
                    <a:pt x="21600" y="20358"/>
                  </a:lnTo>
                  <a:lnTo>
                    <a:pt x="21147" y="17968"/>
                  </a:lnTo>
                  <a:lnTo>
                    <a:pt x="21147" y="16630"/>
                  </a:lnTo>
                  <a:lnTo>
                    <a:pt x="18773" y="14050"/>
                  </a:lnTo>
                  <a:lnTo>
                    <a:pt x="16511" y="12807"/>
                  </a:lnTo>
                  <a:lnTo>
                    <a:pt x="14702" y="10322"/>
                  </a:lnTo>
                  <a:lnTo>
                    <a:pt x="11875" y="8506"/>
                  </a:lnTo>
                  <a:lnTo>
                    <a:pt x="11875" y="7073"/>
                  </a:lnTo>
                  <a:lnTo>
                    <a:pt x="14136" y="6212"/>
                  </a:lnTo>
                  <a:lnTo>
                    <a:pt x="13684" y="5735"/>
                  </a:lnTo>
                  <a:lnTo>
                    <a:pt x="12779" y="3823"/>
                  </a:lnTo>
                  <a:lnTo>
                    <a:pt x="9500" y="4014"/>
                  </a:lnTo>
                  <a:lnTo>
                    <a:pt x="8822" y="2867"/>
                  </a:lnTo>
                  <a:lnTo>
                    <a:pt x="8708" y="1625"/>
                  </a:lnTo>
                  <a:lnTo>
                    <a:pt x="6447" y="0"/>
                  </a:lnTo>
                  <a:lnTo>
                    <a:pt x="5203" y="382"/>
                  </a:lnTo>
                  <a:lnTo>
                    <a:pt x="5429" y="2676"/>
                  </a:lnTo>
                  <a:lnTo>
                    <a:pt x="4298" y="2580"/>
                  </a:lnTo>
                  <a:lnTo>
                    <a:pt x="3506" y="2485"/>
                  </a:lnTo>
                  <a:cubicBezTo>
                    <a:pt x="3506" y="2485"/>
                    <a:pt x="2827" y="1911"/>
                    <a:pt x="2827" y="191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1" name="Shape"/>
            <p:cNvSpPr/>
            <p:nvPr/>
          </p:nvSpPr>
          <p:spPr>
            <a:xfrm>
              <a:off x="13732563" y="7238458"/>
              <a:ext cx="190515" cy="171163"/>
            </a:xfrm>
            <a:custGeom>
              <a:avLst/>
              <a:gdLst/>
              <a:ahLst/>
              <a:cxnLst>
                <a:cxn ang="0">
                  <a:pos x="wd2" y="hd2"/>
                </a:cxn>
                <a:cxn ang="5400000">
                  <a:pos x="wd2" y="hd2"/>
                </a:cxn>
                <a:cxn ang="10800000">
                  <a:pos x="wd2" y="hd2"/>
                </a:cxn>
                <a:cxn ang="16200000">
                  <a:pos x="wd2" y="hd2"/>
                </a:cxn>
              </a:cxnLst>
              <a:rect l="0" t="0" r="r" b="b"/>
              <a:pathLst>
                <a:path w="21600" h="21600" extrusionOk="0">
                  <a:moveTo>
                    <a:pt x="11813" y="562"/>
                  </a:moveTo>
                  <a:lnTo>
                    <a:pt x="7594" y="375"/>
                  </a:lnTo>
                  <a:lnTo>
                    <a:pt x="3713" y="939"/>
                  </a:lnTo>
                  <a:lnTo>
                    <a:pt x="1013" y="1689"/>
                  </a:lnTo>
                  <a:lnTo>
                    <a:pt x="0" y="5447"/>
                  </a:lnTo>
                  <a:lnTo>
                    <a:pt x="675" y="8451"/>
                  </a:lnTo>
                  <a:lnTo>
                    <a:pt x="1013" y="11645"/>
                  </a:lnTo>
                  <a:lnTo>
                    <a:pt x="675" y="15213"/>
                  </a:lnTo>
                  <a:lnTo>
                    <a:pt x="2025" y="18594"/>
                  </a:lnTo>
                  <a:lnTo>
                    <a:pt x="3881" y="17844"/>
                  </a:lnTo>
                  <a:lnTo>
                    <a:pt x="3375" y="20285"/>
                  </a:lnTo>
                  <a:lnTo>
                    <a:pt x="3712" y="21600"/>
                  </a:lnTo>
                  <a:lnTo>
                    <a:pt x="5737" y="20849"/>
                  </a:lnTo>
                  <a:lnTo>
                    <a:pt x="7425" y="19910"/>
                  </a:lnTo>
                  <a:lnTo>
                    <a:pt x="12150" y="17656"/>
                  </a:lnTo>
                  <a:lnTo>
                    <a:pt x="16031" y="18031"/>
                  </a:lnTo>
                  <a:lnTo>
                    <a:pt x="15188" y="14087"/>
                  </a:lnTo>
                  <a:lnTo>
                    <a:pt x="20587" y="11645"/>
                  </a:lnTo>
                  <a:lnTo>
                    <a:pt x="21600" y="8969"/>
                  </a:lnTo>
                  <a:lnTo>
                    <a:pt x="20925" y="4132"/>
                  </a:lnTo>
                  <a:lnTo>
                    <a:pt x="20756" y="0"/>
                  </a:lnTo>
                  <a:lnTo>
                    <a:pt x="19068" y="939"/>
                  </a:lnTo>
                  <a:lnTo>
                    <a:pt x="16874" y="375"/>
                  </a:lnTo>
                  <a:lnTo>
                    <a:pt x="14511" y="2441"/>
                  </a:lnTo>
                  <a:cubicBezTo>
                    <a:pt x="14511" y="2441"/>
                    <a:pt x="11813" y="562"/>
                    <a:pt x="11813" y="56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2" name="Shape"/>
            <p:cNvSpPr/>
            <p:nvPr/>
          </p:nvSpPr>
          <p:spPr>
            <a:xfrm>
              <a:off x="13536091" y="6997335"/>
              <a:ext cx="314810" cy="579001"/>
            </a:xfrm>
            <a:custGeom>
              <a:avLst/>
              <a:gdLst/>
              <a:ahLst/>
              <a:cxnLst>
                <a:cxn ang="0">
                  <a:pos x="wd2" y="hd2"/>
                </a:cxn>
                <a:cxn ang="5400000">
                  <a:pos x="wd2" y="hd2"/>
                </a:cxn>
                <a:cxn ang="10800000">
                  <a:pos x="wd2" y="hd2"/>
                </a:cxn>
                <a:cxn ang="16200000">
                  <a:pos x="wd2" y="hd2"/>
                </a:cxn>
              </a:cxnLst>
              <a:rect l="0" t="0" r="r" b="b"/>
              <a:pathLst>
                <a:path w="21600" h="21600" extrusionOk="0">
                  <a:moveTo>
                    <a:pt x="6588" y="20767"/>
                  </a:moveTo>
                  <a:lnTo>
                    <a:pt x="7430" y="20809"/>
                  </a:lnTo>
                  <a:lnTo>
                    <a:pt x="8120" y="20351"/>
                  </a:lnTo>
                  <a:lnTo>
                    <a:pt x="8885" y="20767"/>
                  </a:lnTo>
                  <a:lnTo>
                    <a:pt x="9881" y="20850"/>
                  </a:lnTo>
                  <a:lnTo>
                    <a:pt x="9728" y="21600"/>
                  </a:lnTo>
                  <a:lnTo>
                    <a:pt x="11490" y="21308"/>
                  </a:lnTo>
                  <a:lnTo>
                    <a:pt x="12026" y="21267"/>
                  </a:lnTo>
                  <a:lnTo>
                    <a:pt x="10264" y="20226"/>
                  </a:lnTo>
                  <a:lnTo>
                    <a:pt x="9268" y="20309"/>
                  </a:lnTo>
                  <a:lnTo>
                    <a:pt x="8426" y="19934"/>
                  </a:lnTo>
                  <a:lnTo>
                    <a:pt x="7507" y="19559"/>
                  </a:lnTo>
                  <a:lnTo>
                    <a:pt x="6817" y="19226"/>
                  </a:lnTo>
                  <a:lnTo>
                    <a:pt x="7507" y="18976"/>
                  </a:lnTo>
                  <a:lnTo>
                    <a:pt x="7124" y="17977"/>
                  </a:lnTo>
                  <a:lnTo>
                    <a:pt x="6434" y="18143"/>
                  </a:lnTo>
                  <a:lnTo>
                    <a:pt x="6051" y="17061"/>
                  </a:lnTo>
                  <a:lnTo>
                    <a:pt x="4979" y="17144"/>
                  </a:lnTo>
                  <a:lnTo>
                    <a:pt x="4060" y="16394"/>
                  </a:lnTo>
                  <a:lnTo>
                    <a:pt x="4520" y="15437"/>
                  </a:lnTo>
                  <a:lnTo>
                    <a:pt x="4826" y="14937"/>
                  </a:lnTo>
                  <a:lnTo>
                    <a:pt x="5439" y="14562"/>
                  </a:lnTo>
                  <a:lnTo>
                    <a:pt x="5592" y="13812"/>
                  </a:lnTo>
                  <a:lnTo>
                    <a:pt x="6205" y="13271"/>
                  </a:lnTo>
                  <a:lnTo>
                    <a:pt x="6358" y="12980"/>
                  </a:lnTo>
                  <a:lnTo>
                    <a:pt x="6817" y="12813"/>
                  </a:lnTo>
                  <a:lnTo>
                    <a:pt x="6817" y="11855"/>
                  </a:lnTo>
                  <a:lnTo>
                    <a:pt x="6511" y="11272"/>
                  </a:lnTo>
                  <a:lnTo>
                    <a:pt x="7047" y="10564"/>
                  </a:lnTo>
                  <a:lnTo>
                    <a:pt x="8656" y="10731"/>
                  </a:lnTo>
                  <a:lnTo>
                    <a:pt x="9192" y="10522"/>
                  </a:lnTo>
                  <a:lnTo>
                    <a:pt x="8732" y="11522"/>
                  </a:lnTo>
                  <a:lnTo>
                    <a:pt x="8962" y="12188"/>
                  </a:lnTo>
                  <a:lnTo>
                    <a:pt x="10494" y="12063"/>
                  </a:lnTo>
                  <a:lnTo>
                    <a:pt x="11566" y="12147"/>
                  </a:lnTo>
                  <a:lnTo>
                    <a:pt x="12715" y="12688"/>
                  </a:lnTo>
                  <a:lnTo>
                    <a:pt x="12562" y="13146"/>
                  </a:lnTo>
                  <a:lnTo>
                    <a:pt x="13711" y="12771"/>
                  </a:lnTo>
                  <a:lnTo>
                    <a:pt x="14324" y="13188"/>
                  </a:lnTo>
                  <a:lnTo>
                    <a:pt x="14324" y="11772"/>
                  </a:lnTo>
                  <a:lnTo>
                    <a:pt x="13711" y="10647"/>
                  </a:lnTo>
                  <a:lnTo>
                    <a:pt x="14503" y="9495"/>
                  </a:lnTo>
                  <a:lnTo>
                    <a:pt x="17158" y="9190"/>
                  </a:lnTo>
                  <a:lnTo>
                    <a:pt x="18919" y="9148"/>
                  </a:lnTo>
                  <a:lnTo>
                    <a:pt x="21038" y="9162"/>
                  </a:lnTo>
                  <a:lnTo>
                    <a:pt x="21600" y="8690"/>
                  </a:lnTo>
                  <a:lnTo>
                    <a:pt x="21344" y="7496"/>
                  </a:lnTo>
                  <a:lnTo>
                    <a:pt x="19609" y="6525"/>
                  </a:lnTo>
                  <a:lnTo>
                    <a:pt x="19711" y="5442"/>
                  </a:lnTo>
                  <a:lnTo>
                    <a:pt x="18689" y="4442"/>
                  </a:lnTo>
                  <a:lnTo>
                    <a:pt x="17260" y="4054"/>
                  </a:lnTo>
                  <a:lnTo>
                    <a:pt x="16238" y="3568"/>
                  </a:lnTo>
                  <a:lnTo>
                    <a:pt x="15217" y="3276"/>
                  </a:lnTo>
                  <a:lnTo>
                    <a:pt x="14808" y="3887"/>
                  </a:lnTo>
                  <a:lnTo>
                    <a:pt x="13787" y="3943"/>
                  </a:lnTo>
                  <a:lnTo>
                    <a:pt x="12459" y="3609"/>
                  </a:lnTo>
                  <a:lnTo>
                    <a:pt x="9574" y="4484"/>
                  </a:lnTo>
                  <a:lnTo>
                    <a:pt x="10187" y="2818"/>
                  </a:lnTo>
                  <a:lnTo>
                    <a:pt x="10034" y="1860"/>
                  </a:lnTo>
                  <a:lnTo>
                    <a:pt x="9727" y="1402"/>
                  </a:lnTo>
                  <a:lnTo>
                    <a:pt x="8655" y="1027"/>
                  </a:lnTo>
                  <a:lnTo>
                    <a:pt x="8272" y="403"/>
                  </a:lnTo>
                  <a:lnTo>
                    <a:pt x="6944" y="444"/>
                  </a:lnTo>
                  <a:lnTo>
                    <a:pt x="6944" y="0"/>
                  </a:lnTo>
                  <a:lnTo>
                    <a:pt x="5438" y="319"/>
                  </a:lnTo>
                  <a:lnTo>
                    <a:pt x="4059" y="1111"/>
                  </a:lnTo>
                  <a:lnTo>
                    <a:pt x="1915" y="1152"/>
                  </a:lnTo>
                  <a:lnTo>
                    <a:pt x="1149" y="2027"/>
                  </a:lnTo>
                  <a:lnTo>
                    <a:pt x="0" y="2610"/>
                  </a:lnTo>
                  <a:lnTo>
                    <a:pt x="1149" y="3360"/>
                  </a:lnTo>
                  <a:lnTo>
                    <a:pt x="1532" y="4276"/>
                  </a:lnTo>
                  <a:lnTo>
                    <a:pt x="1838" y="4900"/>
                  </a:lnTo>
                  <a:lnTo>
                    <a:pt x="3294" y="5275"/>
                  </a:lnTo>
                  <a:lnTo>
                    <a:pt x="3370" y="6566"/>
                  </a:lnTo>
                  <a:lnTo>
                    <a:pt x="3600" y="7649"/>
                  </a:lnTo>
                  <a:lnTo>
                    <a:pt x="2298" y="8107"/>
                  </a:lnTo>
                  <a:lnTo>
                    <a:pt x="3064" y="9065"/>
                  </a:lnTo>
                  <a:lnTo>
                    <a:pt x="4059" y="9398"/>
                  </a:lnTo>
                  <a:lnTo>
                    <a:pt x="4672" y="9939"/>
                  </a:lnTo>
                  <a:lnTo>
                    <a:pt x="4979" y="10731"/>
                  </a:lnTo>
                  <a:lnTo>
                    <a:pt x="4749" y="11439"/>
                  </a:lnTo>
                  <a:lnTo>
                    <a:pt x="5055" y="11897"/>
                  </a:lnTo>
                  <a:lnTo>
                    <a:pt x="5668" y="12230"/>
                  </a:lnTo>
                  <a:lnTo>
                    <a:pt x="5438" y="12688"/>
                  </a:lnTo>
                  <a:lnTo>
                    <a:pt x="5362" y="12980"/>
                  </a:lnTo>
                  <a:lnTo>
                    <a:pt x="4825" y="13604"/>
                  </a:lnTo>
                  <a:lnTo>
                    <a:pt x="4059" y="14187"/>
                  </a:lnTo>
                  <a:lnTo>
                    <a:pt x="2911" y="15103"/>
                  </a:lnTo>
                  <a:lnTo>
                    <a:pt x="2604" y="15895"/>
                  </a:lnTo>
                  <a:lnTo>
                    <a:pt x="2298" y="16769"/>
                  </a:lnTo>
                  <a:lnTo>
                    <a:pt x="1685" y="17311"/>
                  </a:lnTo>
                  <a:lnTo>
                    <a:pt x="1915" y="18602"/>
                  </a:lnTo>
                  <a:lnTo>
                    <a:pt x="2604" y="18227"/>
                  </a:lnTo>
                  <a:lnTo>
                    <a:pt x="3447" y="18768"/>
                  </a:lnTo>
                  <a:lnTo>
                    <a:pt x="4059" y="19143"/>
                  </a:lnTo>
                  <a:lnTo>
                    <a:pt x="3983" y="19601"/>
                  </a:lnTo>
                  <a:lnTo>
                    <a:pt x="4825" y="19559"/>
                  </a:lnTo>
                  <a:lnTo>
                    <a:pt x="5668" y="19934"/>
                  </a:lnTo>
                  <a:lnTo>
                    <a:pt x="6051" y="20392"/>
                  </a:lnTo>
                  <a:cubicBezTo>
                    <a:pt x="6051" y="20392"/>
                    <a:pt x="6588" y="20767"/>
                    <a:pt x="6588" y="2076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3" name="Shape"/>
            <p:cNvSpPr/>
            <p:nvPr/>
          </p:nvSpPr>
          <p:spPr>
            <a:xfrm>
              <a:off x="13625397" y="7551025"/>
              <a:ext cx="161867" cy="205403"/>
            </a:xfrm>
            <a:custGeom>
              <a:avLst/>
              <a:gdLst/>
              <a:ahLst/>
              <a:cxnLst>
                <a:cxn ang="0">
                  <a:pos x="wd2" y="hd2"/>
                </a:cxn>
                <a:cxn ang="5400000">
                  <a:pos x="wd2" y="hd2"/>
                </a:cxn>
                <a:cxn ang="10800000">
                  <a:pos x="wd2" y="hd2"/>
                </a:cxn>
                <a:cxn ang="16200000">
                  <a:pos x="wd2" y="hd2"/>
                </a:cxn>
              </a:cxnLst>
              <a:rect l="0" t="0" r="r" b="b"/>
              <a:pathLst>
                <a:path w="21600" h="21600" extrusionOk="0">
                  <a:moveTo>
                    <a:pt x="21600" y="20426"/>
                  </a:moveTo>
                  <a:lnTo>
                    <a:pt x="20408" y="21600"/>
                  </a:lnTo>
                  <a:lnTo>
                    <a:pt x="17280" y="21600"/>
                  </a:lnTo>
                  <a:lnTo>
                    <a:pt x="13854" y="19604"/>
                  </a:lnTo>
                  <a:lnTo>
                    <a:pt x="10874" y="18313"/>
                  </a:lnTo>
                  <a:lnTo>
                    <a:pt x="7299" y="15965"/>
                  </a:lnTo>
                  <a:lnTo>
                    <a:pt x="7597" y="14909"/>
                  </a:lnTo>
                  <a:lnTo>
                    <a:pt x="4320" y="11739"/>
                  </a:lnTo>
                  <a:lnTo>
                    <a:pt x="3277" y="8452"/>
                  </a:lnTo>
                  <a:lnTo>
                    <a:pt x="2830" y="5870"/>
                  </a:lnTo>
                  <a:lnTo>
                    <a:pt x="2086" y="3404"/>
                  </a:lnTo>
                  <a:lnTo>
                    <a:pt x="0" y="822"/>
                  </a:lnTo>
                  <a:lnTo>
                    <a:pt x="2234" y="939"/>
                  </a:lnTo>
                  <a:lnTo>
                    <a:pt x="3575" y="0"/>
                  </a:lnTo>
                  <a:lnTo>
                    <a:pt x="5065" y="822"/>
                  </a:lnTo>
                  <a:lnTo>
                    <a:pt x="6406" y="1409"/>
                  </a:lnTo>
                  <a:lnTo>
                    <a:pt x="6257" y="3052"/>
                  </a:lnTo>
                  <a:lnTo>
                    <a:pt x="11172" y="2230"/>
                  </a:lnTo>
                  <a:lnTo>
                    <a:pt x="14897" y="4226"/>
                  </a:lnTo>
                  <a:lnTo>
                    <a:pt x="17578" y="6809"/>
                  </a:lnTo>
                  <a:lnTo>
                    <a:pt x="18025" y="9861"/>
                  </a:lnTo>
                  <a:lnTo>
                    <a:pt x="17429" y="13617"/>
                  </a:lnTo>
                  <a:lnTo>
                    <a:pt x="17429" y="15848"/>
                  </a:lnTo>
                  <a:lnTo>
                    <a:pt x="20408" y="17609"/>
                  </a:lnTo>
                  <a:lnTo>
                    <a:pt x="21302" y="19252"/>
                  </a:lnTo>
                  <a:cubicBezTo>
                    <a:pt x="21302" y="19252"/>
                    <a:pt x="21600" y="20426"/>
                    <a:pt x="21600" y="2042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4" name="Shape"/>
            <p:cNvSpPr/>
            <p:nvPr/>
          </p:nvSpPr>
          <p:spPr>
            <a:xfrm>
              <a:off x="14000477" y="7542096"/>
              <a:ext cx="369500" cy="229961"/>
            </a:xfrm>
            <a:custGeom>
              <a:avLst/>
              <a:gdLst/>
              <a:ahLst/>
              <a:cxnLst>
                <a:cxn ang="0">
                  <a:pos x="wd2" y="hd2"/>
                </a:cxn>
                <a:cxn ang="5400000">
                  <a:pos x="wd2" y="hd2"/>
                </a:cxn>
                <a:cxn ang="10800000">
                  <a:pos x="wd2" y="hd2"/>
                </a:cxn>
                <a:cxn ang="16200000">
                  <a:pos x="wd2" y="hd2"/>
                </a:cxn>
              </a:cxnLst>
              <a:rect l="0" t="0" r="r" b="b"/>
              <a:pathLst>
                <a:path w="21600" h="21600" extrusionOk="0">
                  <a:moveTo>
                    <a:pt x="0" y="18245"/>
                  </a:moveTo>
                  <a:lnTo>
                    <a:pt x="848" y="19922"/>
                  </a:lnTo>
                  <a:lnTo>
                    <a:pt x="1631" y="21600"/>
                  </a:lnTo>
                  <a:lnTo>
                    <a:pt x="3459" y="21495"/>
                  </a:lnTo>
                  <a:lnTo>
                    <a:pt x="5155" y="21390"/>
                  </a:lnTo>
                  <a:lnTo>
                    <a:pt x="6787" y="19503"/>
                  </a:lnTo>
                  <a:lnTo>
                    <a:pt x="7309" y="19083"/>
                  </a:lnTo>
                  <a:lnTo>
                    <a:pt x="9136" y="20027"/>
                  </a:lnTo>
                  <a:lnTo>
                    <a:pt x="10245" y="19398"/>
                  </a:lnTo>
                  <a:lnTo>
                    <a:pt x="11811" y="17091"/>
                  </a:lnTo>
                  <a:lnTo>
                    <a:pt x="12595" y="14680"/>
                  </a:lnTo>
                  <a:lnTo>
                    <a:pt x="13639" y="12268"/>
                  </a:lnTo>
                  <a:lnTo>
                    <a:pt x="14030" y="9751"/>
                  </a:lnTo>
                  <a:lnTo>
                    <a:pt x="15074" y="9017"/>
                  </a:lnTo>
                  <a:lnTo>
                    <a:pt x="16640" y="9647"/>
                  </a:lnTo>
                  <a:lnTo>
                    <a:pt x="18272" y="10171"/>
                  </a:lnTo>
                  <a:lnTo>
                    <a:pt x="19316" y="9856"/>
                  </a:lnTo>
                  <a:lnTo>
                    <a:pt x="20295" y="9332"/>
                  </a:lnTo>
                  <a:lnTo>
                    <a:pt x="19381" y="8179"/>
                  </a:lnTo>
                  <a:lnTo>
                    <a:pt x="19381" y="7654"/>
                  </a:lnTo>
                  <a:lnTo>
                    <a:pt x="20882" y="7654"/>
                  </a:lnTo>
                  <a:lnTo>
                    <a:pt x="21600" y="6816"/>
                  </a:lnTo>
                  <a:lnTo>
                    <a:pt x="21143" y="5243"/>
                  </a:lnTo>
                  <a:lnTo>
                    <a:pt x="19512" y="4194"/>
                  </a:lnTo>
                  <a:lnTo>
                    <a:pt x="18533" y="4404"/>
                  </a:lnTo>
                  <a:lnTo>
                    <a:pt x="18076" y="4404"/>
                  </a:lnTo>
                  <a:lnTo>
                    <a:pt x="18076" y="2307"/>
                  </a:lnTo>
                  <a:lnTo>
                    <a:pt x="17032" y="1153"/>
                  </a:lnTo>
                  <a:lnTo>
                    <a:pt x="16640" y="0"/>
                  </a:lnTo>
                  <a:lnTo>
                    <a:pt x="16249" y="1363"/>
                  </a:lnTo>
                  <a:lnTo>
                    <a:pt x="15792" y="105"/>
                  </a:lnTo>
                  <a:lnTo>
                    <a:pt x="15270" y="2726"/>
                  </a:lnTo>
                  <a:lnTo>
                    <a:pt x="15140" y="4299"/>
                  </a:lnTo>
                  <a:lnTo>
                    <a:pt x="14552" y="4614"/>
                  </a:lnTo>
                  <a:lnTo>
                    <a:pt x="13443" y="5138"/>
                  </a:lnTo>
                  <a:lnTo>
                    <a:pt x="12660" y="5872"/>
                  </a:lnTo>
                  <a:lnTo>
                    <a:pt x="12595" y="7130"/>
                  </a:lnTo>
                  <a:lnTo>
                    <a:pt x="12007" y="7759"/>
                  </a:lnTo>
                  <a:lnTo>
                    <a:pt x="11289" y="7340"/>
                  </a:lnTo>
                  <a:lnTo>
                    <a:pt x="10963" y="8808"/>
                  </a:lnTo>
                  <a:lnTo>
                    <a:pt x="9789" y="8808"/>
                  </a:lnTo>
                  <a:lnTo>
                    <a:pt x="9593" y="11115"/>
                  </a:lnTo>
                  <a:lnTo>
                    <a:pt x="8288" y="12792"/>
                  </a:lnTo>
                  <a:lnTo>
                    <a:pt x="7244" y="14470"/>
                  </a:lnTo>
                  <a:lnTo>
                    <a:pt x="4633" y="14784"/>
                  </a:lnTo>
                  <a:lnTo>
                    <a:pt x="3328" y="15518"/>
                  </a:lnTo>
                  <a:lnTo>
                    <a:pt x="3589" y="17301"/>
                  </a:lnTo>
                  <a:lnTo>
                    <a:pt x="4372" y="17406"/>
                  </a:lnTo>
                  <a:lnTo>
                    <a:pt x="3067" y="18874"/>
                  </a:lnTo>
                  <a:lnTo>
                    <a:pt x="3067" y="20132"/>
                  </a:lnTo>
                  <a:lnTo>
                    <a:pt x="2480" y="19817"/>
                  </a:lnTo>
                  <a:lnTo>
                    <a:pt x="1501" y="18979"/>
                  </a:lnTo>
                  <a:lnTo>
                    <a:pt x="914" y="18874"/>
                  </a:lnTo>
                  <a:cubicBezTo>
                    <a:pt x="914" y="18874"/>
                    <a:pt x="0" y="18245"/>
                    <a:pt x="0" y="1824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5" name="Shape"/>
            <p:cNvSpPr/>
            <p:nvPr/>
          </p:nvSpPr>
          <p:spPr>
            <a:xfrm>
              <a:off x="13777216" y="774749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17"/>
                    <a:pt x="16760" y="0"/>
                    <a:pt x="10800" y="0"/>
                  </a:cubicBezTo>
                  <a:cubicBezTo>
                    <a:pt x="4840" y="0"/>
                    <a:pt x="0" y="4817"/>
                    <a:pt x="0" y="10800"/>
                  </a:cubicBezTo>
                  <a:cubicBezTo>
                    <a:pt x="0" y="16768"/>
                    <a:pt x="4840" y="21600"/>
                    <a:pt x="10800" y="21600"/>
                  </a:cubicBezTo>
                  <a:cubicBezTo>
                    <a:pt x="16760" y="21600"/>
                    <a:pt x="21600" y="16768"/>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6" name="Shape"/>
            <p:cNvSpPr/>
            <p:nvPr/>
          </p:nvSpPr>
          <p:spPr>
            <a:xfrm>
              <a:off x="14196950" y="760460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7" name="Shape"/>
            <p:cNvSpPr/>
            <p:nvPr/>
          </p:nvSpPr>
          <p:spPr>
            <a:xfrm>
              <a:off x="14143366" y="6925891"/>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8" name="Shape"/>
            <p:cNvSpPr/>
            <p:nvPr/>
          </p:nvSpPr>
          <p:spPr>
            <a:xfrm>
              <a:off x="14947110" y="8024342"/>
              <a:ext cx="28293" cy="58050"/>
            </a:xfrm>
            <a:custGeom>
              <a:avLst/>
              <a:gdLst/>
              <a:ahLst/>
              <a:cxnLst>
                <a:cxn ang="0">
                  <a:pos x="wd2" y="hd2"/>
                </a:cxn>
                <a:cxn ang="5400000">
                  <a:pos x="wd2" y="hd2"/>
                </a:cxn>
                <a:cxn ang="10800000">
                  <a:pos x="wd2" y="hd2"/>
                </a:cxn>
                <a:cxn ang="16200000">
                  <a:pos x="wd2" y="hd2"/>
                </a:cxn>
              </a:cxnLst>
              <a:rect l="0" t="0" r="r" b="b"/>
              <a:pathLst>
                <a:path w="21600" h="21600" extrusionOk="0">
                  <a:moveTo>
                    <a:pt x="12498" y="0"/>
                  </a:moveTo>
                  <a:lnTo>
                    <a:pt x="2271" y="5540"/>
                  </a:lnTo>
                  <a:lnTo>
                    <a:pt x="0" y="13292"/>
                  </a:lnTo>
                  <a:lnTo>
                    <a:pt x="4548" y="21600"/>
                  </a:lnTo>
                  <a:lnTo>
                    <a:pt x="12505" y="15509"/>
                  </a:lnTo>
                  <a:lnTo>
                    <a:pt x="6825" y="11631"/>
                  </a:lnTo>
                  <a:lnTo>
                    <a:pt x="21600" y="11631"/>
                  </a:lnTo>
                  <a:lnTo>
                    <a:pt x="18191" y="3878"/>
                  </a:lnTo>
                  <a:cubicBezTo>
                    <a:pt x="18191" y="3878"/>
                    <a:pt x="12498" y="0"/>
                    <a:pt x="12498"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9" name="Shape"/>
            <p:cNvSpPr/>
            <p:nvPr/>
          </p:nvSpPr>
          <p:spPr>
            <a:xfrm>
              <a:off x="14839945" y="8095787"/>
              <a:ext cx="22327" cy="34240"/>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lnTo>
                    <a:pt x="0" y="7515"/>
                  </a:lnTo>
                  <a:lnTo>
                    <a:pt x="0" y="21600"/>
                  </a:lnTo>
                  <a:lnTo>
                    <a:pt x="21600" y="7515"/>
                  </a:lnTo>
                  <a:cubicBezTo>
                    <a:pt x="21600" y="7515"/>
                    <a:pt x="12960" y="0"/>
                    <a:pt x="1296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0" name="Shape"/>
            <p:cNvSpPr/>
            <p:nvPr/>
          </p:nvSpPr>
          <p:spPr>
            <a:xfrm>
              <a:off x="13446786" y="7586748"/>
              <a:ext cx="421968" cy="449875"/>
            </a:xfrm>
            <a:custGeom>
              <a:avLst/>
              <a:gdLst/>
              <a:ahLst/>
              <a:cxnLst>
                <a:cxn ang="0">
                  <a:pos x="wd2" y="hd2"/>
                </a:cxn>
                <a:cxn ang="5400000">
                  <a:pos x="wd2" y="hd2"/>
                </a:cxn>
                <a:cxn ang="10800000">
                  <a:pos x="wd2" y="hd2"/>
                </a:cxn>
                <a:cxn ang="16200000">
                  <a:pos x="wd2" y="hd2"/>
                </a:cxn>
              </a:cxnLst>
              <a:rect l="0" t="0" r="r" b="b"/>
              <a:pathLst>
                <a:path w="21600" h="21600" extrusionOk="0">
                  <a:moveTo>
                    <a:pt x="4743" y="911"/>
                  </a:moveTo>
                  <a:lnTo>
                    <a:pt x="2971" y="858"/>
                  </a:lnTo>
                  <a:lnTo>
                    <a:pt x="1486" y="750"/>
                  </a:lnTo>
                  <a:lnTo>
                    <a:pt x="1029" y="268"/>
                  </a:lnTo>
                  <a:lnTo>
                    <a:pt x="0" y="0"/>
                  </a:lnTo>
                  <a:lnTo>
                    <a:pt x="57" y="1394"/>
                  </a:lnTo>
                  <a:lnTo>
                    <a:pt x="1086" y="2680"/>
                  </a:lnTo>
                  <a:lnTo>
                    <a:pt x="2400" y="3430"/>
                  </a:lnTo>
                  <a:lnTo>
                    <a:pt x="3143" y="4127"/>
                  </a:lnTo>
                  <a:lnTo>
                    <a:pt x="3886" y="4502"/>
                  </a:lnTo>
                  <a:lnTo>
                    <a:pt x="4686" y="5735"/>
                  </a:lnTo>
                  <a:lnTo>
                    <a:pt x="4971" y="6807"/>
                  </a:lnTo>
                  <a:lnTo>
                    <a:pt x="6514" y="7182"/>
                  </a:lnTo>
                  <a:lnTo>
                    <a:pt x="7200" y="8468"/>
                  </a:lnTo>
                  <a:lnTo>
                    <a:pt x="7943" y="9862"/>
                  </a:lnTo>
                  <a:lnTo>
                    <a:pt x="8057" y="10452"/>
                  </a:lnTo>
                  <a:lnTo>
                    <a:pt x="8914" y="10720"/>
                  </a:lnTo>
                  <a:lnTo>
                    <a:pt x="9829" y="12060"/>
                  </a:lnTo>
                  <a:lnTo>
                    <a:pt x="10686" y="13507"/>
                  </a:lnTo>
                  <a:lnTo>
                    <a:pt x="11086" y="14900"/>
                  </a:lnTo>
                  <a:lnTo>
                    <a:pt x="12400" y="15651"/>
                  </a:lnTo>
                  <a:lnTo>
                    <a:pt x="13314" y="17098"/>
                  </a:lnTo>
                  <a:lnTo>
                    <a:pt x="14629" y="18170"/>
                  </a:lnTo>
                  <a:lnTo>
                    <a:pt x="15771" y="19242"/>
                  </a:lnTo>
                  <a:lnTo>
                    <a:pt x="17143" y="19724"/>
                  </a:lnTo>
                  <a:lnTo>
                    <a:pt x="17829" y="20635"/>
                  </a:lnTo>
                  <a:lnTo>
                    <a:pt x="18286" y="21546"/>
                  </a:lnTo>
                  <a:lnTo>
                    <a:pt x="19143" y="21064"/>
                  </a:lnTo>
                  <a:lnTo>
                    <a:pt x="20343" y="21010"/>
                  </a:lnTo>
                  <a:lnTo>
                    <a:pt x="21029" y="21600"/>
                  </a:lnTo>
                  <a:lnTo>
                    <a:pt x="21086" y="20153"/>
                  </a:lnTo>
                  <a:lnTo>
                    <a:pt x="21143" y="18116"/>
                  </a:lnTo>
                  <a:lnTo>
                    <a:pt x="21086" y="17259"/>
                  </a:lnTo>
                  <a:lnTo>
                    <a:pt x="21600" y="16562"/>
                  </a:lnTo>
                  <a:lnTo>
                    <a:pt x="21314" y="15704"/>
                  </a:lnTo>
                  <a:lnTo>
                    <a:pt x="19886" y="15168"/>
                  </a:lnTo>
                  <a:lnTo>
                    <a:pt x="19086" y="14900"/>
                  </a:lnTo>
                  <a:lnTo>
                    <a:pt x="18686" y="13828"/>
                  </a:lnTo>
                  <a:lnTo>
                    <a:pt x="18400" y="12435"/>
                  </a:lnTo>
                  <a:lnTo>
                    <a:pt x="16800" y="12381"/>
                  </a:lnTo>
                  <a:lnTo>
                    <a:pt x="16229" y="12060"/>
                  </a:lnTo>
                  <a:lnTo>
                    <a:pt x="16571" y="11577"/>
                  </a:lnTo>
                  <a:lnTo>
                    <a:pt x="16971" y="11041"/>
                  </a:lnTo>
                  <a:lnTo>
                    <a:pt x="17143" y="10344"/>
                  </a:lnTo>
                  <a:lnTo>
                    <a:pt x="16286" y="9594"/>
                  </a:lnTo>
                  <a:lnTo>
                    <a:pt x="15086" y="9487"/>
                  </a:lnTo>
                  <a:lnTo>
                    <a:pt x="14743" y="8468"/>
                  </a:lnTo>
                  <a:lnTo>
                    <a:pt x="13886" y="7933"/>
                  </a:lnTo>
                  <a:lnTo>
                    <a:pt x="13029" y="7075"/>
                  </a:lnTo>
                  <a:lnTo>
                    <a:pt x="12286" y="6861"/>
                  </a:lnTo>
                  <a:lnTo>
                    <a:pt x="11771" y="7075"/>
                  </a:lnTo>
                  <a:lnTo>
                    <a:pt x="10914" y="6539"/>
                  </a:lnTo>
                  <a:lnTo>
                    <a:pt x="9943" y="6057"/>
                  </a:lnTo>
                  <a:lnTo>
                    <a:pt x="9371" y="5360"/>
                  </a:lnTo>
                  <a:lnTo>
                    <a:pt x="9029" y="4877"/>
                  </a:lnTo>
                  <a:lnTo>
                    <a:pt x="7886" y="4181"/>
                  </a:lnTo>
                  <a:lnTo>
                    <a:pt x="7029" y="3966"/>
                  </a:lnTo>
                  <a:lnTo>
                    <a:pt x="6571" y="3377"/>
                  </a:lnTo>
                  <a:lnTo>
                    <a:pt x="5829" y="3109"/>
                  </a:lnTo>
                  <a:lnTo>
                    <a:pt x="5886" y="2519"/>
                  </a:lnTo>
                  <a:lnTo>
                    <a:pt x="5429" y="1876"/>
                  </a:lnTo>
                  <a:lnTo>
                    <a:pt x="5086" y="1554"/>
                  </a:lnTo>
                  <a:cubicBezTo>
                    <a:pt x="5086" y="1554"/>
                    <a:pt x="4743" y="911"/>
                    <a:pt x="4743" y="91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1" name="Shape"/>
            <p:cNvSpPr/>
            <p:nvPr/>
          </p:nvSpPr>
          <p:spPr>
            <a:xfrm>
              <a:off x="13830799" y="7863594"/>
              <a:ext cx="64006" cy="66980"/>
            </a:xfrm>
            <a:custGeom>
              <a:avLst/>
              <a:gdLst/>
              <a:ahLst/>
              <a:cxnLst>
                <a:cxn ang="0">
                  <a:pos x="wd2" y="hd2"/>
                </a:cxn>
                <a:cxn ang="5400000">
                  <a:pos x="wd2" y="hd2"/>
                </a:cxn>
                <a:cxn ang="10800000">
                  <a:pos x="wd2" y="hd2"/>
                </a:cxn>
                <a:cxn ang="16200000">
                  <a:pos x="wd2" y="hd2"/>
                </a:cxn>
              </a:cxnLst>
              <a:rect l="0" t="0" r="r" b="b"/>
              <a:pathLst>
                <a:path w="21600" h="21600" extrusionOk="0">
                  <a:moveTo>
                    <a:pt x="0" y="6241"/>
                  </a:moveTo>
                  <a:lnTo>
                    <a:pt x="3517" y="959"/>
                  </a:lnTo>
                  <a:lnTo>
                    <a:pt x="8038" y="3839"/>
                  </a:lnTo>
                  <a:lnTo>
                    <a:pt x="11052" y="0"/>
                  </a:lnTo>
                  <a:lnTo>
                    <a:pt x="15572" y="12960"/>
                  </a:lnTo>
                  <a:lnTo>
                    <a:pt x="21600" y="16321"/>
                  </a:lnTo>
                  <a:lnTo>
                    <a:pt x="21600" y="21600"/>
                  </a:lnTo>
                  <a:lnTo>
                    <a:pt x="15069" y="20641"/>
                  </a:lnTo>
                  <a:lnTo>
                    <a:pt x="11552" y="15359"/>
                  </a:lnTo>
                  <a:lnTo>
                    <a:pt x="6528" y="12001"/>
                  </a:lnTo>
                  <a:lnTo>
                    <a:pt x="500" y="8159"/>
                  </a:lnTo>
                  <a:cubicBezTo>
                    <a:pt x="500" y="8159"/>
                    <a:pt x="0" y="6241"/>
                    <a:pt x="0" y="624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2" name="Shape"/>
            <p:cNvSpPr/>
            <p:nvPr/>
          </p:nvSpPr>
          <p:spPr>
            <a:xfrm>
              <a:off x="13929035" y="7908245"/>
              <a:ext cx="19353" cy="23810"/>
            </a:xfrm>
            <a:custGeom>
              <a:avLst/>
              <a:gdLst/>
              <a:ahLst/>
              <a:cxnLst>
                <a:cxn ang="0">
                  <a:pos x="wd2" y="hd2"/>
                </a:cxn>
                <a:cxn ang="5400000">
                  <a:pos x="wd2" y="hd2"/>
                </a:cxn>
                <a:cxn ang="10800000">
                  <a:pos x="wd2" y="hd2"/>
                </a:cxn>
                <a:cxn ang="16200000">
                  <a:pos x="wd2" y="hd2"/>
                </a:cxn>
              </a:cxnLst>
              <a:rect l="0" t="0" r="r" b="b"/>
              <a:pathLst>
                <a:path w="21600" h="21600" extrusionOk="0">
                  <a:moveTo>
                    <a:pt x="1665" y="0"/>
                  </a:moveTo>
                  <a:lnTo>
                    <a:pt x="0" y="21600"/>
                  </a:lnTo>
                  <a:lnTo>
                    <a:pt x="16616" y="20255"/>
                  </a:lnTo>
                  <a:lnTo>
                    <a:pt x="21600" y="9447"/>
                  </a:lnTo>
                  <a:cubicBezTo>
                    <a:pt x="21600" y="9447"/>
                    <a:pt x="1665" y="0"/>
                    <a:pt x="166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3" name="Shape"/>
            <p:cNvSpPr/>
            <p:nvPr/>
          </p:nvSpPr>
          <p:spPr>
            <a:xfrm>
              <a:off x="13973686" y="7640332"/>
              <a:ext cx="389978" cy="343825"/>
            </a:xfrm>
            <a:custGeom>
              <a:avLst/>
              <a:gdLst/>
              <a:ahLst/>
              <a:cxnLst>
                <a:cxn ang="0">
                  <a:pos x="wd2" y="hd2"/>
                </a:cxn>
                <a:cxn ang="5400000">
                  <a:pos x="wd2" y="hd2"/>
                </a:cxn>
                <a:cxn ang="10800000">
                  <a:pos x="wd2" y="hd2"/>
                </a:cxn>
                <a:cxn ang="16200000">
                  <a:pos x="wd2" y="hd2"/>
                </a:cxn>
              </a:cxnLst>
              <a:rect l="0" t="0" r="r" b="b"/>
              <a:pathLst>
                <a:path w="21600" h="21600" extrusionOk="0">
                  <a:moveTo>
                    <a:pt x="1690" y="6171"/>
                  </a:moveTo>
                  <a:lnTo>
                    <a:pt x="577" y="6546"/>
                  </a:lnTo>
                  <a:lnTo>
                    <a:pt x="0" y="7948"/>
                  </a:lnTo>
                  <a:lnTo>
                    <a:pt x="0" y="9257"/>
                  </a:lnTo>
                  <a:lnTo>
                    <a:pt x="247" y="10753"/>
                  </a:lnTo>
                  <a:lnTo>
                    <a:pt x="1237" y="11876"/>
                  </a:lnTo>
                  <a:lnTo>
                    <a:pt x="1072" y="13371"/>
                  </a:lnTo>
                  <a:lnTo>
                    <a:pt x="2308" y="13559"/>
                  </a:lnTo>
                  <a:lnTo>
                    <a:pt x="2638" y="15242"/>
                  </a:lnTo>
                  <a:lnTo>
                    <a:pt x="2391" y="16364"/>
                  </a:lnTo>
                  <a:lnTo>
                    <a:pt x="2803" y="18140"/>
                  </a:lnTo>
                  <a:lnTo>
                    <a:pt x="4617" y="18047"/>
                  </a:lnTo>
                  <a:lnTo>
                    <a:pt x="5936" y="17860"/>
                  </a:lnTo>
                  <a:lnTo>
                    <a:pt x="6348" y="19075"/>
                  </a:lnTo>
                  <a:lnTo>
                    <a:pt x="6431" y="19730"/>
                  </a:lnTo>
                  <a:lnTo>
                    <a:pt x="8409" y="18982"/>
                  </a:lnTo>
                  <a:lnTo>
                    <a:pt x="8987" y="18327"/>
                  </a:lnTo>
                  <a:lnTo>
                    <a:pt x="10223" y="19450"/>
                  </a:lnTo>
                  <a:lnTo>
                    <a:pt x="11625" y="19262"/>
                  </a:lnTo>
                  <a:lnTo>
                    <a:pt x="12202" y="20197"/>
                  </a:lnTo>
                  <a:lnTo>
                    <a:pt x="12037" y="21600"/>
                  </a:lnTo>
                  <a:lnTo>
                    <a:pt x="14428" y="19917"/>
                  </a:lnTo>
                  <a:lnTo>
                    <a:pt x="16242" y="18888"/>
                  </a:lnTo>
                  <a:lnTo>
                    <a:pt x="15994" y="17486"/>
                  </a:lnTo>
                  <a:lnTo>
                    <a:pt x="16571" y="16644"/>
                  </a:lnTo>
                  <a:lnTo>
                    <a:pt x="15912" y="14587"/>
                  </a:lnTo>
                  <a:lnTo>
                    <a:pt x="16901" y="13745"/>
                  </a:lnTo>
                  <a:lnTo>
                    <a:pt x="17973" y="13371"/>
                  </a:lnTo>
                  <a:lnTo>
                    <a:pt x="18633" y="12249"/>
                  </a:lnTo>
                  <a:lnTo>
                    <a:pt x="18550" y="11314"/>
                  </a:lnTo>
                  <a:lnTo>
                    <a:pt x="19209" y="9070"/>
                  </a:lnTo>
                  <a:lnTo>
                    <a:pt x="21600" y="9163"/>
                  </a:lnTo>
                  <a:lnTo>
                    <a:pt x="19457" y="6546"/>
                  </a:lnTo>
                  <a:lnTo>
                    <a:pt x="18550" y="5797"/>
                  </a:lnTo>
                  <a:lnTo>
                    <a:pt x="19375" y="5704"/>
                  </a:lnTo>
                  <a:lnTo>
                    <a:pt x="19045" y="3834"/>
                  </a:lnTo>
                  <a:lnTo>
                    <a:pt x="18385" y="2431"/>
                  </a:lnTo>
                  <a:lnTo>
                    <a:pt x="18468" y="1309"/>
                  </a:lnTo>
                  <a:lnTo>
                    <a:pt x="18633" y="748"/>
                  </a:lnTo>
                  <a:lnTo>
                    <a:pt x="15974" y="0"/>
                  </a:lnTo>
                  <a:lnTo>
                    <a:pt x="14985" y="491"/>
                  </a:lnTo>
                  <a:lnTo>
                    <a:pt x="14675" y="1683"/>
                  </a:lnTo>
                  <a:lnTo>
                    <a:pt x="14263" y="2618"/>
                  </a:lnTo>
                  <a:lnTo>
                    <a:pt x="13851" y="3647"/>
                  </a:lnTo>
                  <a:lnTo>
                    <a:pt x="13274" y="4582"/>
                  </a:lnTo>
                  <a:lnTo>
                    <a:pt x="12697" y="5424"/>
                  </a:lnTo>
                  <a:lnTo>
                    <a:pt x="12120" y="6265"/>
                  </a:lnTo>
                  <a:lnTo>
                    <a:pt x="11398" y="6943"/>
                  </a:lnTo>
                  <a:lnTo>
                    <a:pt x="10718" y="7387"/>
                  </a:lnTo>
                  <a:lnTo>
                    <a:pt x="9729" y="7107"/>
                  </a:lnTo>
                  <a:lnTo>
                    <a:pt x="8410" y="6826"/>
                  </a:lnTo>
                  <a:lnTo>
                    <a:pt x="7503" y="7480"/>
                  </a:lnTo>
                  <a:lnTo>
                    <a:pt x="6576" y="8275"/>
                  </a:lnTo>
                  <a:lnTo>
                    <a:pt x="4947" y="8602"/>
                  </a:lnTo>
                  <a:lnTo>
                    <a:pt x="3711" y="8602"/>
                  </a:lnTo>
                  <a:lnTo>
                    <a:pt x="3051" y="8602"/>
                  </a:lnTo>
                  <a:lnTo>
                    <a:pt x="2495" y="7294"/>
                  </a:lnTo>
                  <a:lnTo>
                    <a:pt x="2062" y="6546"/>
                  </a:lnTo>
                  <a:cubicBezTo>
                    <a:pt x="2062" y="6546"/>
                    <a:pt x="1690" y="6171"/>
                    <a:pt x="1690" y="61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4" name="Shape"/>
            <p:cNvSpPr/>
            <p:nvPr/>
          </p:nvSpPr>
          <p:spPr>
            <a:xfrm>
              <a:off x="13830799" y="8042203"/>
              <a:ext cx="788877" cy="130156"/>
            </a:xfrm>
            <a:custGeom>
              <a:avLst/>
              <a:gdLst/>
              <a:ahLst/>
              <a:cxnLst>
                <a:cxn ang="0">
                  <a:pos x="wd2" y="hd2"/>
                </a:cxn>
                <a:cxn ang="5400000">
                  <a:pos x="wd2" y="hd2"/>
                </a:cxn>
                <a:cxn ang="10800000">
                  <a:pos x="wd2" y="hd2"/>
                </a:cxn>
                <a:cxn ang="16200000">
                  <a:pos x="wd2" y="hd2"/>
                </a:cxn>
              </a:cxnLst>
              <a:rect l="0" t="0" r="r" b="b"/>
              <a:pathLst>
                <a:path w="21600" h="21463" extrusionOk="0">
                  <a:moveTo>
                    <a:pt x="652" y="1228"/>
                  </a:moveTo>
                  <a:lnTo>
                    <a:pt x="611" y="3191"/>
                  </a:lnTo>
                  <a:lnTo>
                    <a:pt x="0" y="5891"/>
                  </a:lnTo>
                  <a:lnTo>
                    <a:pt x="570" y="6873"/>
                  </a:lnTo>
                  <a:lnTo>
                    <a:pt x="1019" y="7119"/>
                  </a:lnTo>
                  <a:lnTo>
                    <a:pt x="1100" y="10064"/>
                  </a:lnTo>
                  <a:lnTo>
                    <a:pt x="1834" y="9818"/>
                  </a:lnTo>
                  <a:lnTo>
                    <a:pt x="2608" y="10801"/>
                  </a:lnTo>
                  <a:lnTo>
                    <a:pt x="3260" y="13010"/>
                  </a:lnTo>
                  <a:lnTo>
                    <a:pt x="3912" y="10801"/>
                  </a:lnTo>
                  <a:lnTo>
                    <a:pt x="5135" y="12273"/>
                  </a:lnTo>
                  <a:lnTo>
                    <a:pt x="5420" y="14973"/>
                  </a:lnTo>
                  <a:cubicBezTo>
                    <a:pt x="5420" y="14973"/>
                    <a:pt x="5624" y="17182"/>
                    <a:pt x="5746" y="17182"/>
                  </a:cubicBezTo>
                  <a:cubicBezTo>
                    <a:pt x="5869" y="17182"/>
                    <a:pt x="6847" y="16936"/>
                    <a:pt x="6847" y="16936"/>
                  </a:cubicBezTo>
                  <a:lnTo>
                    <a:pt x="7580" y="15463"/>
                  </a:lnTo>
                  <a:lnTo>
                    <a:pt x="8640" y="17182"/>
                  </a:lnTo>
                  <a:lnTo>
                    <a:pt x="9007" y="16446"/>
                  </a:lnTo>
                  <a:lnTo>
                    <a:pt x="9618" y="18164"/>
                  </a:lnTo>
                  <a:lnTo>
                    <a:pt x="9903" y="17918"/>
                  </a:lnTo>
                  <a:lnTo>
                    <a:pt x="9577" y="14727"/>
                  </a:lnTo>
                  <a:lnTo>
                    <a:pt x="10148" y="16200"/>
                  </a:lnTo>
                  <a:lnTo>
                    <a:pt x="10474" y="17182"/>
                  </a:lnTo>
                  <a:lnTo>
                    <a:pt x="10759" y="18409"/>
                  </a:lnTo>
                  <a:lnTo>
                    <a:pt x="11126" y="16691"/>
                  </a:lnTo>
                  <a:lnTo>
                    <a:pt x="11574" y="16691"/>
                  </a:lnTo>
                  <a:lnTo>
                    <a:pt x="11411" y="18164"/>
                  </a:lnTo>
                  <a:lnTo>
                    <a:pt x="12022" y="18901"/>
                  </a:lnTo>
                  <a:lnTo>
                    <a:pt x="12226" y="17675"/>
                  </a:lnTo>
                  <a:lnTo>
                    <a:pt x="12226" y="17672"/>
                  </a:lnTo>
                  <a:lnTo>
                    <a:pt x="12389" y="19637"/>
                  </a:lnTo>
                  <a:cubicBezTo>
                    <a:pt x="12389" y="19637"/>
                    <a:pt x="11981" y="21108"/>
                    <a:pt x="12308" y="21354"/>
                  </a:cubicBezTo>
                  <a:cubicBezTo>
                    <a:pt x="12634" y="21600"/>
                    <a:pt x="13530" y="21354"/>
                    <a:pt x="13530" y="21354"/>
                  </a:cubicBezTo>
                  <a:lnTo>
                    <a:pt x="13816" y="19637"/>
                  </a:lnTo>
                  <a:cubicBezTo>
                    <a:pt x="13816" y="19637"/>
                    <a:pt x="13856" y="17915"/>
                    <a:pt x="13979" y="18409"/>
                  </a:cubicBezTo>
                  <a:cubicBezTo>
                    <a:pt x="14101" y="18901"/>
                    <a:pt x="14549" y="19145"/>
                    <a:pt x="14549" y="19145"/>
                  </a:cubicBezTo>
                  <a:lnTo>
                    <a:pt x="14957" y="17428"/>
                  </a:lnTo>
                  <a:cubicBezTo>
                    <a:pt x="14957" y="17428"/>
                    <a:pt x="15324" y="16200"/>
                    <a:pt x="15364" y="16936"/>
                  </a:cubicBezTo>
                  <a:cubicBezTo>
                    <a:pt x="15405" y="17672"/>
                    <a:pt x="15487" y="18655"/>
                    <a:pt x="15487" y="18655"/>
                  </a:cubicBezTo>
                  <a:lnTo>
                    <a:pt x="16750" y="18901"/>
                  </a:lnTo>
                  <a:lnTo>
                    <a:pt x="17525" y="19391"/>
                  </a:lnTo>
                  <a:lnTo>
                    <a:pt x="18666" y="18655"/>
                  </a:lnTo>
                  <a:lnTo>
                    <a:pt x="19236" y="16936"/>
                  </a:lnTo>
                  <a:lnTo>
                    <a:pt x="19358" y="18164"/>
                  </a:lnTo>
                  <a:lnTo>
                    <a:pt x="20011" y="15955"/>
                  </a:lnTo>
                  <a:lnTo>
                    <a:pt x="20459" y="15955"/>
                  </a:lnTo>
                  <a:lnTo>
                    <a:pt x="21600" y="14973"/>
                  </a:lnTo>
                  <a:lnTo>
                    <a:pt x="20581" y="14482"/>
                  </a:lnTo>
                  <a:lnTo>
                    <a:pt x="19807" y="13991"/>
                  </a:lnTo>
                  <a:lnTo>
                    <a:pt x="19521" y="15463"/>
                  </a:lnTo>
                  <a:lnTo>
                    <a:pt x="19236" y="15219"/>
                  </a:lnTo>
                  <a:cubicBezTo>
                    <a:pt x="19236" y="15219"/>
                    <a:pt x="18991" y="13746"/>
                    <a:pt x="18869" y="14237"/>
                  </a:cubicBezTo>
                  <a:cubicBezTo>
                    <a:pt x="18747" y="14727"/>
                    <a:pt x="18217" y="15955"/>
                    <a:pt x="18217" y="15955"/>
                  </a:cubicBezTo>
                  <a:lnTo>
                    <a:pt x="17687" y="16691"/>
                  </a:lnTo>
                  <a:lnTo>
                    <a:pt x="16994" y="16446"/>
                  </a:lnTo>
                  <a:lnTo>
                    <a:pt x="16057" y="14973"/>
                  </a:lnTo>
                  <a:lnTo>
                    <a:pt x="15527" y="16936"/>
                  </a:lnTo>
                  <a:lnTo>
                    <a:pt x="14957" y="15955"/>
                  </a:lnTo>
                  <a:lnTo>
                    <a:pt x="14590" y="14237"/>
                  </a:lnTo>
                  <a:lnTo>
                    <a:pt x="13775" y="14973"/>
                  </a:lnTo>
                  <a:lnTo>
                    <a:pt x="13286" y="14237"/>
                  </a:lnTo>
                  <a:lnTo>
                    <a:pt x="13734" y="16936"/>
                  </a:lnTo>
                  <a:lnTo>
                    <a:pt x="13286" y="16691"/>
                  </a:lnTo>
                  <a:lnTo>
                    <a:pt x="12756" y="15709"/>
                  </a:lnTo>
                  <a:lnTo>
                    <a:pt x="12267" y="15219"/>
                  </a:lnTo>
                  <a:lnTo>
                    <a:pt x="11819" y="14727"/>
                  </a:lnTo>
                  <a:lnTo>
                    <a:pt x="11493" y="15219"/>
                  </a:lnTo>
                  <a:lnTo>
                    <a:pt x="11208" y="15709"/>
                  </a:lnTo>
                  <a:lnTo>
                    <a:pt x="10678" y="13500"/>
                  </a:lnTo>
                  <a:lnTo>
                    <a:pt x="10229" y="13500"/>
                  </a:lnTo>
                  <a:lnTo>
                    <a:pt x="9863" y="13991"/>
                  </a:lnTo>
                  <a:lnTo>
                    <a:pt x="9700" y="10555"/>
                  </a:lnTo>
                  <a:lnTo>
                    <a:pt x="9210" y="10801"/>
                  </a:lnTo>
                  <a:lnTo>
                    <a:pt x="8599" y="11537"/>
                  </a:lnTo>
                  <a:lnTo>
                    <a:pt x="8273" y="10064"/>
                  </a:lnTo>
                  <a:lnTo>
                    <a:pt x="7988" y="7855"/>
                  </a:lnTo>
                  <a:lnTo>
                    <a:pt x="7906" y="6137"/>
                  </a:lnTo>
                  <a:lnTo>
                    <a:pt x="7051" y="6137"/>
                  </a:lnTo>
                  <a:lnTo>
                    <a:pt x="6195" y="3437"/>
                  </a:lnTo>
                  <a:lnTo>
                    <a:pt x="5828" y="4418"/>
                  </a:lnTo>
                  <a:lnTo>
                    <a:pt x="5583" y="7609"/>
                  </a:lnTo>
                  <a:lnTo>
                    <a:pt x="4931" y="6383"/>
                  </a:lnTo>
                  <a:lnTo>
                    <a:pt x="4279" y="5154"/>
                  </a:lnTo>
                  <a:lnTo>
                    <a:pt x="3668" y="6137"/>
                  </a:lnTo>
                  <a:lnTo>
                    <a:pt x="3220" y="2455"/>
                  </a:lnTo>
                  <a:lnTo>
                    <a:pt x="2405" y="1965"/>
                  </a:lnTo>
                  <a:lnTo>
                    <a:pt x="1793" y="0"/>
                  </a:lnTo>
                  <a:lnTo>
                    <a:pt x="1182" y="1473"/>
                  </a:lnTo>
                  <a:cubicBezTo>
                    <a:pt x="1182" y="1473"/>
                    <a:pt x="652" y="1228"/>
                    <a:pt x="652" y="122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5" name="Shape"/>
            <p:cNvSpPr/>
            <p:nvPr/>
          </p:nvSpPr>
          <p:spPr>
            <a:xfrm>
              <a:off x="14348769" y="7738567"/>
              <a:ext cx="270881" cy="290242"/>
            </a:xfrm>
            <a:custGeom>
              <a:avLst/>
              <a:gdLst/>
              <a:ahLst/>
              <a:cxnLst>
                <a:cxn ang="0">
                  <a:pos x="wd2" y="hd2"/>
                </a:cxn>
                <a:cxn ang="5400000">
                  <a:pos x="wd2" y="hd2"/>
                </a:cxn>
                <a:cxn ang="10800000">
                  <a:pos x="wd2" y="hd2"/>
                </a:cxn>
                <a:cxn ang="16200000">
                  <a:pos x="wd2" y="hd2"/>
                </a:cxn>
              </a:cxnLst>
              <a:rect l="0" t="0" r="r" b="b"/>
              <a:pathLst>
                <a:path w="21600" h="21600" extrusionOk="0">
                  <a:moveTo>
                    <a:pt x="20414" y="0"/>
                  </a:moveTo>
                  <a:lnTo>
                    <a:pt x="19464" y="1219"/>
                  </a:lnTo>
                  <a:lnTo>
                    <a:pt x="17684" y="2437"/>
                  </a:lnTo>
                  <a:lnTo>
                    <a:pt x="15192" y="2105"/>
                  </a:lnTo>
                  <a:lnTo>
                    <a:pt x="11987" y="2326"/>
                  </a:lnTo>
                  <a:lnTo>
                    <a:pt x="9614" y="1329"/>
                  </a:lnTo>
                  <a:lnTo>
                    <a:pt x="7121" y="997"/>
                  </a:lnTo>
                  <a:lnTo>
                    <a:pt x="5934" y="2548"/>
                  </a:lnTo>
                  <a:lnTo>
                    <a:pt x="4866" y="3102"/>
                  </a:lnTo>
                  <a:lnTo>
                    <a:pt x="3798" y="3766"/>
                  </a:lnTo>
                  <a:lnTo>
                    <a:pt x="3917" y="5760"/>
                  </a:lnTo>
                  <a:lnTo>
                    <a:pt x="3917" y="7643"/>
                  </a:lnTo>
                  <a:lnTo>
                    <a:pt x="2492" y="8640"/>
                  </a:lnTo>
                  <a:lnTo>
                    <a:pt x="2611" y="10856"/>
                  </a:lnTo>
                  <a:lnTo>
                    <a:pt x="1899" y="12406"/>
                  </a:lnTo>
                  <a:lnTo>
                    <a:pt x="0" y="12850"/>
                  </a:lnTo>
                  <a:lnTo>
                    <a:pt x="712" y="15065"/>
                  </a:lnTo>
                  <a:lnTo>
                    <a:pt x="1543" y="15397"/>
                  </a:lnTo>
                  <a:lnTo>
                    <a:pt x="2374" y="14844"/>
                  </a:lnTo>
                  <a:lnTo>
                    <a:pt x="3323" y="16283"/>
                  </a:lnTo>
                  <a:lnTo>
                    <a:pt x="3680" y="18277"/>
                  </a:lnTo>
                  <a:lnTo>
                    <a:pt x="2611" y="19938"/>
                  </a:lnTo>
                  <a:lnTo>
                    <a:pt x="3086" y="21600"/>
                  </a:lnTo>
                  <a:lnTo>
                    <a:pt x="6172" y="21379"/>
                  </a:lnTo>
                  <a:lnTo>
                    <a:pt x="5341" y="19717"/>
                  </a:lnTo>
                  <a:lnTo>
                    <a:pt x="5816" y="18056"/>
                  </a:lnTo>
                  <a:lnTo>
                    <a:pt x="5935" y="15951"/>
                  </a:lnTo>
                  <a:lnTo>
                    <a:pt x="5460" y="14289"/>
                  </a:lnTo>
                  <a:lnTo>
                    <a:pt x="5697" y="13292"/>
                  </a:lnTo>
                  <a:lnTo>
                    <a:pt x="6884" y="12739"/>
                  </a:lnTo>
                  <a:lnTo>
                    <a:pt x="7833" y="12628"/>
                  </a:lnTo>
                  <a:lnTo>
                    <a:pt x="7952" y="14622"/>
                  </a:lnTo>
                  <a:cubicBezTo>
                    <a:pt x="7952" y="14622"/>
                    <a:pt x="7121" y="15508"/>
                    <a:pt x="7477" y="15508"/>
                  </a:cubicBezTo>
                  <a:cubicBezTo>
                    <a:pt x="7833" y="15508"/>
                    <a:pt x="9139" y="16394"/>
                    <a:pt x="9139" y="16394"/>
                  </a:cubicBezTo>
                  <a:lnTo>
                    <a:pt x="9732" y="17170"/>
                  </a:lnTo>
                  <a:lnTo>
                    <a:pt x="9613" y="18720"/>
                  </a:lnTo>
                  <a:lnTo>
                    <a:pt x="11512" y="19828"/>
                  </a:lnTo>
                  <a:lnTo>
                    <a:pt x="12224" y="18499"/>
                  </a:lnTo>
                  <a:lnTo>
                    <a:pt x="12343" y="20493"/>
                  </a:lnTo>
                  <a:lnTo>
                    <a:pt x="13530" y="19606"/>
                  </a:lnTo>
                  <a:lnTo>
                    <a:pt x="13649" y="18167"/>
                  </a:lnTo>
                  <a:lnTo>
                    <a:pt x="13886" y="16837"/>
                  </a:lnTo>
                  <a:lnTo>
                    <a:pt x="12581" y="15840"/>
                  </a:lnTo>
                  <a:lnTo>
                    <a:pt x="11988" y="15065"/>
                  </a:lnTo>
                  <a:lnTo>
                    <a:pt x="12819" y="14622"/>
                  </a:lnTo>
                  <a:lnTo>
                    <a:pt x="11514" y="13071"/>
                  </a:lnTo>
                  <a:lnTo>
                    <a:pt x="10564" y="11631"/>
                  </a:lnTo>
                  <a:lnTo>
                    <a:pt x="9140" y="10745"/>
                  </a:lnTo>
                  <a:lnTo>
                    <a:pt x="10564" y="10413"/>
                  </a:lnTo>
                  <a:cubicBezTo>
                    <a:pt x="10564" y="10413"/>
                    <a:pt x="11632" y="10745"/>
                    <a:pt x="11870" y="10413"/>
                  </a:cubicBezTo>
                  <a:cubicBezTo>
                    <a:pt x="12107" y="10080"/>
                    <a:pt x="13057" y="8640"/>
                    <a:pt x="13057" y="8640"/>
                  </a:cubicBezTo>
                  <a:lnTo>
                    <a:pt x="14006" y="7643"/>
                  </a:lnTo>
                  <a:lnTo>
                    <a:pt x="15667" y="8086"/>
                  </a:lnTo>
                  <a:lnTo>
                    <a:pt x="16379" y="6646"/>
                  </a:lnTo>
                  <a:lnTo>
                    <a:pt x="13412" y="6425"/>
                  </a:lnTo>
                  <a:lnTo>
                    <a:pt x="13293" y="7311"/>
                  </a:lnTo>
                  <a:lnTo>
                    <a:pt x="11038" y="7422"/>
                  </a:lnTo>
                  <a:lnTo>
                    <a:pt x="9376" y="8197"/>
                  </a:lnTo>
                  <a:lnTo>
                    <a:pt x="7952" y="8972"/>
                  </a:lnTo>
                  <a:lnTo>
                    <a:pt x="6409" y="8640"/>
                  </a:lnTo>
                  <a:lnTo>
                    <a:pt x="6172" y="7643"/>
                  </a:lnTo>
                  <a:lnTo>
                    <a:pt x="5341" y="6757"/>
                  </a:lnTo>
                  <a:lnTo>
                    <a:pt x="5578" y="5539"/>
                  </a:lnTo>
                  <a:lnTo>
                    <a:pt x="6053" y="4320"/>
                  </a:lnTo>
                  <a:lnTo>
                    <a:pt x="7002" y="3988"/>
                  </a:lnTo>
                  <a:lnTo>
                    <a:pt x="9376" y="4099"/>
                  </a:lnTo>
                  <a:lnTo>
                    <a:pt x="11749" y="4210"/>
                  </a:lnTo>
                  <a:lnTo>
                    <a:pt x="13292" y="3988"/>
                  </a:lnTo>
                  <a:lnTo>
                    <a:pt x="14954" y="4431"/>
                  </a:lnTo>
                  <a:lnTo>
                    <a:pt x="16971" y="4431"/>
                  </a:lnTo>
                  <a:lnTo>
                    <a:pt x="18395" y="3988"/>
                  </a:lnTo>
                  <a:lnTo>
                    <a:pt x="19464" y="3323"/>
                  </a:lnTo>
                  <a:lnTo>
                    <a:pt x="21007" y="1662"/>
                  </a:lnTo>
                  <a:lnTo>
                    <a:pt x="21600" y="665"/>
                  </a:lnTo>
                  <a:cubicBezTo>
                    <a:pt x="21600" y="665"/>
                    <a:pt x="20414" y="0"/>
                    <a:pt x="2041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6" name="Shape"/>
            <p:cNvSpPr/>
            <p:nvPr/>
          </p:nvSpPr>
          <p:spPr>
            <a:xfrm>
              <a:off x="14813154" y="7827872"/>
              <a:ext cx="407813" cy="343825"/>
            </a:xfrm>
            <a:custGeom>
              <a:avLst/>
              <a:gdLst/>
              <a:ahLst/>
              <a:cxnLst>
                <a:cxn ang="0">
                  <a:pos x="wd2" y="hd2"/>
                </a:cxn>
                <a:cxn ang="5400000">
                  <a:pos x="wd2" y="hd2"/>
                </a:cxn>
                <a:cxn ang="10800000">
                  <a:pos x="wd2" y="hd2"/>
                </a:cxn>
                <a:cxn ang="16200000">
                  <a:pos x="wd2" y="hd2"/>
                </a:cxn>
              </a:cxnLst>
              <a:rect l="0" t="0" r="r" b="b"/>
              <a:pathLst>
                <a:path w="21600" h="21600" extrusionOk="0">
                  <a:moveTo>
                    <a:pt x="21363" y="5142"/>
                  </a:moveTo>
                  <a:lnTo>
                    <a:pt x="21363" y="9724"/>
                  </a:lnTo>
                  <a:lnTo>
                    <a:pt x="21600" y="14026"/>
                  </a:lnTo>
                  <a:lnTo>
                    <a:pt x="20969" y="15241"/>
                  </a:lnTo>
                  <a:lnTo>
                    <a:pt x="21442" y="16457"/>
                  </a:lnTo>
                  <a:lnTo>
                    <a:pt x="21600" y="21600"/>
                  </a:lnTo>
                  <a:lnTo>
                    <a:pt x="19787" y="19543"/>
                  </a:lnTo>
                  <a:lnTo>
                    <a:pt x="19393" y="18888"/>
                  </a:lnTo>
                  <a:lnTo>
                    <a:pt x="18289" y="19262"/>
                  </a:lnTo>
                  <a:lnTo>
                    <a:pt x="17028" y="19075"/>
                  </a:lnTo>
                  <a:lnTo>
                    <a:pt x="15057" y="19449"/>
                  </a:lnTo>
                  <a:lnTo>
                    <a:pt x="15845" y="17766"/>
                  </a:lnTo>
                  <a:lnTo>
                    <a:pt x="16791" y="17392"/>
                  </a:lnTo>
                  <a:lnTo>
                    <a:pt x="17422" y="16551"/>
                  </a:lnTo>
                  <a:lnTo>
                    <a:pt x="16712" y="15709"/>
                  </a:lnTo>
                  <a:lnTo>
                    <a:pt x="16082" y="14119"/>
                  </a:lnTo>
                  <a:lnTo>
                    <a:pt x="15451" y="12717"/>
                  </a:lnTo>
                  <a:lnTo>
                    <a:pt x="14584" y="11782"/>
                  </a:lnTo>
                  <a:lnTo>
                    <a:pt x="12062" y="10847"/>
                  </a:lnTo>
                  <a:lnTo>
                    <a:pt x="9460" y="9911"/>
                  </a:lnTo>
                  <a:lnTo>
                    <a:pt x="8751" y="9911"/>
                  </a:lnTo>
                  <a:lnTo>
                    <a:pt x="7489" y="8883"/>
                  </a:lnTo>
                  <a:lnTo>
                    <a:pt x="6464" y="7948"/>
                  </a:lnTo>
                  <a:lnTo>
                    <a:pt x="5755" y="9070"/>
                  </a:lnTo>
                  <a:lnTo>
                    <a:pt x="4966" y="9163"/>
                  </a:lnTo>
                  <a:lnTo>
                    <a:pt x="4257" y="7761"/>
                  </a:lnTo>
                  <a:lnTo>
                    <a:pt x="4099" y="6732"/>
                  </a:lnTo>
                  <a:lnTo>
                    <a:pt x="1892" y="5704"/>
                  </a:lnTo>
                  <a:lnTo>
                    <a:pt x="2444" y="5049"/>
                  </a:lnTo>
                  <a:lnTo>
                    <a:pt x="4966" y="5236"/>
                  </a:lnTo>
                  <a:lnTo>
                    <a:pt x="6149" y="5142"/>
                  </a:lnTo>
                  <a:lnTo>
                    <a:pt x="6937" y="4581"/>
                  </a:lnTo>
                  <a:lnTo>
                    <a:pt x="5912" y="4208"/>
                  </a:lnTo>
                  <a:lnTo>
                    <a:pt x="3863" y="4114"/>
                  </a:lnTo>
                  <a:lnTo>
                    <a:pt x="3074" y="4114"/>
                  </a:lnTo>
                  <a:lnTo>
                    <a:pt x="2601" y="3086"/>
                  </a:lnTo>
                  <a:lnTo>
                    <a:pt x="1498" y="2525"/>
                  </a:lnTo>
                  <a:lnTo>
                    <a:pt x="158" y="2431"/>
                  </a:lnTo>
                  <a:lnTo>
                    <a:pt x="0" y="1403"/>
                  </a:lnTo>
                  <a:cubicBezTo>
                    <a:pt x="0" y="1403"/>
                    <a:pt x="394" y="1403"/>
                    <a:pt x="867" y="1403"/>
                  </a:cubicBezTo>
                  <a:cubicBezTo>
                    <a:pt x="1340" y="1403"/>
                    <a:pt x="1971" y="1028"/>
                    <a:pt x="1971" y="1028"/>
                  </a:cubicBezTo>
                  <a:lnTo>
                    <a:pt x="3153" y="0"/>
                  </a:lnTo>
                  <a:lnTo>
                    <a:pt x="5282" y="187"/>
                  </a:lnTo>
                  <a:lnTo>
                    <a:pt x="6622" y="842"/>
                  </a:lnTo>
                  <a:lnTo>
                    <a:pt x="7174" y="2244"/>
                  </a:lnTo>
                  <a:lnTo>
                    <a:pt x="7174" y="2898"/>
                  </a:lnTo>
                  <a:lnTo>
                    <a:pt x="7489" y="3553"/>
                  </a:lnTo>
                  <a:lnTo>
                    <a:pt x="7253" y="4020"/>
                  </a:lnTo>
                  <a:lnTo>
                    <a:pt x="8041" y="5049"/>
                  </a:lnTo>
                  <a:lnTo>
                    <a:pt x="8041" y="6171"/>
                  </a:lnTo>
                  <a:lnTo>
                    <a:pt x="8751" y="6358"/>
                  </a:lnTo>
                  <a:lnTo>
                    <a:pt x="9224" y="7294"/>
                  </a:lnTo>
                  <a:lnTo>
                    <a:pt x="10327" y="7480"/>
                  </a:lnTo>
                  <a:lnTo>
                    <a:pt x="10958" y="6265"/>
                  </a:lnTo>
                  <a:lnTo>
                    <a:pt x="11983" y="5236"/>
                  </a:lnTo>
                  <a:lnTo>
                    <a:pt x="11983" y="4581"/>
                  </a:lnTo>
                  <a:lnTo>
                    <a:pt x="13244" y="4208"/>
                  </a:lnTo>
                  <a:lnTo>
                    <a:pt x="13087" y="3459"/>
                  </a:lnTo>
                  <a:lnTo>
                    <a:pt x="14269" y="2618"/>
                  </a:lnTo>
                  <a:lnTo>
                    <a:pt x="15531" y="2805"/>
                  </a:lnTo>
                  <a:lnTo>
                    <a:pt x="16871" y="3927"/>
                  </a:lnTo>
                  <a:lnTo>
                    <a:pt x="18605" y="4862"/>
                  </a:lnTo>
                  <a:lnTo>
                    <a:pt x="19867" y="4956"/>
                  </a:lnTo>
                  <a:cubicBezTo>
                    <a:pt x="19867" y="4956"/>
                    <a:pt x="21363" y="5142"/>
                    <a:pt x="21363" y="514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7" name="Shape"/>
            <p:cNvSpPr/>
            <p:nvPr/>
          </p:nvSpPr>
          <p:spPr>
            <a:xfrm>
              <a:off x="14688126" y="7720706"/>
              <a:ext cx="55067" cy="120563"/>
            </a:xfrm>
            <a:custGeom>
              <a:avLst/>
              <a:gdLst/>
              <a:ahLst/>
              <a:cxnLst>
                <a:cxn ang="0">
                  <a:pos x="wd2" y="hd2"/>
                </a:cxn>
                <a:cxn ang="5400000">
                  <a:pos x="wd2" y="hd2"/>
                </a:cxn>
                <a:cxn ang="10800000">
                  <a:pos x="wd2" y="hd2"/>
                </a:cxn>
                <a:cxn ang="16200000">
                  <a:pos x="wd2" y="hd2"/>
                </a:cxn>
              </a:cxnLst>
              <a:rect l="0" t="0" r="r" b="b"/>
              <a:pathLst>
                <a:path w="21600" h="21600" extrusionOk="0">
                  <a:moveTo>
                    <a:pt x="9343" y="0"/>
                  </a:moveTo>
                  <a:lnTo>
                    <a:pt x="1752" y="5067"/>
                  </a:lnTo>
                  <a:lnTo>
                    <a:pt x="0" y="10400"/>
                  </a:lnTo>
                  <a:lnTo>
                    <a:pt x="4670" y="12000"/>
                  </a:lnTo>
                  <a:lnTo>
                    <a:pt x="4085" y="17067"/>
                  </a:lnTo>
                  <a:lnTo>
                    <a:pt x="15760" y="21600"/>
                  </a:lnTo>
                  <a:lnTo>
                    <a:pt x="11091" y="13867"/>
                  </a:lnTo>
                  <a:lnTo>
                    <a:pt x="18682" y="12800"/>
                  </a:lnTo>
                  <a:lnTo>
                    <a:pt x="16930" y="8800"/>
                  </a:lnTo>
                  <a:lnTo>
                    <a:pt x="21600" y="5867"/>
                  </a:lnTo>
                  <a:lnTo>
                    <a:pt x="12842" y="6934"/>
                  </a:lnTo>
                  <a:lnTo>
                    <a:pt x="7003" y="5067"/>
                  </a:lnTo>
                  <a:cubicBezTo>
                    <a:pt x="7003" y="5067"/>
                    <a:pt x="9343" y="0"/>
                    <a:pt x="934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8" name="Shape"/>
            <p:cNvSpPr/>
            <p:nvPr/>
          </p:nvSpPr>
          <p:spPr>
            <a:xfrm>
              <a:off x="14714917" y="7917177"/>
              <a:ext cx="108649" cy="44653"/>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142" y="0"/>
                  </a:lnTo>
                  <a:lnTo>
                    <a:pt x="13907" y="5041"/>
                  </a:lnTo>
                  <a:lnTo>
                    <a:pt x="19825" y="5041"/>
                  </a:lnTo>
                  <a:lnTo>
                    <a:pt x="21600" y="14403"/>
                  </a:lnTo>
                  <a:lnTo>
                    <a:pt x="18937" y="21600"/>
                  </a:lnTo>
                  <a:lnTo>
                    <a:pt x="12723" y="12243"/>
                  </a:lnTo>
                  <a:lnTo>
                    <a:pt x="5325" y="12243"/>
                  </a:lnTo>
                  <a:lnTo>
                    <a:pt x="886" y="11521"/>
                  </a:lnTo>
                  <a:cubicBezTo>
                    <a:pt x="886" y="11521"/>
                    <a:pt x="0" y="4320"/>
                    <a:pt x="0" y="432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9" name="Shape"/>
            <p:cNvSpPr/>
            <p:nvPr/>
          </p:nvSpPr>
          <p:spPr>
            <a:xfrm>
              <a:off x="14634543" y="7926106"/>
              <a:ext cx="49453" cy="35723"/>
            </a:xfrm>
            <a:custGeom>
              <a:avLst/>
              <a:gdLst/>
              <a:ahLst/>
              <a:cxnLst>
                <a:cxn ang="0">
                  <a:pos x="wd2" y="hd2"/>
                </a:cxn>
                <a:cxn ang="5400000">
                  <a:pos x="wd2" y="hd2"/>
                </a:cxn>
                <a:cxn ang="10800000">
                  <a:pos x="wd2" y="hd2"/>
                </a:cxn>
                <a:cxn ang="16200000">
                  <a:pos x="wd2" y="hd2"/>
                </a:cxn>
              </a:cxnLst>
              <a:rect l="0" t="0" r="r" b="b"/>
              <a:pathLst>
                <a:path w="20505" h="21600" extrusionOk="0">
                  <a:moveTo>
                    <a:pt x="6311" y="2700"/>
                  </a:moveTo>
                  <a:cubicBezTo>
                    <a:pt x="6311" y="2700"/>
                    <a:pt x="-1095" y="5400"/>
                    <a:pt x="138" y="8100"/>
                  </a:cubicBezTo>
                  <a:cubicBezTo>
                    <a:pt x="1371" y="10800"/>
                    <a:pt x="5074" y="21600"/>
                    <a:pt x="6926" y="21600"/>
                  </a:cubicBezTo>
                  <a:cubicBezTo>
                    <a:pt x="8777" y="21600"/>
                    <a:pt x="18653" y="15298"/>
                    <a:pt x="18653" y="15298"/>
                  </a:cubicBezTo>
                  <a:lnTo>
                    <a:pt x="20505" y="6302"/>
                  </a:lnTo>
                  <a:lnTo>
                    <a:pt x="14950" y="0"/>
                  </a:lnTo>
                  <a:cubicBezTo>
                    <a:pt x="14950" y="0"/>
                    <a:pt x="6311" y="2700"/>
                    <a:pt x="6311" y="27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0" name="Shape"/>
            <p:cNvSpPr/>
            <p:nvPr/>
          </p:nvSpPr>
          <p:spPr>
            <a:xfrm>
              <a:off x="14554168" y="8158300"/>
              <a:ext cx="50602" cy="56558"/>
            </a:xfrm>
            <a:custGeom>
              <a:avLst/>
              <a:gdLst/>
              <a:ahLst/>
              <a:cxnLst>
                <a:cxn ang="0">
                  <a:pos x="wd2" y="hd2"/>
                </a:cxn>
                <a:cxn ang="5400000">
                  <a:pos x="wd2" y="hd2"/>
                </a:cxn>
                <a:cxn ang="10800000">
                  <a:pos x="wd2" y="hd2"/>
                </a:cxn>
                <a:cxn ang="16200000">
                  <a:pos x="wd2" y="hd2"/>
                </a:cxn>
              </a:cxnLst>
              <a:rect l="0" t="0" r="r" b="b"/>
              <a:pathLst>
                <a:path w="21600" h="21600" extrusionOk="0">
                  <a:moveTo>
                    <a:pt x="20331" y="0"/>
                  </a:moveTo>
                  <a:lnTo>
                    <a:pt x="21600" y="9663"/>
                  </a:lnTo>
                  <a:lnTo>
                    <a:pt x="14612" y="17054"/>
                  </a:lnTo>
                  <a:lnTo>
                    <a:pt x="7624" y="18759"/>
                  </a:lnTo>
                  <a:lnTo>
                    <a:pt x="637" y="21600"/>
                  </a:lnTo>
                  <a:lnTo>
                    <a:pt x="0" y="13073"/>
                  </a:lnTo>
                  <a:lnTo>
                    <a:pt x="6988" y="5116"/>
                  </a:lnTo>
                  <a:lnTo>
                    <a:pt x="15882" y="2272"/>
                  </a:lnTo>
                  <a:cubicBezTo>
                    <a:pt x="15882" y="2272"/>
                    <a:pt x="20331" y="0"/>
                    <a:pt x="2033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1" name="Shape"/>
            <p:cNvSpPr/>
            <p:nvPr/>
          </p:nvSpPr>
          <p:spPr>
            <a:xfrm>
              <a:off x="14357698" y="8176161"/>
              <a:ext cx="79808" cy="35723"/>
            </a:xfrm>
            <a:custGeom>
              <a:avLst/>
              <a:gdLst/>
              <a:ahLst/>
              <a:cxnLst>
                <a:cxn ang="0">
                  <a:pos x="wd2" y="hd2"/>
                </a:cxn>
                <a:cxn ang="5400000">
                  <a:pos x="wd2" y="hd2"/>
                </a:cxn>
                <a:cxn ang="10800000">
                  <a:pos x="wd2" y="hd2"/>
                </a:cxn>
                <a:cxn ang="16200000">
                  <a:pos x="wd2" y="hd2"/>
                </a:cxn>
              </a:cxnLst>
              <a:rect l="0" t="0" r="r" b="b"/>
              <a:pathLst>
                <a:path w="20316" h="21600" extrusionOk="0">
                  <a:moveTo>
                    <a:pt x="11220" y="0"/>
                  </a:moveTo>
                  <a:lnTo>
                    <a:pt x="5157" y="896"/>
                  </a:lnTo>
                  <a:cubicBezTo>
                    <a:pt x="5157" y="896"/>
                    <a:pt x="-1284" y="1804"/>
                    <a:pt x="230" y="2700"/>
                  </a:cubicBezTo>
                  <a:cubicBezTo>
                    <a:pt x="1744" y="3591"/>
                    <a:pt x="8567" y="12598"/>
                    <a:pt x="8567" y="12598"/>
                  </a:cubicBezTo>
                  <a:lnTo>
                    <a:pt x="13493" y="8100"/>
                  </a:lnTo>
                  <a:lnTo>
                    <a:pt x="15010" y="21600"/>
                  </a:lnTo>
                  <a:lnTo>
                    <a:pt x="19936" y="21600"/>
                  </a:lnTo>
                  <a:lnTo>
                    <a:pt x="20316" y="10800"/>
                  </a:lnTo>
                  <a:lnTo>
                    <a:pt x="15769" y="4498"/>
                  </a:lnTo>
                  <a:lnTo>
                    <a:pt x="12739" y="1798"/>
                  </a:lnTo>
                  <a:cubicBezTo>
                    <a:pt x="12739" y="1798"/>
                    <a:pt x="11220" y="0"/>
                    <a:pt x="1122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2" name="Shape"/>
            <p:cNvSpPr/>
            <p:nvPr/>
          </p:nvSpPr>
          <p:spPr>
            <a:xfrm>
              <a:off x="14598822" y="8131509"/>
              <a:ext cx="93030" cy="49119"/>
            </a:xfrm>
            <a:custGeom>
              <a:avLst/>
              <a:gdLst/>
              <a:ahLst/>
              <a:cxnLst>
                <a:cxn ang="0">
                  <a:pos x="wd2" y="hd2"/>
                </a:cxn>
                <a:cxn ang="5400000">
                  <a:pos x="wd2" y="hd2"/>
                </a:cxn>
                <a:cxn ang="10800000">
                  <a:pos x="wd2" y="hd2"/>
                </a:cxn>
                <a:cxn ang="16200000">
                  <a:pos x="wd2" y="hd2"/>
                </a:cxn>
              </a:cxnLst>
              <a:rect l="0" t="0" r="r" b="b"/>
              <a:pathLst>
                <a:path w="21600" h="21600" extrusionOk="0">
                  <a:moveTo>
                    <a:pt x="0" y="11947"/>
                  </a:moveTo>
                  <a:lnTo>
                    <a:pt x="865" y="21600"/>
                  </a:lnTo>
                  <a:lnTo>
                    <a:pt x="6048" y="16691"/>
                  </a:lnTo>
                  <a:lnTo>
                    <a:pt x="11751" y="14727"/>
                  </a:lnTo>
                  <a:lnTo>
                    <a:pt x="17712" y="9327"/>
                  </a:lnTo>
                  <a:lnTo>
                    <a:pt x="21600" y="3927"/>
                  </a:lnTo>
                  <a:lnTo>
                    <a:pt x="17971" y="0"/>
                  </a:lnTo>
                  <a:lnTo>
                    <a:pt x="9936" y="982"/>
                  </a:lnTo>
                  <a:lnTo>
                    <a:pt x="7863" y="4909"/>
                  </a:lnTo>
                  <a:lnTo>
                    <a:pt x="1383" y="6873"/>
                  </a:lnTo>
                  <a:cubicBezTo>
                    <a:pt x="1383" y="6873"/>
                    <a:pt x="0" y="11947"/>
                    <a:pt x="0" y="1194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3" name="Shape"/>
            <p:cNvSpPr/>
            <p:nvPr/>
          </p:nvSpPr>
          <p:spPr>
            <a:xfrm>
              <a:off x="13339621" y="6666907"/>
              <a:ext cx="333429" cy="750163"/>
            </a:xfrm>
            <a:custGeom>
              <a:avLst/>
              <a:gdLst/>
              <a:ahLst/>
              <a:cxnLst>
                <a:cxn ang="0">
                  <a:pos x="wd2" y="hd2"/>
                </a:cxn>
                <a:cxn ang="5400000">
                  <a:pos x="wd2" y="hd2"/>
                </a:cxn>
                <a:cxn ang="10800000">
                  <a:pos x="wd2" y="hd2"/>
                </a:cxn>
                <a:cxn ang="16200000">
                  <a:pos x="wd2" y="hd2"/>
                </a:cxn>
              </a:cxnLst>
              <a:rect l="0" t="0" r="r" b="b"/>
              <a:pathLst>
                <a:path w="21600" h="21600" extrusionOk="0">
                  <a:moveTo>
                    <a:pt x="13306" y="43"/>
                  </a:moveTo>
                  <a:lnTo>
                    <a:pt x="11185" y="857"/>
                  </a:lnTo>
                  <a:lnTo>
                    <a:pt x="12053" y="1414"/>
                  </a:lnTo>
                  <a:lnTo>
                    <a:pt x="10317" y="1286"/>
                  </a:lnTo>
                  <a:lnTo>
                    <a:pt x="8581" y="1457"/>
                  </a:lnTo>
                  <a:lnTo>
                    <a:pt x="7038" y="2400"/>
                  </a:lnTo>
                  <a:lnTo>
                    <a:pt x="6653" y="3643"/>
                  </a:lnTo>
                  <a:lnTo>
                    <a:pt x="5399" y="4929"/>
                  </a:lnTo>
                  <a:lnTo>
                    <a:pt x="4917" y="5572"/>
                  </a:lnTo>
                  <a:lnTo>
                    <a:pt x="3567" y="5186"/>
                  </a:lnTo>
                  <a:lnTo>
                    <a:pt x="2218" y="5143"/>
                  </a:lnTo>
                  <a:lnTo>
                    <a:pt x="2410" y="6472"/>
                  </a:lnTo>
                  <a:lnTo>
                    <a:pt x="2121" y="7372"/>
                  </a:lnTo>
                  <a:lnTo>
                    <a:pt x="1350" y="7629"/>
                  </a:lnTo>
                  <a:lnTo>
                    <a:pt x="868" y="8314"/>
                  </a:lnTo>
                  <a:lnTo>
                    <a:pt x="579" y="8614"/>
                  </a:lnTo>
                  <a:lnTo>
                    <a:pt x="0" y="8529"/>
                  </a:lnTo>
                  <a:lnTo>
                    <a:pt x="97" y="9214"/>
                  </a:lnTo>
                  <a:lnTo>
                    <a:pt x="386" y="9728"/>
                  </a:lnTo>
                  <a:lnTo>
                    <a:pt x="1736" y="10329"/>
                  </a:lnTo>
                  <a:lnTo>
                    <a:pt x="2700" y="10457"/>
                  </a:lnTo>
                  <a:lnTo>
                    <a:pt x="3279" y="11271"/>
                  </a:lnTo>
                  <a:lnTo>
                    <a:pt x="3086" y="11657"/>
                  </a:lnTo>
                  <a:lnTo>
                    <a:pt x="4050" y="11357"/>
                  </a:lnTo>
                  <a:lnTo>
                    <a:pt x="4918" y="12214"/>
                  </a:lnTo>
                  <a:lnTo>
                    <a:pt x="5304" y="13157"/>
                  </a:lnTo>
                  <a:lnTo>
                    <a:pt x="5690" y="13971"/>
                  </a:lnTo>
                  <a:lnTo>
                    <a:pt x="4533" y="14314"/>
                  </a:lnTo>
                  <a:lnTo>
                    <a:pt x="4629" y="14914"/>
                  </a:lnTo>
                  <a:lnTo>
                    <a:pt x="6462" y="15257"/>
                  </a:lnTo>
                  <a:lnTo>
                    <a:pt x="7619" y="15086"/>
                  </a:lnTo>
                  <a:lnTo>
                    <a:pt x="9258" y="14614"/>
                  </a:lnTo>
                  <a:lnTo>
                    <a:pt x="10511" y="14400"/>
                  </a:lnTo>
                  <a:lnTo>
                    <a:pt x="10608" y="13543"/>
                  </a:lnTo>
                  <a:lnTo>
                    <a:pt x="11862" y="14057"/>
                  </a:lnTo>
                  <a:lnTo>
                    <a:pt x="12344" y="14443"/>
                  </a:lnTo>
                  <a:lnTo>
                    <a:pt x="12729" y="14829"/>
                  </a:lnTo>
                  <a:lnTo>
                    <a:pt x="13019" y="15771"/>
                  </a:lnTo>
                  <a:lnTo>
                    <a:pt x="14176" y="16800"/>
                  </a:lnTo>
                  <a:lnTo>
                    <a:pt x="14562" y="17486"/>
                  </a:lnTo>
                  <a:lnTo>
                    <a:pt x="15140" y="18257"/>
                  </a:lnTo>
                  <a:lnTo>
                    <a:pt x="15237" y="19200"/>
                  </a:lnTo>
                  <a:lnTo>
                    <a:pt x="15719" y="19972"/>
                  </a:lnTo>
                  <a:lnTo>
                    <a:pt x="14851" y="20571"/>
                  </a:lnTo>
                  <a:lnTo>
                    <a:pt x="14754" y="21300"/>
                  </a:lnTo>
                  <a:lnTo>
                    <a:pt x="15140" y="21600"/>
                  </a:lnTo>
                  <a:lnTo>
                    <a:pt x="15622" y="20957"/>
                  </a:lnTo>
                  <a:lnTo>
                    <a:pt x="16779" y="20357"/>
                  </a:lnTo>
                  <a:lnTo>
                    <a:pt x="17695" y="19575"/>
                  </a:lnTo>
                  <a:lnTo>
                    <a:pt x="17743" y="19029"/>
                  </a:lnTo>
                  <a:lnTo>
                    <a:pt x="17116" y="18386"/>
                  </a:lnTo>
                  <a:lnTo>
                    <a:pt x="17261" y="17614"/>
                  </a:lnTo>
                  <a:lnTo>
                    <a:pt x="17044" y="17229"/>
                  </a:lnTo>
                  <a:lnTo>
                    <a:pt x="16466" y="16811"/>
                  </a:lnTo>
                  <a:lnTo>
                    <a:pt x="15525" y="16554"/>
                  </a:lnTo>
                  <a:lnTo>
                    <a:pt x="14802" y="15814"/>
                  </a:lnTo>
                  <a:lnTo>
                    <a:pt x="16032" y="15461"/>
                  </a:lnTo>
                  <a:lnTo>
                    <a:pt x="15742" y="13629"/>
                  </a:lnTo>
                  <a:lnTo>
                    <a:pt x="14368" y="13339"/>
                  </a:lnTo>
                  <a:lnTo>
                    <a:pt x="13718" y="12150"/>
                  </a:lnTo>
                  <a:lnTo>
                    <a:pt x="12633" y="11571"/>
                  </a:lnTo>
                  <a:lnTo>
                    <a:pt x="13718" y="11121"/>
                  </a:lnTo>
                  <a:lnTo>
                    <a:pt x="14441" y="10446"/>
                  </a:lnTo>
                  <a:lnTo>
                    <a:pt x="16466" y="10414"/>
                  </a:lnTo>
                  <a:lnTo>
                    <a:pt x="17767" y="9804"/>
                  </a:lnTo>
                  <a:lnTo>
                    <a:pt x="19864" y="9300"/>
                  </a:lnTo>
                  <a:lnTo>
                    <a:pt x="19768" y="8786"/>
                  </a:lnTo>
                  <a:lnTo>
                    <a:pt x="20925" y="8700"/>
                  </a:lnTo>
                  <a:lnTo>
                    <a:pt x="21600" y="8229"/>
                  </a:lnTo>
                  <a:lnTo>
                    <a:pt x="19961" y="8229"/>
                  </a:lnTo>
                  <a:lnTo>
                    <a:pt x="17647" y="7243"/>
                  </a:lnTo>
                  <a:lnTo>
                    <a:pt x="17840" y="6600"/>
                  </a:lnTo>
                  <a:lnTo>
                    <a:pt x="17164" y="6171"/>
                  </a:lnTo>
                  <a:lnTo>
                    <a:pt x="16489" y="5057"/>
                  </a:lnTo>
                  <a:lnTo>
                    <a:pt x="13789" y="5228"/>
                  </a:lnTo>
                  <a:lnTo>
                    <a:pt x="13403" y="5271"/>
                  </a:lnTo>
                  <a:lnTo>
                    <a:pt x="13307" y="4672"/>
                  </a:lnTo>
                  <a:lnTo>
                    <a:pt x="13885" y="3986"/>
                  </a:lnTo>
                  <a:lnTo>
                    <a:pt x="14946" y="3300"/>
                  </a:lnTo>
                  <a:lnTo>
                    <a:pt x="15524" y="2829"/>
                  </a:lnTo>
                  <a:lnTo>
                    <a:pt x="15524" y="1586"/>
                  </a:lnTo>
                  <a:lnTo>
                    <a:pt x="15621" y="1029"/>
                  </a:lnTo>
                  <a:lnTo>
                    <a:pt x="14271" y="814"/>
                  </a:lnTo>
                  <a:lnTo>
                    <a:pt x="13982" y="0"/>
                  </a:lnTo>
                  <a:cubicBezTo>
                    <a:pt x="13982" y="0"/>
                    <a:pt x="13306" y="43"/>
                    <a:pt x="13306" y="4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4" name="Shape"/>
            <p:cNvSpPr/>
            <p:nvPr/>
          </p:nvSpPr>
          <p:spPr>
            <a:xfrm>
              <a:off x="13169941" y="6738350"/>
              <a:ext cx="183086" cy="245590"/>
            </a:xfrm>
            <a:custGeom>
              <a:avLst/>
              <a:gdLst/>
              <a:ahLst/>
              <a:cxnLst>
                <a:cxn ang="0">
                  <a:pos x="wd2" y="hd2"/>
                </a:cxn>
                <a:cxn ang="5400000">
                  <a:pos x="wd2" y="hd2"/>
                </a:cxn>
                <a:cxn ang="10800000">
                  <a:pos x="wd2" y="hd2"/>
                </a:cxn>
                <a:cxn ang="16200000">
                  <a:pos x="wd2" y="hd2"/>
                </a:cxn>
              </a:cxnLst>
              <a:rect l="0" t="0" r="r" b="b"/>
              <a:pathLst>
                <a:path w="21600" h="21600" extrusionOk="0">
                  <a:moveTo>
                    <a:pt x="1931" y="0"/>
                  </a:moveTo>
                  <a:lnTo>
                    <a:pt x="1054" y="2488"/>
                  </a:lnTo>
                  <a:lnTo>
                    <a:pt x="351" y="3142"/>
                  </a:lnTo>
                  <a:lnTo>
                    <a:pt x="3161" y="4582"/>
                  </a:lnTo>
                  <a:lnTo>
                    <a:pt x="3688" y="5761"/>
                  </a:lnTo>
                  <a:lnTo>
                    <a:pt x="2107" y="6284"/>
                  </a:lnTo>
                  <a:lnTo>
                    <a:pt x="1054" y="7593"/>
                  </a:lnTo>
                  <a:lnTo>
                    <a:pt x="0" y="7462"/>
                  </a:lnTo>
                  <a:lnTo>
                    <a:pt x="1580" y="9557"/>
                  </a:lnTo>
                  <a:lnTo>
                    <a:pt x="3161" y="9557"/>
                  </a:lnTo>
                  <a:lnTo>
                    <a:pt x="3512" y="11520"/>
                  </a:lnTo>
                  <a:lnTo>
                    <a:pt x="4565" y="13484"/>
                  </a:lnTo>
                  <a:lnTo>
                    <a:pt x="4741" y="16102"/>
                  </a:lnTo>
                  <a:lnTo>
                    <a:pt x="4565" y="18851"/>
                  </a:lnTo>
                  <a:lnTo>
                    <a:pt x="7902" y="18458"/>
                  </a:lnTo>
                  <a:lnTo>
                    <a:pt x="11239" y="17280"/>
                  </a:lnTo>
                  <a:lnTo>
                    <a:pt x="11415" y="15186"/>
                  </a:lnTo>
                  <a:lnTo>
                    <a:pt x="12118" y="16495"/>
                  </a:lnTo>
                  <a:lnTo>
                    <a:pt x="13874" y="15840"/>
                  </a:lnTo>
                  <a:lnTo>
                    <a:pt x="14050" y="14924"/>
                  </a:lnTo>
                  <a:lnTo>
                    <a:pt x="16157" y="14662"/>
                  </a:lnTo>
                  <a:lnTo>
                    <a:pt x="17387" y="16233"/>
                  </a:lnTo>
                  <a:lnTo>
                    <a:pt x="17737" y="18328"/>
                  </a:lnTo>
                  <a:lnTo>
                    <a:pt x="17737" y="20029"/>
                  </a:lnTo>
                  <a:lnTo>
                    <a:pt x="19845" y="21600"/>
                  </a:lnTo>
                  <a:lnTo>
                    <a:pt x="19142" y="19113"/>
                  </a:lnTo>
                  <a:lnTo>
                    <a:pt x="20722" y="19375"/>
                  </a:lnTo>
                  <a:lnTo>
                    <a:pt x="21600" y="16495"/>
                  </a:lnTo>
                  <a:lnTo>
                    <a:pt x="20370" y="12698"/>
                  </a:lnTo>
                  <a:lnTo>
                    <a:pt x="18790" y="10996"/>
                  </a:lnTo>
                  <a:lnTo>
                    <a:pt x="17736" y="13353"/>
                  </a:lnTo>
                  <a:lnTo>
                    <a:pt x="16332" y="13091"/>
                  </a:lnTo>
                  <a:lnTo>
                    <a:pt x="14927" y="12044"/>
                  </a:lnTo>
                  <a:lnTo>
                    <a:pt x="15630" y="9688"/>
                  </a:lnTo>
                  <a:lnTo>
                    <a:pt x="17211" y="9164"/>
                  </a:lnTo>
                  <a:lnTo>
                    <a:pt x="18615" y="8510"/>
                  </a:lnTo>
                  <a:lnTo>
                    <a:pt x="20722" y="5761"/>
                  </a:lnTo>
                  <a:lnTo>
                    <a:pt x="16859" y="5761"/>
                  </a:lnTo>
                  <a:lnTo>
                    <a:pt x="9484" y="5891"/>
                  </a:lnTo>
                  <a:lnTo>
                    <a:pt x="8606" y="4320"/>
                  </a:lnTo>
                  <a:lnTo>
                    <a:pt x="7552" y="1441"/>
                  </a:lnTo>
                  <a:lnTo>
                    <a:pt x="5621" y="2226"/>
                  </a:lnTo>
                  <a:lnTo>
                    <a:pt x="4567" y="655"/>
                  </a:lnTo>
                  <a:lnTo>
                    <a:pt x="3690" y="917"/>
                  </a:lnTo>
                  <a:cubicBezTo>
                    <a:pt x="3690" y="917"/>
                    <a:pt x="1931" y="0"/>
                    <a:pt x="193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5" name="Shape"/>
            <p:cNvSpPr/>
            <p:nvPr/>
          </p:nvSpPr>
          <p:spPr>
            <a:xfrm>
              <a:off x="13214594" y="6675837"/>
              <a:ext cx="119072" cy="65488"/>
            </a:xfrm>
            <a:custGeom>
              <a:avLst/>
              <a:gdLst/>
              <a:ahLst/>
              <a:cxnLst>
                <a:cxn ang="0">
                  <a:pos x="wd2" y="hd2"/>
                </a:cxn>
                <a:cxn ang="5400000">
                  <a:pos x="wd2" y="hd2"/>
                </a:cxn>
                <a:cxn ang="10800000">
                  <a:pos x="wd2" y="hd2"/>
                </a:cxn>
                <a:cxn ang="16200000">
                  <a:pos x="wd2" y="hd2"/>
                </a:cxn>
              </a:cxnLst>
              <a:rect l="0" t="0" r="r" b="b"/>
              <a:pathLst>
                <a:path w="21600" h="21600" extrusionOk="0">
                  <a:moveTo>
                    <a:pt x="271" y="9818"/>
                  </a:moveTo>
                  <a:lnTo>
                    <a:pt x="0" y="16693"/>
                  </a:lnTo>
                  <a:lnTo>
                    <a:pt x="4321" y="18165"/>
                  </a:lnTo>
                  <a:lnTo>
                    <a:pt x="8371" y="21600"/>
                  </a:lnTo>
                  <a:lnTo>
                    <a:pt x="10801" y="18654"/>
                  </a:lnTo>
                  <a:lnTo>
                    <a:pt x="15390" y="19638"/>
                  </a:lnTo>
                  <a:lnTo>
                    <a:pt x="20790" y="19638"/>
                  </a:lnTo>
                  <a:lnTo>
                    <a:pt x="21600" y="12763"/>
                  </a:lnTo>
                  <a:lnTo>
                    <a:pt x="18899" y="9818"/>
                  </a:lnTo>
                  <a:lnTo>
                    <a:pt x="18629" y="4910"/>
                  </a:lnTo>
                  <a:lnTo>
                    <a:pt x="11339" y="0"/>
                  </a:lnTo>
                  <a:lnTo>
                    <a:pt x="6749" y="0"/>
                  </a:lnTo>
                  <a:lnTo>
                    <a:pt x="2970" y="4910"/>
                  </a:lnTo>
                  <a:cubicBezTo>
                    <a:pt x="2970" y="4910"/>
                    <a:pt x="271" y="9818"/>
                    <a:pt x="271" y="981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6" name="Shape"/>
            <p:cNvSpPr/>
            <p:nvPr/>
          </p:nvSpPr>
          <p:spPr>
            <a:xfrm>
              <a:off x="12866305" y="6577601"/>
              <a:ext cx="306621" cy="171172"/>
            </a:xfrm>
            <a:custGeom>
              <a:avLst/>
              <a:gdLst/>
              <a:ahLst/>
              <a:cxnLst>
                <a:cxn ang="0">
                  <a:pos x="wd2" y="hd2"/>
                </a:cxn>
                <a:cxn ang="5400000">
                  <a:pos x="wd2" y="hd2"/>
                </a:cxn>
                <a:cxn ang="10800000">
                  <a:pos x="wd2" y="hd2"/>
                </a:cxn>
                <a:cxn ang="16200000">
                  <a:pos x="wd2" y="hd2"/>
                </a:cxn>
              </a:cxnLst>
              <a:rect l="0" t="0" r="r" b="b"/>
              <a:pathLst>
                <a:path w="21600" h="21600" extrusionOk="0">
                  <a:moveTo>
                    <a:pt x="21600" y="14087"/>
                  </a:moveTo>
                  <a:lnTo>
                    <a:pt x="20866" y="16152"/>
                  </a:lnTo>
                  <a:lnTo>
                    <a:pt x="21390" y="19721"/>
                  </a:lnTo>
                  <a:lnTo>
                    <a:pt x="20341" y="21600"/>
                  </a:lnTo>
                  <a:lnTo>
                    <a:pt x="18978" y="21600"/>
                  </a:lnTo>
                  <a:lnTo>
                    <a:pt x="17196" y="20285"/>
                  </a:lnTo>
                  <a:lnTo>
                    <a:pt x="15937" y="20660"/>
                  </a:lnTo>
                  <a:lnTo>
                    <a:pt x="14470" y="18783"/>
                  </a:lnTo>
                  <a:lnTo>
                    <a:pt x="12268" y="18406"/>
                  </a:lnTo>
                  <a:lnTo>
                    <a:pt x="12268" y="16152"/>
                  </a:lnTo>
                  <a:lnTo>
                    <a:pt x="7759" y="15402"/>
                  </a:lnTo>
                  <a:lnTo>
                    <a:pt x="5977" y="13523"/>
                  </a:lnTo>
                  <a:lnTo>
                    <a:pt x="3565" y="11458"/>
                  </a:lnTo>
                  <a:lnTo>
                    <a:pt x="1573" y="9579"/>
                  </a:lnTo>
                  <a:lnTo>
                    <a:pt x="0" y="7700"/>
                  </a:lnTo>
                  <a:lnTo>
                    <a:pt x="2622" y="0"/>
                  </a:lnTo>
                  <a:lnTo>
                    <a:pt x="4194" y="188"/>
                  </a:lnTo>
                  <a:lnTo>
                    <a:pt x="5243" y="188"/>
                  </a:lnTo>
                  <a:lnTo>
                    <a:pt x="6711" y="2066"/>
                  </a:lnTo>
                  <a:lnTo>
                    <a:pt x="8389" y="3569"/>
                  </a:lnTo>
                  <a:lnTo>
                    <a:pt x="8808" y="4320"/>
                  </a:lnTo>
                  <a:lnTo>
                    <a:pt x="9542" y="6386"/>
                  </a:lnTo>
                  <a:lnTo>
                    <a:pt x="11115" y="5635"/>
                  </a:lnTo>
                  <a:lnTo>
                    <a:pt x="13003" y="6950"/>
                  </a:lnTo>
                  <a:lnTo>
                    <a:pt x="13737" y="8452"/>
                  </a:lnTo>
                  <a:lnTo>
                    <a:pt x="14366" y="9767"/>
                  </a:lnTo>
                  <a:lnTo>
                    <a:pt x="17197" y="9954"/>
                  </a:lnTo>
                  <a:lnTo>
                    <a:pt x="18875" y="13335"/>
                  </a:lnTo>
                  <a:cubicBezTo>
                    <a:pt x="18875" y="13335"/>
                    <a:pt x="21600" y="14087"/>
                    <a:pt x="21600" y="140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7" name="Shape"/>
            <p:cNvSpPr/>
            <p:nvPr/>
          </p:nvSpPr>
          <p:spPr>
            <a:xfrm>
              <a:off x="12401918" y="6345409"/>
              <a:ext cx="1144571" cy="1155009"/>
            </a:xfrm>
            <a:custGeom>
              <a:avLst/>
              <a:gdLst/>
              <a:ahLst/>
              <a:cxnLst>
                <a:cxn ang="0">
                  <a:pos x="wd2" y="hd2"/>
                </a:cxn>
                <a:cxn ang="5400000">
                  <a:pos x="wd2" y="hd2"/>
                </a:cxn>
                <a:cxn ang="10800000">
                  <a:pos x="wd2" y="hd2"/>
                </a:cxn>
                <a:cxn ang="16200000">
                  <a:pos x="wd2" y="hd2"/>
                </a:cxn>
              </a:cxnLst>
              <a:rect l="0" t="0" r="r" b="b"/>
              <a:pathLst>
                <a:path w="21600" h="21600" extrusionOk="0">
                  <a:moveTo>
                    <a:pt x="6853" y="21600"/>
                  </a:moveTo>
                  <a:cubicBezTo>
                    <a:pt x="6994" y="21600"/>
                    <a:pt x="7415" y="21461"/>
                    <a:pt x="7415" y="21461"/>
                  </a:cubicBezTo>
                  <a:lnTo>
                    <a:pt x="7387" y="20988"/>
                  </a:lnTo>
                  <a:lnTo>
                    <a:pt x="7696" y="20876"/>
                  </a:lnTo>
                  <a:lnTo>
                    <a:pt x="8145" y="20821"/>
                  </a:lnTo>
                  <a:lnTo>
                    <a:pt x="7977" y="20570"/>
                  </a:lnTo>
                  <a:lnTo>
                    <a:pt x="8145" y="20125"/>
                  </a:lnTo>
                  <a:lnTo>
                    <a:pt x="8314" y="20180"/>
                  </a:lnTo>
                  <a:lnTo>
                    <a:pt x="8567" y="19791"/>
                  </a:lnTo>
                  <a:lnTo>
                    <a:pt x="8426" y="18872"/>
                  </a:lnTo>
                  <a:lnTo>
                    <a:pt x="8735" y="18399"/>
                  </a:lnTo>
                  <a:lnTo>
                    <a:pt x="9016" y="17982"/>
                  </a:lnTo>
                  <a:lnTo>
                    <a:pt x="8848" y="17230"/>
                  </a:lnTo>
                  <a:lnTo>
                    <a:pt x="8707" y="16785"/>
                  </a:lnTo>
                  <a:lnTo>
                    <a:pt x="8988" y="15950"/>
                  </a:lnTo>
                  <a:lnTo>
                    <a:pt x="9325" y="16089"/>
                  </a:lnTo>
                  <a:lnTo>
                    <a:pt x="9719" y="15616"/>
                  </a:lnTo>
                  <a:lnTo>
                    <a:pt x="10224" y="15616"/>
                  </a:lnTo>
                  <a:lnTo>
                    <a:pt x="10449" y="15281"/>
                  </a:lnTo>
                  <a:lnTo>
                    <a:pt x="10449" y="14892"/>
                  </a:lnTo>
                  <a:lnTo>
                    <a:pt x="10758" y="14641"/>
                  </a:lnTo>
                  <a:lnTo>
                    <a:pt x="11488" y="14140"/>
                  </a:lnTo>
                  <a:lnTo>
                    <a:pt x="12134" y="13806"/>
                  </a:lnTo>
                  <a:lnTo>
                    <a:pt x="12443" y="13082"/>
                  </a:lnTo>
                  <a:lnTo>
                    <a:pt x="12611" y="12943"/>
                  </a:lnTo>
                  <a:lnTo>
                    <a:pt x="12808" y="13055"/>
                  </a:lnTo>
                  <a:lnTo>
                    <a:pt x="13510" y="12832"/>
                  </a:lnTo>
                  <a:lnTo>
                    <a:pt x="13847" y="12331"/>
                  </a:lnTo>
                  <a:lnTo>
                    <a:pt x="13847" y="11746"/>
                  </a:lnTo>
                  <a:lnTo>
                    <a:pt x="14325" y="11496"/>
                  </a:lnTo>
                  <a:lnTo>
                    <a:pt x="14606" y="10828"/>
                  </a:lnTo>
                  <a:lnTo>
                    <a:pt x="14690" y="11301"/>
                  </a:lnTo>
                  <a:lnTo>
                    <a:pt x="14830" y="11524"/>
                  </a:lnTo>
                  <a:lnTo>
                    <a:pt x="15308" y="11496"/>
                  </a:lnTo>
                  <a:lnTo>
                    <a:pt x="15336" y="10689"/>
                  </a:lnTo>
                  <a:lnTo>
                    <a:pt x="15139" y="10021"/>
                  </a:lnTo>
                  <a:lnTo>
                    <a:pt x="15083" y="9520"/>
                  </a:lnTo>
                  <a:lnTo>
                    <a:pt x="14830" y="9520"/>
                  </a:lnTo>
                  <a:lnTo>
                    <a:pt x="14578" y="9074"/>
                  </a:lnTo>
                  <a:lnTo>
                    <a:pt x="14746" y="9102"/>
                  </a:lnTo>
                  <a:lnTo>
                    <a:pt x="14915" y="8824"/>
                  </a:lnTo>
                  <a:lnTo>
                    <a:pt x="15168" y="8712"/>
                  </a:lnTo>
                  <a:lnTo>
                    <a:pt x="15083" y="8462"/>
                  </a:lnTo>
                  <a:lnTo>
                    <a:pt x="14634" y="8156"/>
                  </a:lnTo>
                  <a:lnTo>
                    <a:pt x="14746" y="8017"/>
                  </a:lnTo>
                  <a:lnTo>
                    <a:pt x="14859" y="7543"/>
                  </a:lnTo>
                  <a:lnTo>
                    <a:pt x="15168" y="7682"/>
                  </a:lnTo>
                  <a:lnTo>
                    <a:pt x="15308" y="7627"/>
                  </a:lnTo>
                  <a:lnTo>
                    <a:pt x="15476" y="7961"/>
                  </a:lnTo>
                  <a:lnTo>
                    <a:pt x="15785" y="7794"/>
                  </a:lnTo>
                  <a:lnTo>
                    <a:pt x="16094" y="8740"/>
                  </a:lnTo>
                  <a:lnTo>
                    <a:pt x="17892" y="8712"/>
                  </a:lnTo>
                  <a:lnTo>
                    <a:pt x="17555" y="9297"/>
                  </a:lnTo>
                  <a:lnTo>
                    <a:pt x="17078" y="9548"/>
                  </a:lnTo>
                  <a:lnTo>
                    <a:pt x="16965" y="10049"/>
                  </a:lnTo>
                  <a:lnTo>
                    <a:pt x="17415" y="10327"/>
                  </a:lnTo>
                  <a:lnTo>
                    <a:pt x="17667" y="9798"/>
                  </a:lnTo>
                  <a:lnTo>
                    <a:pt x="17892" y="10271"/>
                  </a:lnTo>
                  <a:lnTo>
                    <a:pt x="18032" y="10995"/>
                  </a:lnTo>
                  <a:lnTo>
                    <a:pt x="18341" y="10884"/>
                  </a:lnTo>
                  <a:lnTo>
                    <a:pt x="18426" y="10299"/>
                  </a:lnTo>
                  <a:lnTo>
                    <a:pt x="18370" y="9436"/>
                  </a:lnTo>
                  <a:lnTo>
                    <a:pt x="18763" y="9464"/>
                  </a:lnTo>
                  <a:lnTo>
                    <a:pt x="19128" y="9659"/>
                  </a:lnTo>
                  <a:lnTo>
                    <a:pt x="19662" y="8462"/>
                  </a:lnTo>
                  <a:lnTo>
                    <a:pt x="19774" y="7655"/>
                  </a:lnTo>
                  <a:lnTo>
                    <a:pt x="20224" y="7042"/>
                  </a:lnTo>
                  <a:lnTo>
                    <a:pt x="20729" y="6931"/>
                  </a:lnTo>
                  <a:lnTo>
                    <a:pt x="21235" y="7014"/>
                  </a:lnTo>
                  <a:lnTo>
                    <a:pt x="20982" y="6653"/>
                  </a:lnTo>
                  <a:lnTo>
                    <a:pt x="21600" y="6124"/>
                  </a:lnTo>
                  <a:lnTo>
                    <a:pt x="21010" y="6124"/>
                  </a:lnTo>
                  <a:lnTo>
                    <a:pt x="20589" y="5929"/>
                  </a:lnTo>
                  <a:lnTo>
                    <a:pt x="20448" y="5233"/>
                  </a:lnTo>
                  <a:lnTo>
                    <a:pt x="19915" y="5233"/>
                  </a:lnTo>
                  <a:lnTo>
                    <a:pt x="19718" y="5372"/>
                  </a:lnTo>
                  <a:lnTo>
                    <a:pt x="18819" y="5539"/>
                  </a:lnTo>
                  <a:lnTo>
                    <a:pt x="18426" y="6012"/>
                  </a:lnTo>
                  <a:lnTo>
                    <a:pt x="17920" y="6402"/>
                  </a:lnTo>
                  <a:lnTo>
                    <a:pt x="17583" y="6513"/>
                  </a:lnTo>
                  <a:lnTo>
                    <a:pt x="17274" y="6458"/>
                  </a:lnTo>
                  <a:lnTo>
                    <a:pt x="17303" y="6736"/>
                  </a:lnTo>
                  <a:lnTo>
                    <a:pt x="17583" y="6903"/>
                  </a:lnTo>
                  <a:lnTo>
                    <a:pt x="17499" y="7293"/>
                  </a:lnTo>
                  <a:lnTo>
                    <a:pt x="16460" y="7237"/>
                  </a:lnTo>
                  <a:lnTo>
                    <a:pt x="16207" y="7404"/>
                  </a:lnTo>
                  <a:lnTo>
                    <a:pt x="15786" y="7209"/>
                  </a:lnTo>
                  <a:lnTo>
                    <a:pt x="15336" y="7126"/>
                  </a:lnTo>
                  <a:lnTo>
                    <a:pt x="15364" y="6736"/>
                  </a:lnTo>
                  <a:lnTo>
                    <a:pt x="15280" y="6374"/>
                  </a:lnTo>
                  <a:lnTo>
                    <a:pt x="14634" y="6513"/>
                  </a:lnTo>
                  <a:lnTo>
                    <a:pt x="14437" y="6820"/>
                  </a:lnTo>
                  <a:lnTo>
                    <a:pt x="14550" y="7237"/>
                  </a:lnTo>
                  <a:lnTo>
                    <a:pt x="14297" y="7627"/>
                  </a:lnTo>
                  <a:lnTo>
                    <a:pt x="13932" y="7627"/>
                  </a:lnTo>
                  <a:lnTo>
                    <a:pt x="13454" y="7432"/>
                  </a:lnTo>
                  <a:lnTo>
                    <a:pt x="13117" y="7488"/>
                  </a:lnTo>
                  <a:lnTo>
                    <a:pt x="12724" y="7209"/>
                  </a:lnTo>
                  <a:lnTo>
                    <a:pt x="12134" y="7154"/>
                  </a:lnTo>
                  <a:lnTo>
                    <a:pt x="12134" y="6875"/>
                  </a:lnTo>
                  <a:lnTo>
                    <a:pt x="10926" y="6708"/>
                  </a:lnTo>
                  <a:lnTo>
                    <a:pt x="10449" y="6430"/>
                  </a:lnTo>
                  <a:lnTo>
                    <a:pt x="8848" y="5567"/>
                  </a:lnTo>
                  <a:lnTo>
                    <a:pt x="9550" y="4426"/>
                  </a:lnTo>
                  <a:lnTo>
                    <a:pt x="8988" y="4036"/>
                  </a:lnTo>
                  <a:lnTo>
                    <a:pt x="8651" y="3869"/>
                  </a:lnTo>
                  <a:lnTo>
                    <a:pt x="8567" y="3591"/>
                  </a:lnTo>
                  <a:lnTo>
                    <a:pt x="8202" y="3563"/>
                  </a:lnTo>
                  <a:lnTo>
                    <a:pt x="7949" y="3062"/>
                  </a:lnTo>
                  <a:lnTo>
                    <a:pt x="7668" y="2811"/>
                  </a:lnTo>
                  <a:lnTo>
                    <a:pt x="7612" y="2589"/>
                  </a:lnTo>
                  <a:lnTo>
                    <a:pt x="8146" y="2672"/>
                  </a:lnTo>
                  <a:lnTo>
                    <a:pt x="8230" y="2004"/>
                  </a:lnTo>
                  <a:lnTo>
                    <a:pt x="7696" y="1475"/>
                  </a:lnTo>
                  <a:lnTo>
                    <a:pt x="7724" y="946"/>
                  </a:lnTo>
                  <a:lnTo>
                    <a:pt x="7415" y="557"/>
                  </a:lnTo>
                  <a:lnTo>
                    <a:pt x="7149" y="0"/>
                  </a:lnTo>
                  <a:lnTo>
                    <a:pt x="6629" y="42"/>
                  </a:lnTo>
                  <a:lnTo>
                    <a:pt x="6713" y="348"/>
                  </a:lnTo>
                  <a:lnTo>
                    <a:pt x="6039" y="654"/>
                  </a:lnTo>
                  <a:lnTo>
                    <a:pt x="5632" y="807"/>
                  </a:lnTo>
                  <a:lnTo>
                    <a:pt x="4916" y="793"/>
                  </a:lnTo>
                  <a:lnTo>
                    <a:pt x="4508" y="612"/>
                  </a:lnTo>
                  <a:lnTo>
                    <a:pt x="4298" y="919"/>
                  </a:lnTo>
                  <a:lnTo>
                    <a:pt x="4326" y="1573"/>
                  </a:lnTo>
                  <a:lnTo>
                    <a:pt x="4466" y="2157"/>
                  </a:lnTo>
                  <a:lnTo>
                    <a:pt x="4972" y="2408"/>
                  </a:lnTo>
                  <a:lnTo>
                    <a:pt x="5182" y="2617"/>
                  </a:lnTo>
                  <a:lnTo>
                    <a:pt x="5239" y="2937"/>
                  </a:lnTo>
                  <a:lnTo>
                    <a:pt x="4972" y="3145"/>
                  </a:lnTo>
                  <a:cubicBezTo>
                    <a:pt x="4972" y="3145"/>
                    <a:pt x="4677" y="3174"/>
                    <a:pt x="4691" y="3243"/>
                  </a:cubicBezTo>
                  <a:cubicBezTo>
                    <a:pt x="4705" y="3312"/>
                    <a:pt x="4705" y="3758"/>
                    <a:pt x="4705" y="3758"/>
                  </a:cubicBezTo>
                  <a:lnTo>
                    <a:pt x="4312" y="4106"/>
                  </a:lnTo>
                  <a:lnTo>
                    <a:pt x="4312" y="4454"/>
                  </a:lnTo>
                  <a:lnTo>
                    <a:pt x="3806" y="4913"/>
                  </a:lnTo>
                  <a:lnTo>
                    <a:pt x="3651" y="5358"/>
                  </a:lnTo>
                  <a:lnTo>
                    <a:pt x="3019" y="5901"/>
                  </a:lnTo>
                  <a:lnTo>
                    <a:pt x="2795" y="6263"/>
                  </a:lnTo>
                  <a:lnTo>
                    <a:pt x="1994" y="6541"/>
                  </a:lnTo>
                  <a:lnTo>
                    <a:pt x="1685" y="6263"/>
                  </a:lnTo>
                  <a:lnTo>
                    <a:pt x="1292" y="6625"/>
                  </a:lnTo>
                  <a:lnTo>
                    <a:pt x="1095" y="7154"/>
                  </a:lnTo>
                  <a:lnTo>
                    <a:pt x="1489" y="7627"/>
                  </a:lnTo>
                  <a:lnTo>
                    <a:pt x="1517" y="8100"/>
                  </a:lnTo>
                  <a:lnTo>
                    <a:pt x="1882" y="8295"/>
                  </a:lnTo>
                  <a:lnTo>
                    <a:pt x="2107" y="8907"/>
                  </a:lnTo>
                  <a:lnTo>
                    <a:pt x="2079" y="9297"/>
                  </a:lnTo>
                  <a:lnTo>
                    <a:pt x="1713" y="9492"/>
                  </a:lnTo>
                  <a:lnTo>
                    <a:pt x="1573" y="9381"/>
                  </a:lnTo>
                  <a:lnTo>
                    <a:pt x="843" y="9381"/>
                  </a:lnTo>
                  <a:lnTo>
                    <a:pt x="421" y="9436"/>
                  </a:lnTo>
                  <a:lnTo>
                    <a:pt x="0" y="9937"/>
                  </a:lnTo>
                  <a:lnTo>
                    <a:pt x="421" y="10327"/>
                  </a:lnTo>
                  <a:lnTo>
                    <a:pt x="702" y="10577"/>
                  </a:lnTo>
                  <a:lnTo>
                    <a:pt x="1405" y="10577"/>
                  </a:lnTo>
                  <a:lnTo>
                    <a:pt x="1517" y="10605"/>
                  </a:lnTo>
                  <a:lnTo>
                    <a:pt x="1405" y="10800"/>
                  </a:lnTo>
                  <a:lnTo>
                    <a:pt x="955" y="11023"/>
                  </a:lnTo>
                  <a:lnTo>
                    <a:pt x="590" y="10939"/>
                  </a:lnTo>
                  <a:lnTo>
                    <a:pt x="871" y="11468"/>
                  </a:lnTo>
                  <a:lnTo>
                    <a:pt x="1348" y="11747"/>
                  </a:lnTo>
                  <a:lnTo>
                    <a:pt x="1573" y="12081"/>
                  </a:lnTo>
                  <a:lnTo>
                    <a:pt x="2191" y="12248"/>
                  </a:lnTo>
                  <a:lnTo>
                    <a:pt x="2753" y="12025"/>
                  </a:lnTo>
                  <a:lnTo>
                    <a:pt x="3005" y="11607"/>
                  </a:lnTo>
                  <a:lnTo>
                    <a:pt x="3034" y="11078"/>
                  </a:lnTo>
                  <a:lnTo>
                    <a:pt x="3343" y="11078"/>
                  </a:lnTo>
                  <a:lnTo>
                    <a:pt x="3202" y="11385"/>
                  </a:lnTo>
                  <a:lnTo>
                    <a:pt x="3315" y="11774"/>
                  </a:lnTo>
                  <a:lnTo>
                    <a:pt x="3427" y="12275"/>
                  </a:lnTo>
                  <a:lnTo>
                    <a:pt x="3315" y="12776"/>
                  </a:lnTo>
                  <a:lnTo>
                    <a:pt x="3371" y="13417"/>
                  </a:lnTo>
                  <a:lnTo>
                    <a:pt x="3427" y="13973"/>
                  </a:lnTo>
                  <a:lnTo>
                    <a:pt x="3511" y="14391"/>
                  </a:lnTo>
                  <a:lnTo>
                    <a:pt x="3820" y="14614"/>
                  </a:lnTo>
                  <a:lnTo>
                    <a:pt x="3708" y="15310"/>
                  </a:lnTo>
                  <a:cubicBezTo>
                    <a:pt x="3708" y="15310"/>
                    <a:pt x="3792" y="15588"/>
                    <a:pt x="3820" y="15671"/>
                  </a:cubicBezTo>
                  <a:cubicBezTo>
                    <a:pt x="3848" y="15755"/>
                    <a:pt x="4213" y="16200"/>
                    <a:pt x="4213" y="16200"/>
                  </a:cubicBezTo>
                  <a:lnTo>
                    <a:pt x="4382" y="16701"/>
                  </a:lnTo>
                  <a:cubicBezTo>
                    <a:pt x="4382" y="16701"/>
                    <a:pt x="4466" y="17063"/>
                    <a:pt x="4522" y="17147"/>
                  </a:cubicBezTo>
                  <a:cubicBezTo>
                    <a:pt x="4578" y="17230"/>
                    <a:pt x="4803" y="17648"/>
                    <a:pt x="4803" y="17648"/>
                  </a:cubicBezTo>
                  <a:lnTo>
                    <a:pt x="4943" y="18121"/>
                  </a:lnTo>
                  <a:lnTo>
                    <a:pt x="5000" y="18427"/>
                  </a:lnTo>
                  <a:lnTo>
                    <a:pt x="5449" y="19151"/>
                  </a:lnTo>
                  <a:lnTo>
                    <a:pt x="5618" y="19513"/>
                  </a:lnTo>
                  <a:lnTo>
                    <a:pt x="5814" y="20153"/>
                  </a:lnTo>
                  <a:lnTo>
                    <a:pt x="5899" y="20654"/>
                  </a:lnTo>
                  <a:lnTo>
                    <a:pt x="6264" y="21183"/>
                  </a:lnTo>
                  <a:lnTo>
                    <a:pt x="6432" y="21378"/>
                  </a:lnTo>
                  <a:lnTo>
                    <a:pt x="6685" y="21517"/>
                  </a:lnTo>
                  <a:cubicBezTo>
                    <a:pt x="6685" y="21517"/>
                    <a:pt x="6853" y="21600"/>
                    <a:pt x="6853"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8" name="Shape"/>
            <p:cNvSpPr/>
            <p:nvPr/>
          </p:nvSpPr>
          <p:spPr>
            <a:xfrm>
              <a:off x="12848443" y="7434929"/>
              <a:ext cx="84832" cy="144381"/>
            </a:xfrm>
            <a:custGeom>
              <a:avLst/>
              <a:gdLst/>
              <a:ahLst/>
              <a:cxnLst>
                <a:cxn ang="0">
                  <a:pos x="wd2" y="hd2"/>
                </a:cxn>
                <a:cxn ang="5400000">
                  <a:pos x="wd2" y="hd2"/>
                </a:cxn>
                <a:cxn ang="10800000">
                  <a:pos x="wd2" y="hd2"/>
                </a:cxn>
                <a:cxn ang="16200000">
                  <a:pos x="wd2" y="hd2"/>
                </a:cxn>
              </a:cxnLst>
              <a:rect l="0" t="0" r="r" b="b"/>
              <a:pathLst>
                <a:path w="21600" h="21600" extrusionOk="0">
                  <a:moveTo>
                    <a:pt x="3411" y="0"/>
                  </a:moveTo>
                  <a:lnTo>
                    <a:pt x="2654" y="6012"/>
                  </a:lnTo>
                  <a:lnTo>
                    <a:pt x="0" y="10020"/>
                  </a:lnTo>
                  <a:lnTo>
                    <a:pt x="1517" y="15143"/>
                  </a:lnTo>
                  <a:lnTo>
                    <a:pt x="2274" y="19819"/>
                  </a:lnTo>
                  <a:lnTo>
                    <a:pt x="4168" y="21600"/>
                  </a:lnTo>
                  <a:lnTo>
                    <a:pt x="15158" y="20932"/>
                  </a:lnTo>
                  <a:lnTo>
                    <a:pt x="20463" y="18705"/>
                  </a:lnTo>
                  <a:lnTo>
                    <a:pt x="21600" y="12471"/>
                  </a:lnTo>
                  <a:lnTo>
                    <a:pt x="17052" y="10244"/>
                  </a:lnTo>
                  <a:lnTo>
                    <a:pt x="15535" y="7571"/>
                  </a:lnTo>
                  <a:lnTo>
                    <a:pt x="11745" y="4454"/>
                  </a:lnTo>
                  <a:lnTo>
                    <a:pt x="9471" y="2227"/>
                  </a:lnTo>
                  <a:lnTo>
                    <a:pt x="5680" y="1114"/>
                  </a:lnTo>
                  <a:cubicBezTo>
                    <a:pt x="5680" y="1114"/>
                    <a:pt x="3411" y="0"/>
                    <a:pt x="341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9" name="Shape"/>
            <p:cNvSpPr/>
            <p:nvPr/>
          </p:nvSpPr>
          <p:spPr>
            <a:xfrm>
              <a:off x="12589459" y="7684983"/>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0" name="Shape"/>
            <p:cNvSpPr/>
            <p:nvPr/>
          </p:nvSpPr>
          <p:spPr>
            <a:xfrm>
              <a:off x="12580528" y="7622471"/>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1" name="Shape"/>
            <p:cNvSpPr/>
            <p:nvPr/>
          </p:nvSpPr>
          <p:spPr>
            <a:xfrm>
              <a:off x="12571597" y="755995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2" name="Shape"/>
            <p:cNvSpPr/>
            <p:nvPr/>
          </p:nvSpPr>
          <p:spPr>
            <a:xfrm>
              <a:off x="12580528" y="7765358"/>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3" name="Shape"/>
            <p:cNvSpPr/>
            <p:nvPr/>
          </p:nvSpPr>
          <p:spPr>
            <a:xfrm>
              <a:off x="12125073" y="6265034"/>
              <a:ext cx="651945" cy="607275"/>
            </a:xfrm>
            <a:custGeom>
              <a:avLst/>
              <a:gdLst/>
              <a:ahLst/>
              <a:cxnLst>
                <a:cxn ang="0">
                  <a:pos x="wd2" y="hd2"/>
                </a:cxn>
                <a:cxn ang="5400000">
                  <a:pos x="wd2" y="hd2"/>
                </a:cxn>
                <a:cxn ang="10800000">
                  <a:pos x="wd2" y="hd2"/>
                </a:cxn>
                <a:cxn ang="16200000">
                  <a:pos x="wd2" y="hd2"/>
                </a:cxn>
              </a:cxnLst>
              <a:rect l="0" t="0" r="r" b="b"/>
              <a:pathLst>
                <a:path w="21600" h="21600" extrusionOk="0">
                  <a:moveTo>
                    <a:pt x="9172" y="21600"/>
                  </a:moveTo>
                  <a:lnTo>
                    <a:pt x="8383" y="21282"/>
                  </a:lnTo>
                  <a:lnTo>
                    <a:pt x="7890" y="20435"/>
                  </a:lnTo>
                  <a:lnTo>
                    <a:pt x="7298" y="19165"/>
                  </a:lnTo>
                  <a:lnTo>
                    <a:pt x="6706" y="19165"/>
                  </a:lnTo>
                  <a:lnTo>
                    <a:pt x="5424" y="19271"/>
                  </a:lnTo>
                  <a:lnTo>
                    <a:pt x="4635" y="19271"/>
                  </a:lnTo>
                  <a:lnTo>
                    <a:pt x="3452" y="19059"/>
                  </a:lnTo>
                  <a:lnTo>
                    <a:pt x="1775" y="19376"/>
                  </a:lnTo>
                  <a:lnTo>
                    <a:pt x="887" y="19482"/>
                  </a:lnTo>
                  <a:lnTo>
                    <a:pt x="789" y="18953"/>
                  </a:lnTo>
                  <a:lnTo>
                    <a:pt x="986" y="17576"/>
                  </a:lnTo>
                  <a:lnTo>
                    <a:pt x="1775" y="17047"/>
                  </a:lnTo>
                  <a:lnTo>
                    <a:pt x="2466" y="16412"/>
                  </a:lnTo>
                  <a:lnTo>
                    <a:pt x="2761" y="15988"/>
                  </a:lnTo>
                  <a:lnTo>
                    <a:pt x="2367" y="15882"/>
                  </a:lnTo>
                  <a:lnTo>
                    <a:pt x="2269" y="14929"/>
                  </a:lnTo>
                  <a:lnTo>
                    <a:pt x="1479" y="13871"/>
                  </a:lnTo>
                  <a:lnTo>
                    <a:pt x="0" y="12071"/>
                  </a:lnTo>
                  <a:lnTo>
                    <a:pt x="1381" y="12812"/>
                  </a:lnTo>
                  <a:lnTo>
                    <a:pt x="2367" y="12812"/>
                  </a:lnTo>
                  <a:lnTo>
                    <a:pt x="3156" y="12706"/>
                  </a:lnTo>
                  <a:lnTo>
                    <a:pt x="4537" y="12812"/>
                  </a:lnTo>
                  <a:lnTo>
                    <a:pt x="6016" y="12176"/>
                  </a:lnTo>
                  <a:lnTo>
                    <a:pt x="6707" y="12071"/>
                  </a:lnTo>
                  <a:lnTo>
                    <a:pt x="7496" y="9529"/>
                  </a:lnTo>
                  <a:lnTo>
                    <a:pt x="8482" y="9424"/>
                  </a:lnTo>
                  <a:lnTo>
                    <a:pt x="9271" y="8788"/>
                  </a:lnTo>
                  <a:lnTo>
                    <a:pt x="9961" y="8788"/>
                  </a:lnTo>
                  <a:lnTo>
                    <a:pt x="10159" y="9212"/>
                  </a:lnTo>
                  <a:lnTo>
                    <a:pt x="11046" y="6882"/>
                  </a:lnTo>
                  <a:lnTo>
                    <a:pt x="11934" y="6671"/>
                  </a:lnTo>
                  <a:lnTo>
                    <a:pt x="11737" y="4977"/>
                  </a:lnTo>
                  <a:lnTo>
                    <a:pt x="13118" y="4871"/>
                  </a:lnTo>
                  <a:lnTo>
                    <a:pt x="13118" y="4236"/>
                  </a:lnTo>
                  <a:lnTo>
                    <a:pt x="13611" y="3283"/>
                  </a:lnTo>
                  <a:lnTo>
                    <a:pt x="13709" y="2118"/>
                  </a:lnTo>
                  <a:lnTo>
                    <a:pt x="13611" y="1165"/>
                  </a:lnTo>
                  <a:lnTo>
                    <a:pt x="14696" y="635"/>
                  </a:lnTo>
                  <a:lnTo>
                    <a:pt x="16077" y="0"/>
                  </a:lnTo>
                  <a:lnTo>
                    <a:pt x="17063" y="423"/>
                  </a:lnTo>
                  <a:lnTo>
                    <a:pt x="17704" y="53"/>
                  </a:lnTo>
                  <a:lnTo>
                    <a:pt x="18740" y="106"/>
                  </a:lnTo>
                  <a:lnTo>
                    <a:pt x="20071" y="1853"/>
                  </a:lnTo>
                  <a:lnTo>
                    <a:pt x="21008" y="2065"/>
                  </a:lnTo>
                  <a:lnTo>
                    <a:pt x="21600" y="2647"/>
                  </a:lnTo>
                  <a:lnTo>
                    <a:pt x="20811" y="2779"/>
                  </a:lnTo>
                  <a:lnTo>
                    <a:pt x="20959" y="3362"/>
                  </a:lnTo>
                  <a:lnTo>
                    <a:pt x="19060" y="4235"/>
                  </a:lnTo>
                  <a:lnTo>
                    <a:pt x="17803" y="4209"/>
                  </a:lnTo>
                  <a:lnTo>
                    <a:pt x="17088" y="3865"/>
                  </a:lnTo>
                  <a:lnTo>
                    <a:pt x="16718" y="4447"/>
                  </a:lnTo>
                  <a:lnTo>
                    <a:pt x="16767" y="5691"/>
                  </a:lnTo>
                  <a:lnTo>
                    <a:pt x="17014" y="6803"/>
                  </a:lnTo>
                  <a:lnTo>
                    <a:pt x="17901" y="7280"/>
                  </a:lnTo>
                  <a:lnTo>
                    <a:pt x="18148" y="7677"/>
                  </a:lnTo>
                  <a:lnTo>
                    <a:pt x="18370" y="8286"/>
                  </a:lnTo>
                  <a:lnTo>
                    <a:pt x="17901" y="8683"/>
                  </a:lnTo>
                  <a:lnTo>
                    <a:pt x="17408" y="8868"/>
                  </a:lnTo>
                  <a:lnTo>
                    <a:pt x="17433" y="9847"/>
                  </a:lnTo>
                  <a:lnTo>
                    <a:pt x="16742" y="10509"/>
                  </a:lnTo>
                  <a:lnTo>
                    <a:pt x="16742" y="11171"/>
                  </a:lnTo>
                  <a:lnTo>
                    <a:pt x="15731" y="12071"/>
                  </a:lnTo>
                  <a:lnTo>
                    <a:pt x="15435" y="12918"/>
                  </a:lnTo>
                  <a:lnTo>
                    <a:pt x="14350" y="13977"/>
                  </a:lnTo>
                  <a:lnTo>
                    <a:pt x="13956" y="14665"/>
                  </a:lnTo>
                  <a:lnTo>
                    <a:pt x="12674" y="15142"/>
                  </a:lnTo>
                  <a:lnTo>
                    <a:pt x="12131" y="14612"/>
                  </a:lnTo>
                  <a:lnTo>
                    <a:pt x="11441" y="15300"/>
                  </a:lnTo>
                  <a:lnTo>
                    <a:pt x="10997" y="16465"/>
                  </a:lnTo>
                  <a:lnTo>
                    <a:pt x="11786" y="17206"/>
                  </a:lnTo>
                  <a:lnTo>
                    <a:pt x="11836" y="18265"/>
                  </a:lnTo>
                  <a:lnTo>
                    <a:pt x="12477" y="18477"/>
                  </a:lnTo>
                  <a:lnTo>
                    <a:pt x="12871" y="19641"/>
                  </a:lnTo>
                  <a:lnTo>
                    <a:pt x="12822" y="20383"/>
                  </a:lnTo>
                  <a:lnTo>
                    <a:pt x="12181" y="20753"/>
                  </a:lnTo>
                  <a:lnTo>
                    <a:pt x="11688" y="20594"/>
                  </a:lnTo>
                  <a:lnTo>
                    <a:pt x="9912" y="20647"/>
                  </a:lnTo>
                  <a:cubicBezTo>
                    <a:pt x="9912" y="20647"/>
                    <a:pt x="9172" y="21600"/>
                    <a:pt x="917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4" name="Shape"/>
            <p:cNvSpPr/>
            <p:nvPr/>
          </p:nvSpPr>
          <p:spPr>
            <a:xfrm>
              <a:off x="12107212" y="6202521"/>
              <a:ext cx="553692" cy="422717"/>
            </a:xfrm>
            <a:custGeom>
              <a:avLst/>
              <a:gdLst/>
              <a:ahLst/>
              <a:cxnLst>
                <a:cxn ang="0">
                  <a:pos x="wd2" y="hd2"/>
                </a:cxn>
                <a:cxn ang="5400000">
                  <a:pos x="wd2" y="hd2"/>
                </a:cxn>
                <a:cxn ang="10800000">
                  <a:pos x="wd2" y="hd2"/>
                </a:cxn>
                <a:cxn ang="16200000">
                  <a:pos x="wd2" y="hd2"/>
                </a:cxn>
              </a:cxnLst>
              <a:rect l="0" t="0" r="r" b="b"/>
              <a:pathLst>
                <a:path w="21600" h="21600" extrusionOk="0">
                  <a:moveTo>
                    <a:pt x="929" y="20916"/>
                  </a:moveTo>
                  <a:lnTo>
                    <a:pt x="871" y="20003"/>
                  </a:lnTo>
                  <a:lnTo>
                    <a:pt x="1684" y="18482"/>
                  </a:lnTo>
                  <a:lnTo>
                    <a:pt x="1800" y="16809"/>
                  </a:lnTo>
                  <a:lnTo>
                    <a:pt x="813" y="16505"/>
                  </a:lnTo>
                  <a:lnTo>
                    <a:pt x="523" y="13919"/>
                  </a:lnTo>
                  <a:lnTo>
                    <a:pt x="116" y="12778"/>
                  </a:lnTo>
                  <a:lnTo>
                    <a:pt x="348" y="11713"/>
                  </a:lnTo>
                  <a:lnTo>
                    <a:pt x="0" y="11257"/>
                  </a:lnTo>
                  <a:lnTo>
                    <a:pt x="116" y="9964"/>
                  </a:lnTo>
                  <a:lnTo>
                    <a:pt x="580" y="8519"/>
                  </a:lnTo>
                  <a:lnTo>
                    <a:pt x="1103" y="6617"/>
                  </a:lnTo>
                  <a:lnTo>
                    <a:pt x="1800" y="6997"/>
                  </a:lnTo>
                  <a:lnTo>
                    <a:pt x="2613" y="7149"/>
                  </a:lnTo>
                  <a:lnTo>
                    <a:pt x="2845" y="7606"/>
                  </a:lnTo>
                  <a:lnTo>
                    <a:pt x="3658" y="7226"/>
                  </a:lnTo>
                  <a:lnTo>
                    <a:pt x="4122" y="5705"/>
                  </a:lnTo>
                  <a:lnTo>
                    <a:pt x="5806" y="5020"/>
                  </a:lnTo>
                  <a:lnTo>
                    <a:pt x="6387" y="3575"/>
                  </a:lnTo>
                  <a:lnTo>
                    <a:pt x="6735" y="2662"/>
                  </a:lnTo>
                  <a:lnTo>
                    <a:pt x="7490" y="2586"/>
                  </a:lnTo>
                  <a:lnTo>
                    <a:pt x="8303" y="2358"/>
                  </a:lnTo>
                  <a:lnTo>
                    <a:pt x="9058" y="2434"/>
                  </a:lnTo>
                  <a:lnTo>
                    <a:pt x="9987" y="2586"/>
                  </a:lnTo>
                  <a:lnTo>
                    <a:pt x="11032" y="2966"/>
                  </a:lnTo>
                  <a:lnTo>
                    <a:pt x="12542" y="2890"/>
                  </a:lnTo>
                  <a:lnTo>
                    <a:pt x="12948" y="2966"/>
                  </a:lnTo>
                  <a:lnTo>
                    <a:pt x="13645" y="2053"/>
                  </a:lnTo>
                  <a:lnTo>
                    <a:pt x="14342" y="1825"/>
                  </a:lnTo>
                  <a:lnTo>
                    <a:pt x="15213" y="0"/>
                  </a:lnTo>
                  <a:lnTo>
                    <a:pt x="15851" y="76"/>
                  </a:lnTo>
                  <a:lnTo>
                    <a:pt x="16084" y="1141"/>
                  </a:lnTo>
                  <a:lnTo>
                    <a:pt x="16374" y="1217"/>
                  </a:lnTo>
                  <a:lnTo>
                    <a:pt x="16606" y="2510"/>
                  </a:lnTo>
                  <a:lnTo>
                    <a:pt x="16548" y="3574"/>
                  </a:lnTo>
                  <a:lnTo>
                    <a:pt x="17129" y="3726"/>
                  </a:lnTo>
                  <a:lnTo>
                    <a:pt x="18348" y="2738"/>
                  </a:lnTo>
                  <a:lnTo>
                    <a:pt x="19103" y="2205"/>
                  </a:lnTo>
                  <a:lnTo>
                    <a:pt x="19800" y="2053"/>
                  </a:lnTo>
                  <a:lnTo>
                    <a:pt x="20206" y="2586"/>
                  </a:lnTo>
                  <a:lnTo>
                    <a:pt x="21310" y="2205"/>
                  </a:lnTo>
                  <a:lnTo>
                    <a:pt x="21600" y="2282"/>
                  </a:lnTo>
                  <a:lnTo>
                    <a:pt x="21484" y="3271"/>
                  </a:lnTo>
                  <a:lnTo>
                    <a:pt x="20729" y="3803"/>
                  </a:lnTo>
                  <a:lnTo>
                    <a:pt x="19568" y="3195"/>
                  </a:lnTo>
                  <a:lnTo>
                    <a:pt x="16665" y="4868"/>
                  </a:lnTo>
                  <a:lnTo>
                    <a:pt x="16781" y="6237"/>
                  </a:lnTo>
                  <a:lnTo>
                    <a:pt x="16665" y="7606"/>
                  </a:lnTo>
                  <a:lnTo>
                    <a:pt x="16084" y="9279"/>
                  </a:lnTo>
                  <a:lnTo>
                    <a:pt x="16084" y="10192"/>
                  </a:lnTo>
                  <a:lnTo>
                    <a:pt x="14458" y="10344"/>
                  </a:lnTo>
                  <a:lnTo>
                    <a:pt x="14690" y="12778"/>
                  </a:lnTo>
                  <a:lnTo>
                    <a:pt x="13645" y="13082"/>
                  </a:lnTo>
                  <a:lnTo>
                    <a:pt x="12658" y="15972"/>
                  </a:lnTo>
                  <a:lnTo>
                    <a:pt x="12368" y="15820"/>
                  </a:lnTo>
                  <a:lnTo>
                    <a:pt x="11555" y="15820"/>
                  </a:lnTo>
                  <a:lnTo>
                    <a:pt x="10800" y="16581"/>
                  </a:lnTo>
                  <a:lnTo>
                    <a:pt x="9465" y="16885"/>
                  </a:lnTo>
                  <a:lnTo>
                    <a:pt x="8536" y="20535"/>
                  </a:lnTo>
                  <a:lnTo>
                    <a:pt x="7549" y="20764"/>
                  </a:lnTo>
                  <a:lnTo>
                    <a:pt x="5981" y="21600"/>
                  </a:lnTo>
                  <a:lnTo>
                    <a:pt x="4355" y="21448"/>
                  </a:lnTo>
                  <a:lnTo>
                    <a:pt x="2265" y="21600"/>
                  </a:lnTo>
                  <a:cubicBezTo>
                    <a:pt x="2265" y="21600"/>
                    <a:pt x="929" y="20916"/>
                    <a:pt x="929" y="2091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5" name="Shape"/>
            <p:cNvSpPr/>
            <p:nvPr/>
          </p:nvSpPr>
          <p:spPr>
            <a:xfrm>
              <a:off x="12384058" y="6068563"/>
              <a:ext cx="284311" cy="206868"/>
            </a:xfrm>
            <a:custGeom>
              <a:avLst/>
              <a:gdLst/>
              <a:ahLst/>
              <a:cxnLst>
                <a:cxn ang="0">
                  <a:pos x="wd2" y="hd2"/>
                </a:cxn>
                <a:cxn ang="5400000">
                  <a:pos x="wd2" y="hd2"/>
                </a:cxn>
                <a:cxn ang="10800000">
                  <a:pos x="wd2" y="hd2"/>
                </a:cxn>
                <a:cxn ang="16200000">
                  <a:pos x="wd2" y="hd2"/>
                </a:cxn>
              </a:cxnLst>
              <a:rect l="0" t="0" r="r" b="b"/>
              <a:pathLst>
                <a:path w="21600" h="21600" extrusionOk="0">
                  <a:moveTo>
                    <a:pt x="566" y="20049"/>
                  </a:moveTo>
                  <a:lnTo>
                    <a:pt x="1697" y="17252"/>
                  </a:lnTo>
                  <a:lnTo>
                    <a:pt x="1810" y="15387"/>
                  </a:lnTo>
                  <a:lnTo>
                    <a:pt x="1697" y="11191"/>
                  </a:lnTo>
                  <a:lnTo>
                    <a:pt x="566" y="10102"/>
                  </a:lnTo>
                  <a:lnTo>
                    <a:pt x="113" y="9481"/>
                  </a:lnTo>
                  <a:lnTo>
                    <a:pt x="0" y="8392"/>
                  </a:lnTo>
                  <a:lnTo>
                    <a:pt x="2488" y="8082"/>
                  </a:lnTo>
                  <a:lnTo>
                    <a:pt x="2827" y="5595"/>
                  </a:lnTo>
                  <a:lnTo>
                    <a:pt x="3845" y="2487"/>
                  </a:lnTo>
                  <a:lnTo>
                    <a:pt x="4863" y="2953"/>
                  </a:lnTo>
                  <a:lnTo>
                    <a:pt x="4976" y="1399"/>
                  </a:lnTo>
                  <a:lnTo>
                    <a:pt x="5768" y="1709"/>
                  </a:lnTo>
                  <a:lnTo>
                    <a:pt x="8256" y="0"/>
                  </a:lnTo>
                  <a:lnTo>
                    <a:pt x="8595" y="1865"/>
                  </a:lnTo>
                  <a:lnTo>
                    <a:pt x="7916" y="2953"/>
                  </a:lnTo>
                  <a:lnTo>
                    <a:pt x="8708" y="4041"/>
                  </a:lnTo>
                  <a:lnTo>
                    <a:pt x="7351" y="4352"/>
                  </a:lnTo>
                  <a:lnTo>
                    <a:pt x="5768" y="4818"/>
                  </a:lnTo>
                  <a:lnTo>
                    <a:pt x="5203" y="5751"/>
                  </a:lnTo>
                  <a:lnTo>
                    <a:pt x="3846" y="5595"/>
                  </a:lnTo>
                  <a:lnTo>
                    <a:pt x="4072" y="6994"/>
                  </a:lnTo>
                  <a:lnTo>
                    <a:pt x="5203" y="6994"/>
                  </a:lnTo>
                  <a:lnTo>
                    <a:pt x="6334" y="7304"/>
                  </a:lnTo>
                  <a:lnTo>
                    <a:pt x="7352" y="8081"/>
                  </a:lnTo>
                  <a:lnTo>
                    <a:pt x="9840" y="8081"/>
                  </a:lnTo>
                  <a:lnTo>
                    <a:pt x="11197" y="7459"/>
                  </a:lnTo>
                  <a:lnTo>
                    <a:pt x="11762" y="7615"/>
                  </a:lnTo>
                  <a:lnTo>
                    <a:pt x="12780" y="8858"/>
                  </a:lnTo>
                  <a:lnTo>
                    <a:pt x="14815" y="8081"/>
                  </a:lnTo>
                  <a:lnTo>
                    <a:pt x="15833" y="7459"/>
                  </a:lnTo>
                  <a:lnTo>
                    <a:pt x="17755" y="8236"/>
                  </a:lnTo>
                  <a:lnTo>
                    <a:pt x="17868" y="9634"/>
                  </a:lnTo>
                  <a:lnTo>
                    <a:pt x="18434" y="11810"/>
                  </a:lnTo>
                  <a:lnTo>
                    <a:pt x="18547" y="12742"/>
                  </a:lnTo>
                  <a:lnTo>
                    <a:pt x="20017" y="12587"/>
                  </a:lnTo>
                  <a:lnTo>
                    <a:pt x="21374" y="14452"/>
                  </a:lnTo>
                  <a:lnTo>
                    <a:pt x="21600" y="17405"/>
                  </a:lnTo>
                  <a:lnTo>
                    <a:pt x="20922" y="18182"/>
                  </a:lnTo>
                  <a:lnTo>
                    <a:pt x="18886" y="19114"/>
                  </a:lnTo>
                  <a:lnTo>
                    <a:pt x="17642" y="18182"/>
                  </a:lnTo>
                  <a:lnTo>
                    <a:pt x="16285" y="18492"/>
                  </a:lnTo>
                  <a:lnTo>
                    <a:pt x="12441" y="21600"/>
                  </a:lnTo>
                  <a:lnTo>
                    <a:pt x="11310" y="21289"/>
                  </a:lnTo>
                  <a:lnTo>
                    <a:pt x="11535" y="19580"/>
                  </a:lnTo>
                  <a:lnTo>
                    <a:pt x="10970" y="16472"/>
                  </a:lnTo>
                  <a:lnTo>
                    <a:pt x="10405" y="16317"/>
                  </a:lnTo>
                  <a:lnTo>
                    <a:pt x="9967" y="14335"/>
                  </a:lnTo>
                  <a:lnTo>
                    <a:pt x="8567" y="13926"/>
                  </a:lnTo>
                  <a:lnTo>
                    <a:pt x="6871" y="17948"/>
                  </a:lnTo>
                  <a:lnTo>
                    <a:pt x="5655" y="18182"/>
                  </a:lnTo>
                  <a:lnTo>
                    <a:pt x="4298" y="20046"/>
                  </a:lnTo>
                  <a:lnTo>
                    <a:pt x="3182" y="20046"/>
                  </a:lnTo>
                  <a:lnTo>
                    <a:pt x="1018" y="20280"/>
                  </a:lnTo>
                  <a:cubicBezTo>
                    <a:pt x="1018" y="20280"/>
                    <a:pt x="566" y="20049"/>
                    <a:pt x="566" y="2004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6" name="Shape"/>
            <p:cNvSpPr/>
            <p:nvPr/>
          </p:nvSpPr>
          <p:spPr>
            <a:xfrm>
              <a:off x="12437640" y="5952466"/>
              <a:ext cx="435371" cy="204880"/>
            </a:xfrm>
            <a:custGeom>
              <a:avLst/>
              <a:gdLst/>
              <a:ahLst/>
              <a:cxnLst>
                <a:cxn ang="0">
                  <a:pos x="wd2" y="hd2"/>
                </a:cxn>
                <a:cxn ang="5400000">
                  <a:pos x="wd2" y="hd2"/>
                </a:cxn>
                <a:cxn ang="10800000">
                  <a:pos x="wd2" y="hd2"/>
                </a:cxn>
                <a:cxn ang="16200000">
                  <a:pos x="wd2" y="hd2"/>
                </a:cxn>
              </a:cxnLst>
              <a:rect l="0" t="0" r="r" b="b"/>
              <a:pathLst>
                <a:path w="21600" h="21600" extrusionOk="0">
                  <a:moveTo>
                    <a:pt x="3266" y="16712"/>
                  </a:moveTo>
                  <a:lnTo>
                    <a:pt x="5121" y="16594"/>
                  </a:lnTo>
                  <a:lnTo>
                    <a:pt x="6063" y="15418"/>
                  </a:lnTo>
                  <a:lnTo>
                    <a:pt x="7088" y="13946"/>
                  </a:lnTo>
                  <a:lnTo>
                    <a:pt x="7642" y="12769"/>
                  </a:lnTo>
                  <a:lnTo>
                    <a:pt x="6561" y="11475"/>
                  </a:lnTo>
                  <a:lnTo>
                    <a:pt x="5841" y="12122"/>
                  </a:lnTo>
                  <a:lnTo>
                    <a:pt x="5260" y="12004"/>
                  </a:lnTo>
                  <a:lnTo>
                    <a:pt x="4595" y="10239"/>
                  </a:lnTo>
                  <a:lnTo>
                    <a:pt x="3432" y="11123"/>
                  </a:lnTo>
                  <a:lnTo>
                    <a:pt x="2269" y="10181"/>
                  </a:lnTo>
                  <a:lnTo>
                    <a:pt x="2380" y="9475"/>
                  </a:lnTo>
                  <a:lnTo>
                    <a:pt x="3432" y="8416"/>
                  </a:lnTo>
                  <a:lnTo>
                    <a:pt x="4124" y="7061"/>
                  </a:lnTo>
                  <a:lnTo>
                    <a:pt x="4485" y="6473"/>
                  </a:lnTo>
                  <a:lnTo>
                    <a:pt x="4014" y="5120"/>
                  </a:lnTo>
                  <a:lnTo>
                    <a:pt x="4734" y="3294"/>
                  </a:lnTo>
                  <a:lnTo>
                    <a:pt x="6036" y="3354"/>
                  </a:lnTo>
                  <a:lnTo>
                    <a:pt x="7531" y="3354"/>
                  </a:lnTo>
                  <a:lnTo>
                    <a:pt x="8943" y="4708"/>
                  </a:lnTo>
                  <a:lnTo>
                    <a:pt x="9304" y="3884"/>
                  </a:lnTo>
                  <a:lnTo>
                    <a:pt x="9193" y="1177"/>
                  </a:lnTo>
                  <a:lnTo>
                    <a:pt x="10079" y="0"/>
                  </a:lnTo>
                  <a:lnTo>
                    <a:pt x="10937" y="60"/>
                  </a:lnTo>
                  <a:lnTo>
                    <a:pt x="11685" y="1178"/>
                  </a:lnTo>
                  <a:lnTo>
                    <a:pt x="13042" y="2002"/>
                  </a:lnTo>
                  <a:lnTo>
                    <a:pt x="14455" y="1649"/>
                  </a:lnTo>
                  <a:lnTo>
                    <a:pt x="15563" y="1354"/>
                  </a:lnTo>
                  <a:lnTo>
                    <a:pt x="17141" y="1237"/>
                  </a:lnTo>
                  <a:lnTo>
                    <a:pt x="18193" y="766"/>
                  </a:lnTo>
                  <a:lnTo>
                    <a:pt x="19080" y="1119"/>
                  </a:lnTo>
                  <a:lnTo>
                    <a:pt x="19828" y="3179"/>
                  </a:lnTo>
                  <a:lnTo>
                    <a:pt x="20492" y="4886"/>
                  </a:lnTo>
                  <a:lnTo>
                    <a:pt x="21434" y="4826"/>
                  </a:lnTo>
                  <a:lnTo>
                    <a:pt x="21600" y="5945"/>
                  </a:lnTo>
                  <a:lnTo>
                    <a:pt x="20991" y="7887"/>
                  </a:lnTo>
                  <a:lnTo>
                    <a:pt x="19883" y="8653"/>
                  </a:lnTo>
                  <a:lnTo>
                    <a:pt x="18526" y="10301"/>
                  </a:lnTo>
                  <a:lnTo>
                    <a:pt x="17114" y="12301"/>
                  </a:lnTo>
                  <a:lnTo>
                    <a:pt x="15397" y="12655"/>
                  </a:lnTo>
                  <a:lnTo>
                    <a:pt x="13523" y="16263"/>
                  </a:lnTo>
                  <a:lnTo>
                    <a:pt x="12517" y="15302"/>
                  </a:lnTo>
                  <a:lnTo>
                    <a:pt x="11077" y="17245"/>
                  </a:lnTo>
                  <a:lnTo>
                    <a:pt x="9415" y="18833"/>
                  </a:lnTo>
                  <a:lnTo>
                    <a:pt x="9138" y="20894"/>
                  </a:lnTo>
                  <a:lnTo>
                    <a:pt x="7763" y="20188"/>
                  </a:lnTo>
                  <a:lnTo>
                    <a:pt x="5843" y="21600"/>
                  </a:lnTo>
                  <a:lnTo>
                    <a:pt x="5012" y="20188"/>
                  </a:lnTo>
                  <a:lnTo>
                    <a:pt x="4625" y="20128"/>
                  </a:lnTo>
                  <a:lnTo>
                    <a:pt x="3849" y="20815"/>
                  </a:lnTo>
                  <a:lnTo>
                    <a:pt x="2381" y="20716"/>
                  </a:lnTo>
                  <a:lnTo>
                    <a:pt x="1560" y="20030"/>
                  </a:lnTo>
                  <a:lnTo>
                    <a:pt x="249" y="19599"/>
                  </a:lnTo>
                  <a:lnTo>
                    <a:pt x="0" y="18363"/>
                  </a:lnTo>
                  <a:lnTo>
                    <a:pt x="821" y="18461"/>
                  </a:lnTo>
                  <a:lnTo>
                    <a:pt x="1246" y="17362"/>
                  </a:lnTo>
                  <a:lnTo>
                    <a:pt x="2963" y="16714"/>
                  </a:lnTo>
                  <a:lnTo>
                    <a:pt x="3266" y="16714"/>
                  </a:lnTo>
                  <a:lnTo>
                    <a:pt x="3266" y="16712"/>
                  </a:lnTo>
                  <a:cubicBezTo>
                    <a:pt x="3266" y="16712"/>
                    <a:pt x="3266" y="16712"/>
                    <a:pt x="3266" y="1671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7" name="Shape"/>
            <p:cNvSpPr/>
            <p:nvPr/>
          </p:nvSpPr>
          <p:spPr>
            <a:xfrm>
              <a:off x="11794644" y="5979258"/>
              <a:ext cx="551459" cy="373207"/>
            </a:xfrm>
            <a:custGeom>
              <a:avLst/>
              <a:gdLst/>
              <a:ahLst/>
              <a:cxnLst>
                <a:cxn ang="0">
                  <a:pos x="wd2" y="hd2"/>
                </a:cxn>
                <a:cxn ang="5400000">
                  <a:pos x="wd2" y="hd2"/>
                </a:cxn>
                <a:cxn ang="10800000">
                  <a:pos x="wd2" y="hd2"/>
                </a:cxn>
                <a:cxn ang="16200000">
                  <a:pos x="wd2" y="hd2"/>
                </a:cxn>
              </a:cxnLst>
              <a:rect l="0" t="0" r="r" b="b"/>
              <a:pathLst>
                <a:path w="21600" h="21600" extrusionOk="0">
                  <a:moveTo>
                    <a:pt x="2274" y="15635"/>
                  </a:moveTo>
                  <a:lnTo>
                    <a:pt x="1968" y="12922"/>
                  </a:lnTo>
                  <a:lnTo>
                    <a:pt x="1880" y="12017"/>
                  </a:lnTo>
                  <a:lnTo>
                    <a:pt x="2317" y="10983"/>
                  </a:lnTo>
                  <a:lnTo>
                    <a:pt x="1749" y="10660"/>
                  </a:lnTo>
                  <a:lnTo>
                    <a:pt x="1399" y="9950"/>
                  </a:lnTo>
                  <a:lnTo>
                    <a:pt x="1662" y="8593"/>
                  </a:lnTo>
                  <a:lnTo>
                    <a:pt x="612" y="8464"/>
                  </a:lnTo>
                  <a:lnTo>
                    <a:pt x="700" y="9110"/>
                  </a:lnTo>
                  <a:lnTo>
                    <a:pt x="219" y="8528"/>
                  </a:lnTo>
                  <a:lnTo>
                    <a:pt x="306" y="6978"/>
                  </a:lnTo>
                  <a:lnTo>
                    <a:pt x="568" y="6138"/>
                  </a:lnTo>
                  <a:lnTo>
                    <a:pt x="1268" y="6267"/>
                  </a:lnTo>
                  <a:lnTo>
                    <a:pt x="2143" y="6461"/>
                  </a:lnTo>
                  <a:lnTo>
                    <a:pt x="2973" y="6332"/>
                  </a:lnTo>
                  <a:lnTo>
                    <a:pt x="3367" y="5492"/>
                  </a:lnTo>
                  <a:lnTo>
                    <a:pt x="3323" y="4975"/>
                  </a:lnTo>
                  <a:lnTo>
                    <a:pt x="2536" y="4135"/>
                  </a:lnTo>
                  <a:lnTo>
                    <a:pt x="2055" y="3230"/>
                  </a:lnTo>
                  <a:lnTo>
                    <a:pt x="1749" y="2261"/>
                  </a:lnTo>
                  <a:lnTo>
                    <a:pt x="874" y="2649"/>
                  </a:lnTo>
                  <a:lnTo>
                    <a:pt x="612" y="3295"/>
                  </a:lnTo>
                  <a:lnTo>
                    <a:pt x="525" y="4716"/>
                  </a:lnTo>
                  <a:lnTo>
                    <a:pt x="0" y="3489"/>
                  </a:lnTo>
                  <a:lnTo>
                    <a:pt x="262" y="2003"/>
                  </a:lnTo>
                  <a:lnTo>
                    <a:pt x="1006" y="1228"/>
                  </a:lnTo>
                  <a:lnTo>
                    <a:pt x="2274" y="840"/>
                  </a:lnTo>
                  <a:lnTo>
                    <a:pt x="3148" y="969"/>
                  </a:lnTo>
                  <a:lnTo>
                    <a:pt x="3891" y="1551"/>
                  </a:lnTo>
                  <a:lnTo>
                    <a:pt x="4372" y="2843"/>
                  </a:lnTo>
                  <a:lnTo>
                    <a:pt x="4897" y="3553"/>
                  </a:lnTo>
                  <a:lnTo>
                    <a:pt x="5903" y="3683"/>
                  </a:lnTo>
                  <a:lnTo>
                    <a:pt x="6777" y="3747"/>
                  </a:lnTo>
                  <a:lnTo>
                    <a:pt x="7258" y="3812"/>
                  </a:lnTo>
                  <a:lnTo>
                    <a:pt x="7171" y="1809"/>
                  </a:lnTo>
                  <a:lnTo>
                    <a:pt x="8220" y="1421"/>
                  </a:lnTo>
                  <a:lnTo>
                    <a:pt x="8570" y="775"/>
                  </a:lnTo>
                  <a:lnTo>
                    <a:pt x="8832" y="517"/>
                  </a:lnTo>
                  <a:lnTo>
                    <a:pt x="9051" y="65"/>
                  </a:lnTo>
                  <a:lnTo>
                    <a:pt x="9663" y="0"/>
                  </a:lnTo>
                  <a:lnTo>
                    <a:pt x="10275" y="840"/>
                  </a:lnTo>
                  <a:lnTo>
                    <a:pt x="10538" y="1486"/>
                  </a:lnTo>
                  <a:lnTo>
                    <a:pt x="11019" y="1744"/>
                  </a:lnTo>
                  <a:lnTo>
                    <a:pt x="11500" y="2778"/>
                  </a:lnTo>
                  <a:lnTo>
                    <a:pt x="11893" y="3747"/>
                  </a:lnTo>
                  <a:lnTo>
                    <a:pt x="12243" y="4329"/>
                  </a:lnTo>
                  <a:lnTo>
                    <a:pt x="13773" y="4393"/>
                  </a:lnTo>
                  <a:lnTo>
                    <a:pt x="14429" y="5233"/>
                  </a:lnTo>
                  <a:lnTo>
                    <a:pt x="14866" y="6267"/>
                  </a:lnTo>
                  <a:lnTo>
                    <a:pt x="15085" y="7042"/>
                  </a:lnTo>
                  <a:lnTo>
                    <a:pt x="15653" y="8528"/>
                  </a:lnTo>
                  <a:lnTo>
                    <a:pt x="16047" y="9368"/>
                  </a:lnTo>
                  <a:lnTo>
                    <a:pt x="16921" y="10467"/>
                  </a:lnTo>
                  <a:lnTo>
                    <a:pt x="17971" y="11242"/>
                  </a:lnTo>
                  <a:lnTo>
                    <a:pt x="18933" y="12340"/>
                  </a:lnTo>
                  <a:lnTo>
                    <a:pt x="19807" y="13245"/>
                  </a:lnTo>
                  <a:lnTo>
                    <a:pt x="20638" y="13632"/>
                  </a:lnTo>
                  <a:lnTo>
                    <a:pt x="21600" y="13891"/>
                  </a:lnTo>
                  <a:lnTo>
                    <a:pt x="21396" y="15743"/>
                  </a:lnTo>
                  <a:lnTo>
                    <a:pt x="20638" y="15657"/>
                  </a:lnTo>
                  <a:lnTo>
                    <a:pt x="19501" y="15893"/>
                  </a:lnTo>
                  <a:lnTo>
                    <a:pt x="19064" y="16001"/>
                  </a:lnTo>
                  <a:lnTo>
                    <a:pt x="18015" y="18607"/>
                  </a:lnTo>
                  <a:lnTo>
                    <a:pt x="16440" y="19447"/>
                  </a:lnTo>
                  <a:lnTo>
                    <a:pt x="15974" y="21169"/>
                  </a:lnTo>
                  <a:lnTo>
                    <a:pt x="15158" y="21600"/>
                  </a:lnTo>
                  <a:lnTo>
                    <a:pt x="14925" y="21083"/>
                  </a:lnTo>
                  <a:lnTo>
                    <a:pt x="14342" y="21126"/>
                  </a:lnTo>
                  <a:lnTo>
                    <a:pt x="13409" y="20480"/>
                  </a:lnTo>
                  <a:lnTo>
                    <a:pt x="13161" y="17508"/>
                  </a:lnTo>
                  <a:lnTo>
                    <a:pt x="12024" y="17443"/>
                  </a:lnTo>
                  <a:lnTo>
                    <a:pt x="11456" y="16216"/>
                  </a:lnTo>
                  <a:lnTo>
                    <a:pt x="10844" y="16087"/>
                  </a:lnTo>
                  <a:lnTo>
                    <a:pt x="10319" y="14794"/>
                  </a:lnTo>
                  <a:lnTo>
                    <a:pt x="9838" y="14665"/>
                  </a:lnTo>
                  <a:lnTo>
                    <a:pt x="9445" y="14859"/>
                  </a:lnTo>
                  <a:lnTo>
                    <a:pt x="8657" y="14730"/>
                  </a:lnTo>
                  <a:lnTo>
                    <a:pt x="8395" y="14084"/>
                  </a:lnTo>
                  <a:lnTo>
                    <a:pt x="7783" y="13954"/>
                  </a:lnTo>
                  <a:lnTo>
                    <a:pt x="7521" y="13115"/>
                  </a:lnTo>
                  <a:lnTo>
                    <a:pt x="6253" y="13050"/>
                  </a:lnTo>
                  <a:lnTo>
                    <a:pt x="5509" y="13502"/>
                  </a:lnTo>
                  <a:lnTo>
                    <a:pt x="4722" y="13373"/>
                  </a:lnTo>
                  <a:lnTo>
                    <a:pt x="3717" y="14148"/>
                  </a:lnTo>
                  <a:lnTo>
                    <a:pt x="3498" y="15311"/>
                  </a:lnTo>
                  <a:cubicBezTo>
                    <a:pt x="3498" y="15311"/>
                    <a:pt x="2274" y="15635"/>
                    <a:pt x="2274" y="1563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8" name="Shape"/>
            <p:cNvSpPr/>
            <p:nvPr/>
          </p:nvSpPr>
          <p:spPr>
            <a:xfrm>
              <a:off x="11937531" y="5818509"/>
              <a:ext cx="652495" cy="442052"/>
            </a:xfrm>
            <a:custGeom>
              <a:avLst/>
              <a:gdLst/>
              <a:ahLst/>
              <a:cxnLst>
                <a:cxn ang="0">
                  <a:pos x="wd2" y="hd2"/>
                </a:cxn>
                <a:cxn ang="5400000">
                  <a:pos x="wd2" y="hd2"/>
                </a:cxn>
                <a:cxn ang="10800000">
                  <a:pos x="wd2" y="hd2"/>
                </a:cxn>
                <a:cxn ang="16200000">
                  <a:pos x="wd2" y="hd2"/>
                </a:cxn>
              </a:cxnLst>
              <a:rect l="0" t="0" r="r" b="b"/>
              <a:pathLst>
                <a:path w="21600" h="21600" extrusionOk="0">
                  <a:moveTo>
                    <a:pt x="185" y="10582"/>
                  </a:moveTo>
                  <a:lnTo>
                    <a:pt x="0" y="982"/>
                  </a:lnTo>
                  <a:lnTo>
                    <a:pt x="3178" y="0"/>
                  </a:lnTo>
                  <a:lnTo>
                    <a:pt x="2919" y="1364"/>
                  </a:lnTo>
                  <a:lnTo>
                    <a:pt x="2587" y="2946"/>
                  </a:lnTo>
                  <a:lnTo>
                    <a:pt x="2661" y="3764"/>
                  </a:lnTo>
                  <a:lnTo>
                    <a:pt x="2845" y="5182"/>
                  </a:lnTo>
                  <a:lnTo>
                    <a:pt x="3732" y="5400"/>
                  </a:lnTo>
                  <a:lnTo>
                    <a:pt x="4213" y="5346"/>
                  </a:lnTo>
                  <a:lnTo>
                    <a:pt x="4582" y="6109"/>
                  </a:lnTo>
                  <a:lnTo>
                    <a:pt x="5100" y="5673"/>
                  </a:lnTo>
                  <a:lnTo>
                    <a:pt x="5247" y="5291"/>
                  </a:lnTo>
                  <a:lnTo>
                    <a:pt x="5617" y="5346"/>
                  </a:lnTo>
                  <a:lnTo>
                    <a:pt x="5765" y="4309"/>
                  </a:lnTo>
                  <a:lnTo>
                    <a:pt x="6060" y="4418"/>
                  </a:lnTo>
                  <a:lnTo>
                    <a:pt x="7169" y="5673"/>
                  </a:lnTo>
                  <a:lnTo>
                    <a:pt x="8573" y="5509"/>
                  </a:lnTo>
                  <a:lnTo>
                    <a:pt x="9534" y="6055"/>
                  </a:lnTo>
                  <a:lnTo>
                    <a:pt x="10569" y="5782"/>
                  </a:lnTo>
                  <a:lnTo>
                    <a:pt x="11419" y="6982"/>
                  </a:lnTo>
                  <a:lnTo>
                    <a:pt x="11714" y="9218"/>
                  </a:lnTo>
                  <a:lnTo>
                    <a:pt x="12010" y="10255"/>
                  </a:lnTo>
                  <a:lnTo>
                    <a:pt x="11936" y="10964"/>
                  </a:lnTo>
                  <a:lnTo>
                    <a:pt x="11419" y="11564"/>
                  </a:lnTo>
                  <a:lnTo>
                    <a:pt x="12084" y="12273"/>
                  </a:lnTo>
                  <a:lnTo>
                    <a:pt x="13599" y="12491"/>
                  </a:lnTo>
                  <a:lnTo>
                    <a:pt x="14486" y="12818"/>
                  </a:lnTo>
                  <a:lnTo>
                    <a:pt x="14819" y="13418"/>
                  </a:lnTo>
                  <a:lnTo>
                    <a:pt x="15521" y="13800"/>
                  </a:lnTo>
                  <a:lnTo>
                    <a:pt x="15816" y="12928"/>
                  </a:lnTo>
                  <a:lnTo>
                    <a:pt x="16149" y="11564"/>
                  </a:lnTo>
                  <a:lnTo>
                    <a:pt x="16777" y="10473"/>
                  </a:lnTo>
                  <a:lnTo>
                    <a:pt x="17664" y="10309"/>
                  </a:lnTo>
                  <a:lnTo>
                    <a:pt x="18625" y="9600"/>
                  </a:lnTo>
                  <a:lnTo>
                    <a:pt x="18921" y="9927"/>
                  </a:lnTo>
                  <a:lnTo>
                    <a:pt x="18089" y="10746"/>
                  </a:lnTo>
                  <a:lnTo>
                    <a:pt x="18015" y="11073"/>
                  </a:lnTo>
                  <a:lnTo>
                    <a:pt x="18791" y="11509"/>
                  </a:lnTo>
                  <a:lnTo>
                    <a:pt x="19567" y="11100"/>
                  </a:lnTo>
                  <a:lnTo>
                    <a:pt x="20011" y="11918"/>
                  </a:lnTo>
                  <a:lnTo>
                    <a:pt x="20399" y="11973"/>
                  </a:lnTo>
                  <a:lnTo>
                    <a:pt x="20879" y="11673"/>
                  </a:lnTo>
                  <a:lnTo>
                    <a:pt x="21600" y="12273"/>
                  </a:lnTo>
                  <a:lnTo>
                    <a:pt x="20066" y="14018"/>
                  </a:lnTo>
                  <a:lnTo>
                    <a:pt x="18477" y="14100"/>
                  </a:lnTo>
                  <a:lnTo>
                    <a:pt x="18231" y="13600"/>
                  </a:lnTo>
                  <a:lnTo>
                    <a:pt x="18526" y="13091"/>
                  </a:lnTo>
                  <a:lnTo>
                    <a:pt x="18379" y="12218"/>
                  </a:lnTo>
                  <a:lnTo>
                    <a:pt x="17295" y="13018"/>
                  </a:lnTo>
                  <a:lnTo>
                    <a:pt x="16814" y="12709"/>
                  </a:lnTo>
                  <a:lnTo>
                    <a:pt x="16814" y="13527"/>
                  </a:lnTo>
                  <a:lnTo>
                    <a:pt x="16334" y="13418"/>
                  </a:lnTo>
                  <a:lnTo>
                    <a:pt x="16014" y="14836"/>
                  </a:lnTo>
                  <a:lnTo>
                    <a:pt x="15866" y="16000"/>
                  </a:lnTo>
                  <a:lnTo>
                    <a:pt x="14782" y="16145"/>
                  </a:lnTo>
                  <a:lnTo>
                    <a:pt x="14893" y="16964"/>
                  </a:lnTo>
                  <a:lnTo>
                    <a:pt x="15410" y="17509"/>
                  </a:lnTo>
                  <a:lnTo>
                    <a:pt x="15521" y="20291"/>
                  </a:lnTo>
                  <a:lnTo>
                    <a:pt x="15028" y="21600"/>
                  </a:lnTo>
                  <a:lnTo>
                    <a:pt x="14141" y="21236"/>
                  </a:lnTo>
                  <a:lnTo>
                    <a:pt x="13353" y="21091"/>
                  </a:lnTo>
                  <a:lnTo>
                    <a:pt x="13525" y="19528"/>
                  </a:lnTo>
                  <a:lnTo>
                    <a:pt x="12010" y="18982"/>
                  </a:lnTo>
                  <a:lnTo>
                    <a:pt x="10458" y="17291"/>
                  </a:lnTo>
                  <a:lnTo>
                    <a:pt x="9571" y="16637"/>
                  </a:lnTo>
                  <a:lnTo>
                    <a:pt x="8832" y="15709"/>
                  </a:lnTo>
                  <a:lnTo>
                    <a:pt x="7834" y="13091"/>
                  </a:lnTo>
                  <a:lnTo>
                    <a:pt x="7464" y="12218"/>
                  </a:lnTo>
                  <a:lnTo>
                    <a:pt x="6910" y="11509"/>
                  </a:lnTo>
                  <a:lnTo>
                    <a:pt x="5617" y="11455"/>
                  </a:lnTo>
                  <a:lnTo>
                    <a:pt x="4656" y="9437"/>
                  </a:lnTo>
                  <a:lnTo>
                    <a:pt x="4286" y="9109"/>
                  </a:lnTo>
                  <a:lnTo>
                    <a:pt x="3658" y="7964"/>
                  </a:lnTo>
                  <a:lnTo>
                    <a:pt x="3326" y="7746"/>
                  </a:lnTo>
                  <a:lnTo>
                    <a:pt x="2919" y="7855"/>
                  </a:lnTo>
                  <a:lnTo>
                    <a:pt x="2513" y="8455"/>
                  </a:lnTo>
                  <a:lnTo>
                    <a:pt x="2217" y="9000"/>
                  </a:lnTo>
                  <a:lnTo>
                    <a:pt x="1330" y="9327"/>
                  </a:lnTo>
                  <a:lnTo>
                    <a:pt x="1404" y="11018"/>
                  </a:lnTo>
                  <a:lnTo>
                    <a:pt x="258" y="10909"/>
                  </a:lnTo>
                  <a:cubicBezTo>
                    <a:pt x="258" y="10909"/>
                    <a:pt x="185" y="10582"/>
                    <a:pt x="185" y="1058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9" name="Shape"/>
            <p:cNvSpPr/>
            <p:nvPr/>
          </p:nvSpPr>
          <p:spPr>
            <a:xfrm>
              <a:off x="11571381" y="5211235"/>
              <a:ext cx="1570252" cy="889723"/>
            </a:xfrm>
            <a:custGeom>
              <a:avLst/>
              <a:gdLst/>
              <a:ahLst/>
              <a:cxnLst>
                <a:cxn ang="0">
                  <a:pos x="wd2" y="hd2"/>
                </a:cxn>
                <a:cxn ang="5400000">
                  <a:pos x="wd2" y="hd2"/>
                </a:cxn>
                <a:cxn ang="10800000">
                  <a:pos x="wd2" y="hd2"/>
                </a:cxn>
                <a:cxn ang="16200000">
                  <a:pos x="wd2" y="hd2"/>
                </a:cxn>
              </a:cxnLst>
              <a:rect l="0" t="0" r="r" b="b"/>
              <a:pathLst>
                <a:path w="21600" h="21600" extrusionOk="0">
                  <a:moveTo>
                    <a:pt x="5098" y="20092"/>
                  </a:moveTo>
                  <a:lnTo>
                    <a:pt x="4791" y="20110"/>
                  </a:lnTo>
                  <a:lnTo>
                    <a:pt x="4607" y="19812"/>
                  </a:lnTo>
                  <a:lnTo>
                    <a:pt x="4438" y="19270"/>
                  </a:lnTo>
                  <a:lnTo>
                    <a:pt x="4115" y="18935"/>
                  </a:lnTo>
                  <a:lnTo>
                    <a:pt x="3788" y="19007"/>
                  </a:lnTo>
                  <a:lnTo>
                    <a:pt x="3583" y="19044"/>
                  </a:lnTo>
                  <a:lnTo>
                    <a:pt x="3378" y="19224"/>
                  </a:lnTo>
                  <a:lnTo>
                    <a:pt x="3163" y="19459"/>
                  </a:lnTo>
                  <a:lnTo>
                    <a:pt x="3092" y="19875"/>
                  </a:lnTo>
                  <a:lnTo>
                    <a:pt x="2969" y="19694"/>
                  </a:lnTo>
                  <a:lnTo>
                    <a:pt x="3010" y="19333"/>
                  </a:lnTo>
                  <a:lnTo>
                    <a:pt x="3112" y="18827"/>
                  </a:lnTo>
                  <a:lnTo>
                    <a:pt x="3112" y="18610"/>
                  </a:lnTo>
                  <a:lnTo>
                    <a:pt x="2744" y="18574"/>
                  </a:lnTo>
                  <a:lnTo>
                    <a:pt x="2621" y="18212"/>
                  </a:lnTo>
                  <a:lnTo>
                    <a:pt x="2436" y="18212"/>
                  </a:lnTo>
                  <a:lnTo>
                    <a:pt x="2395" y="17851"/>
                  </a:lnTo>
                  <a:lnTo>
                    <a:pt x="2293" y="17381"/>
                  </a:lnTo>
                  <a:lnTo>
                    <a:pt x="2129" y="16839"/>
                  </a:lnTo>
                  <a:lnTo>
                    <a:pt x="1904" y="16731"/>
                  </a:lnTo>
                  <a:lnTo>
                    <a:pt x="1822" y="16152"/>
                  </a:lnTo>
                  <a:lnTo>
                    <a:pt x="2129" y="16261"/>
                  </a:lnTo>
                  <a:lnTo>
                    <a:pt x="2498" y="16369"/>
                  </a:lnTo>
                  <a:lnTo>
                    <a:pt x="2396" y="15972"/>
                  </a:lnTo>
                  <a:lnTo>
                    <a:pt x="2703" y="15213"/>
                  </a:lnTo>
                  <a:lnTo>
                    <a:pt x="2764" y="15719"/>
                  </a:lnTo>
                  <a:lnTo>
                    <a:pt x="2887" y="15285"/>
                  </a:lnTo>
                  <a:lnTo>
                    <a:pt x="3276" y="15285"/>
                  </a:lnTo>
                  <a:lnTo>
                    <a:pt x="3358" y="15574"/>
                  </a:lnTo>
                  <a:lnTo>
                    <a:pt x="3727" y="15430"/>
                  </a:lnTo>
                  <a:lnTo>
                    <a:pt x="3542" y="15827"/>
                  </a:lnTo>
                  <a:lnTo>
                    <a:pt x="3419" y="16297"/>
                  </a:lnTo>
                  <a:lnTo>
                    <a:pt x="3460" y="16550"/>
                  </a:lnTo>
                  <a:lnTo>
                    <a:pt x="3645" y="16225"/>
                  </a:lnTo>
                  <a:lnTo>
                    <a:pt x="3849" y="15755"/>
                  </a:lnTo>
                  <a:lnTo>
                    <a:pt x="4279" y="15791"/>
                  </a:lnTo>
                  <a:lnTo>
                    <a:pt x="4218" y="15141"/>
                  </a:lnTo>
                  <a:lnTo>
                    <a:pt x="4034" y="14815"/>
                  </a:lnTo>
                  <a:lnTo>
                    <a:pt x="3788" y="14562"/>
                  </a:lnTo>
                  <a:lnTo>
                    <a:pt x="3706" y="14057"/>
                  </a:lnTo>
                  <a:lnTo>
                    <a:pt x="3419" y="13406"/>
                  </a:lnTo>
                  <a:lnTo>
                    <a:pt x="3174" y="12864"/>
                  </a:lnTo>
                  <a:lnTo>
                    <a:pt x="2682" y="12864"/>
                  </a:lnTo>
                  <a:lnTo>
                    <a:pt x="2170" y="12792"/>
                  </a:lnTo>
                  <a:lnTo>
                    <a:pt x="1822" y="13153"/>
                  </a:lnTo>
                  <a:lnTo>
                    <a:pt x="1474" y="13334"/>
                  </a:lnTo>
                  <a:lnTo>
                    <a:pt x="1270" y="13695"/>
                  </a:lnTo>
                  <a:lnTo>
                    <a:pt x="1147" y="14129"/>
                  </a:lnTo>
                  <a:lnTo>
                    <a:pt x="942" y="14454"/>
                  </a:lnTo>
                  <a:lnTo>
                    <a:pt x="983" y="13912"/>
                  </a:lnTo>
                  <a:lnTo>
                    <a:pt x="1229" y="13334"/>
                  </a:lnTo>
                  <a:lnTo>
                    <a:pt x="1085" y="12900"/>
                  </a:lnTo>
                  <a:lnTo>
                    <a:pt x="696" y="12322"/>
                  </a:lnTo>
                  <a:lnTo>
                    <a:pt x="573" y="12069"/>
                  </a:lnTo>
                  <a:lnTo>
                    <a:pt x="205" y="11419"/>
                  </a:lnTo>
                  <a:lnTo>
                    <a:pt x="0" y="10804"/>
                  </a:lnTo>
                  <a:lnTo>
                    <a:pt x="41" y="10299"/>
                  </a:lnTo>
                  <a:lnTo>
                    <a:pt x="184" y="9359"/>
                  </a:lnTo>
                  <a:lnTo>
                    <a:pt x="307" y="7950"/>
                  </a:lnTo>
                  <a:lnTo>
                    <a:pt x="942" y="8745"/>
                  </a:lnTo>
                  <a:lnTo>
                    <a:pt x="1044" y="8203"/>
                  </a:lnTo>
                  <a:lnTo>
                    <a:pt x="942" y="7697"/>
                  </a:lnTo>
                  <a:lnTo>
                    <a:pt x="1126" y="7264"/>
                  </a:lnTo>
                  <a:lnTo>
                    <a:pt x="1167" y="6722"/>
                  </a:lnTo>
                  <a:lnTo>
                    <a:pt x="1515" y="6649"/>
                  </a:lnTo>
                  <a:lnTo>
                    <a:pt x="1986" y="6180"/>
                  </a:lnTo>
                  <a:lnTo>
                    <a:pt x="2047" y="5818"/>
                  </a:lnTo>
                  <a:lnTo>
                    <a:pt x="2416" y="6035"/>
                  </a:lnTo>
                  <a:lnTo>
                    <a:pt x="2354" y="6505"/>
                  </a:lnTo>
                  <a:lnTo>
                    <a:pt x="2621" y="6180"/>
                  </a:lnTo>
                  <a:lnTo>
                    <a:pt x="2907" y="6216"/>
                  </a:lnTo>
                  <a:lnTo>
                    <a:pt x="3235" y="6035"/>
                  </a:lnTo>
                  <a:lnTo>
                    <a:pt x="3583" y="6216"/>
                  </a:lnTo>
                  <a:lnTo>
                    <a:pt x="3992" y="6938"/>
                  </a:lnTo>
                  <a:lnTo>
                    <a:pt x="4074" y="7661"/>
                  </a:lnTo>
                  <a:lnTo>
                    <a:pt x="4218" y="7264"/>
                  </a:lnTo>
                  <a:lnTo>
                    <a:pt x="4402" y="7191"/>
                  </a:lnTo>
                  <a:lnTo>
                    <a:pt x="4668" y="7517"/>
                  </a:lnTo>
                  <a:lnTo>
                    <a:pt x="4934" y="7589"/>
                  </a:lnTo>
                  <a:lnTo>
                    <a:pt x="5201" y="7047"/>
                  </a:lnTo>
                  <a:lnTo>
                    <a:pt x="5631" y="7047"/>
                  </a:lnTo>
                  <a:lnTo>
                    <a:pt x="5856" y="7300"/>
                  </a:lnTo>
                  <a:lnTo>
                    <a:pt x="6327" y="7083"/>
                  </a:lnTo>
                  <a:lnTo>
                    <a:pt x="6511" y="7625"/>
                  </a:lnTo>
                  <a:lnTo>
                    <a:pt x="6859" y="7950"/>
                  </a:lnTo>
                  <a:lnTo>
                    <a:pt x="7207" y="7589"/>
                  </a:lnTo>
                  <a:lnTo>
                    <a:pt x="7555" y="7878"/>
                  </a:lnTo>
                  <a:lnTo>
                    <a:pt x="8067" y="6794"/>
                  </a:lnTo>
                  <a:lnTo>
                    <a:pt x="7821" y="6505"/>
                  </a:lnTo>
                  <a:lnTo>
                    <a:pt x="7350" y="6360"/>
                  </a:lnTo>
                  <a:lnTo>
                    <a:pt x="7309" y="5927"/>
                  </a:lnTo>
                  <a:lnTo>
                    <a:pt x="7084" y="5674"/>
                  </a:lnTo>
                  <a:lnTo>
                    <a:pt x="7555" y="5312"/>
                  </a:lnTo>
                  <a:lnTo>
                    <a:pt x="7555" y="4445"/>
                  </a:lnTo>
                  <a:lnTo>
                    <a:pt x="7494" y="4264"/>
                  </a:lnTo>
                  <a:lnTo>
                    <a:pt x="7739" y="4192"/>
                  </a:lnTo>
                  <a:lnTo>
                    <a:pt x="8231" y="4300"/>
                  </a:lnTo>
                  <a:lnTo>
                    <a:pt x="7964" y="3542"/>
                  </a:lnTo>
                  <a:lnTo>
                    <a:pt x="7821" y="3216"/>
                  </a:lnTo>
                  <a:lnTo>
                    <a:pt x="8108" y="2963"/>
                  </a:lnTo>
                  <a:lnTo>
                    <a:pt x="7780" y="2674"/>
                  </a:lnTo>
                  <a:lnTo>
                    <a:pt x="7923" y="2096"/>
                  </a:lnTo>
                  <a:lnTo>
                    <a:pt x="8271" y="2241"/>
                  </a:lnTo>
                  <a:lnTo>
                    <a:pt x="9111" y="2024"/>
                  </a:lnTo>
                  <a:lnTo>
                    <a:pt x="9500" y="1879"/>
                  </a:lnTo>
                  <a:lnTo>
                    <a:pt x="9868" y="1951"/>
                  </a:lnTo>
                  <a:lnTo>
                    <a:pt x="10360" y="1156"/>
                  </a:lnTo>
                  <a:lnTo>
                    <a:pt x="11240" y="1012"/>
                  </a:lnTo>
                  <a:lnTo>
                    <a:pt x="11547" y="759"/>
                  </a:lnTo>
                  <a:lnTo>
                    <a:pt x="11977" y="0"/>
                  </a:lnTo>
                  <a:lnTo>
                    <a:pt x="12305" y="217"/>
                  </a:lnTo>
                  <a:lnTo>
                    <a:pt x="12633" y="289"/>
                  </a:lnTo>
                  <a:lnTo>
                    <a:pt x="12858" y="397"/>
                  </a:lnTo>
                  <a:lnTo>
                    <a:pt x="12960" y="976"/>
                  </a:lnTo>
                  <a:lnTo>
                    <a:pt x="13124" y="1481"/>
                  </a:lnTo>
                  <a:lnTo>
                    <a:pt x="13062" y="2168"/>
                  </a:lnTo>
                  <a:lnTo>
                    <a:pt x="13329" y="2529"/>
                  </a:lnTo>
                  <a:lnTo>
                    <a:pt x="13411" y="2168"/>
                  </a:lnTo>
                  <a:lnTo>
                    <a:pt x="13800" y="2276"/>
                  </a:lnTo>
                  <a:lnTo>
                    <a:pt x="13820" y="2602"/>
                  </a:lnTo>
                  <a:lnTo>
                    <a:pt x="14107" y="2421"/>
                  </a:lnTo>
                  <a:lnTo>
                    <a:pt x="14168" y="2638"/>
                  </a:lnTo>
                  <a:lnTo>
                    <a:pt x="14209" y="3180"/>
                  </a:lnTo>
                  <a:lnTo>
                    <a:pt x="14700" y="3180"/>
                  </a:lnTo>
                  <a:lnTo>
                    <a:pt x="14926" y="3252"/>
                  </a:lnTo>
                  <a:lnTo>
                    <a:pt x="15151" y="2746"/>
                  </a:lnTo>
                  <a:lnTo>
                    <a:pt x="15397" y="2674"/>
                  </a:lnTo>
                  <a:lnTo>
                    <a:pt x="15704" y="1662"/>
                  </a:lnTo>
                  <a:lnTo>
                    <a:pt x="16072" y="1626"/>
                  </a:lnTo>
                  <a:lnTo>
                    <a:pt x="15888" y="2204"/>
                  </a:lnTo>
                  <a:lnTo>
                    <a:pt x="16543" y="3614"/>
                  </a:lnTo>
                  <a:lnTo>
                    <a:pt x="17260" y="4878"/>
                  </a:lnTo>
                  <a:lnTo>
                    <a:pt x="17690" y="6396"/>
                  </a:lnTo>
                  <a:lnTo>
                    <a:pt x="17853" y="7191"/>
                  </a:lnTo>
                  <a:lnTo>
                    <a:pt x="18263" y="6360"/>
                  </a:lnTo>
                  <a:lnTo>
                    <a:pt x="18488" y="6577"/>
                  </a:lnTo>
                  <a:lnTo>
                    <a:pt x="18590" y="6902"/>
                  </a:lnTo>
                  <a:lnTo>
                    <a:pt x="18815" y="7372"/>
                  </a:lnTo>
                  <a:lnTo>
                    <a:pt x="19225" y="7336"/>
                  </a:lnTo>
                  <a:lnTo>
                    <a:pt x="19593" y="7119"/>
                  </a:lnTo>
                  <a:lnTo>
                    <a:pt x="19921" y="7191"/>
                  </a:lnTo>
                  <a:lnTo>
                    <a:pt x="20126" y="8022"/>
                  </a:lnTo>
                  <a:lnTo>
                    <a:pt x="20269" y="8419"/>
                  </a:lnTo>
                  <a:lnTo>
                    <a:pt x="20576" y="8383"/>
                  </a:lnTo>
                  <a:lnTo>
                    <a:pt x="20843" y="9034"/>
                  </a:lnTo>
                  <a:lnTo>
                    <a:pt x="21129" y="8961"/>
                  </a:lnTo>
                  <a:lnTo>
                    <a:pt x="21436" y="8672"/>
                  </a:lnTo>
                  <a:lnTo>
                    <a:pt x="21600" y="9214"/>
                  </a:lnTo>
                  <a:lnTo>
                    <a:pt x="21518" y="9540"/>
                  </a:lnTo>
                  <a:lnTo>
                    <a:pt x="21477" y="10262"/>
                  </a:lnTo>
                  <a:lnTo>
                    <a:pt x="21170" y="10515"/>
                  </a:lnTo>
                  <a:lnTo>
                    <a:pt x="20822" y="10660"/>
                  </a:lnTo>
                  <a:lnTo>
                    <a:pt x="20822" y="11852"/>
                  </a:lnTo>
                  <a:lnTo>
                    <a:pt x="20720" y="12611"/>
                  </a:lnTo>
                  <a:lnTo>
                    <a:pt x="20269" y="12828"/>
                  </a:lnTo>
                  <a:lnTo>
                    <a:pt x="19983" y="12647"/>
                  </a:lnTo>
                  <a:lnTo>
                    <a:pt x="19614" y="12575"/>
                  </a:lnTo>
                  <a:lnTo>
                    <a:pt x="19307" y="13406"/>
                  </a:lnTo>
                  <a:lnTo>
                    <a:pt x="19041" y="14526"/>
                  </a:lnTo>
                  <a:lnTo>
                    <a:pt x="19205" y="15285"/>
                  </a:lnTo>
                  <a:lnTo>
                    <a:pt x="19041" y="15538"/>
                  </a:lnTo>
                  <a:lnTo>
                    <a:pt x="18488" y="15430"/>
                  </a:lnTo>
                  <a:lnTo>
                    <a:pt x="17833" y="15755"/>
                  </a:lnTo>
                  <a:lnTo>
                    <a:pt x="18058" y="16297"/>
                  </a:lnTo>
                  <a:lnTo>
                    <a:pt x="17915" y="16695"/>
                  </a:lnTo>
                  <a:lnTo>
                    <a:pt x="18037" y="17273"/>
                  </a:lnTo>
                  <a:lnTo>
                    <a:pt x="18037" y="18068"/>
                  </a:lnTo>
                  <a:lnTo>
                    <a:pt x="17956" y="18501"/>
                  </a:lnTo>
                  <a:lnTo>
                    <a:pt x="17935" y="19007"/>
                  </a:lnTo>
                  <a:lnTo>
                    <a:pt x="17574" y="19025"/>
                  </a:lnTo>
                  <a:lnTo>
                    <a:pt x="17218" y="18248"/>
                  </a:lnTo>
                  <a:lnTo>
                    <a:pt x="17014" y="18068"/>
                  </a:lnTo>
                  <a:lnTo>
                    <a:pt x="16891" y="18104"/>
                  </a:lnTo>
                  <a:lnTo>
                    <a:pt x="15662" y="18321"/>
                  </a:lnTo>
                  <a:lnTo>
                    <a:pt x="15437" y="18285"/>
                  </a:lnTo>
                  <a:lnTo>
                    <a:pt x="15133" y="18172"/>
                  </a:lnTo>
                  <a:lnTo>
                    <a:pt x="14925" y="17914"/>
                  </a:lnTo>
                  <a:lnTo>
                    <a:pt x="14687" y="17900"/>
                  </a:lnTo>
                  <a:lnTo>
                    <a:pt x="14441" y="18171"/>
                  </a:lnTo>
                  <a:lnTo>
                    <a:pt x="14454" y="18682"/>
                  </a:lnTo>
                  <a:lnTo>
                    <a:pt x="14372" y="18984"/>
                  </a:lnTo>
                  <a:lnTo>
                    <a:pt x="14024" y="18718"/>
                  </a:lnTo>
                  <a:lnTo>
                    <a:pt x="13738" y="18754"/>
                  </a:lnTo>
                  <a:lnTo>
                    <a:pt x="13205" y="18659"/>
                  </a:lnTo>
                  <a:lnTo>
                    <a:pt x="13006" y="19079"/>
                  </a:lnTo>
                  <a:lnTo>
                    <a:pt x="13136" y="19391"/>
                  </a:lnTo>
                  <a:lnTo>
                    <a:pt x="12898" y="19676"/>
                  </a:lnTo>
                  <a:lnTo>
                    <a:pt x="12775" y="19513"/>
                  </a:lnTo>
                  <a:lnTo>
                    <a:pt x="12468" y="19802"/>
                  </a:lnTo>
                  <a:lnTo>
                    <a:pt x="12008" y="19947"/>
                  </a:lnTo>
                  <a:lnTo>
                    <a:pt x="11747" y="20489"/>
                  </a:lnTo>
                  <a:lnTo>
                    <a:pt x="11485" y="21600"/>
                  </a:lnTo>
                  <a:lnTo>
                    <a:pt x="11194" y="21410"/>
                  </a:lnTo>
                  <a:lnTo>
                    <a:pt x="11056" y="21112"/>
                  </a:lnTo>
                  <a:lnTo>
                    <a:pt x="10564" y="20922"/>
                  </a:lnTo>
                  <a:lnTo>
                    <a:pt x="10114" y="20886"/>
                  </a:lnTo>
                  <a:lnTo>
                    <a:pt x="9781" y="20489"/>
                  </a:lnTo>
                  <a:lnTo>
                    <a:pt x="9996" y="20191"/>
                  </a:lnTo>
                  <a:lnTo>
                    <a:pt x="10027" y="19838"/>
                  </a:lnTo>
                  <a:lnTo>
                    <a:pt x="9904" y="19324"/>
                  </a:lnTo>
                  <a:lnTo>
                    <a:pt x="9781" y="18212"/>
                  </a:lnTo>
                  <a:lnTo>
                    <a:pt x="9428" y="17616"/>
                  </a:lnTo>
                  <a:lnTo>
                    <a:pt x="8998" y="17752"/>
                  </a:lnTo>
                  <a:lnTo>
                    <a:pt x="8599" y="17481"/>
                  </a:lnTo>
                  <a:lnTo>
                    <a:pt x="8015" y="17562"/>
                  </a:lnTo>
                  <a:lnTo>
                    <a:pt x="7554" y="16939"/>
                  </a:lnTo>
                  <a:lnTo>
                    <a:pt x="7759" y="16767"/>
                  </a:lnTo>
                  <a:lnTo>
                    <a:pt x="7616" y="16080"/>
                  </a:lnTo>
                  <a:lnTo>
                    <a:pt x="7902" y="16008"/>
                  </a:lnTo>
                  <a:lnTo>
                    <a:pt x="8046" y="15611"/>
                  </a:lnTo>
                  <a:lnTo>
                    <a:pt x="7882" y="15430"/>
                  </a:lnTo>
                  <a:lnTo>
                    <a:pt x="7657" y="14707"/>
                  </a:lnTo>
                  <a:lnTo>
                    <a:pt x="7698" y="14093"/>
                  </a:lnTo>
                  <a:lnTo>
                    <a:pt x="7862" y="13551"/>
                  </a:lnTo>
                  <a:lnTo>
                    <a:pt x="7780" y="13262"/>
                  </a:lnTo>
                  <a:lnTo>
                    <a:pt x="7595" y="13371"/>
                  </a:lnTo>
                  <a:lnTo>
                    <a:pt x="7575" y="13624"/>
                  </a:lnTo>
                  <a:lnTo>
                    <a:pt x="7350" y="13371"/>
                  </a:lnTo>
                  <a:lnTo>
                    <a:pt x="7350" y="13624"/>
                  </a:lnTo>
                  <a:lnTo>
                    <a:pt x="7124" y="13371"/>
                  </a:lnTo>
                  <a:lnTo>
                    <a:pt x="7104" y="13913"/>
                  </a:lnTo>
                  <a:lnTo>
                    <a:pt x="7411" y="14057"/>
                  </a:lnTo>
                  <a:lnTo>
                    <a:pt x="7083" y="14202"/>
                  </a:lnTo>
                  <a:lnTo>
                    <a:pt x="6858" y="14021"/>
                  </a:lnTo>
                  <a:lnTo>
                    <a:pt x="6838" y="14563"/>
                  </a:lnTo>
                  <a:lnTo>
                    <a:pt x="6653" y="14563"/>
                  </a:lnTo>
                  <a:lnTo>
                    <a:pt x="6490" y="14455"/>
                  </a:lnTo>
                  <a:lnTo>
                    <a:pt x="6357" y="14744"/>
                  </a:lnTo>
                  <a:lnTo>
                    <a:pt x="5036" y="15232"/>
                  </a:lnTo>
                  <a:cubicBezTo>
                    <a:pt x="5036" y="15232"/>
                    <a:pt x="5098" y="20092"/>
                    <a:pt x="5098" y="200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0" name="Shape"/>
            <p:cNvSpPr/>
            <p:nvPr/>
          </p:nvSpPr>
          <p:spPr>
            <a:xfrm>
              <a:off x="11473146" y="6122146"/>
              <a:ext cx="721880" cy="694348"/>
            </a:xfrm>
            <a:custGeom>
              <a:avLst/>
              <a:gdLst/>
              <a:ahLst/>
              <a:cxnLst>
                <a:cxn ang="0">
                  <a:pos x="wd2" y="hd2"/>
                </a:cxn>
                <a:cxn ang="5400000">
                  <a:pos x="wd2" y="hd2"/>
                </a:cxn>
                <a:cxn ang="10800000">
                  <a:pos x="wd2" y="hd2"/>
                </a:cxn>
                <a:cxn ang="16200000">
                  <a:pos x="wd2" y="hd2"/>
                </a:cxn>
              </a:cxnLst>
              <a:rect l="0" t="0" r="r" b="b"/>
              <a:pathLst>
                <a:path w="21600" h="21600" extrusionOk="0">
                  <a:moveTo>
                    <a:pt x="20175" y="21415"/>
                  </a:moveTo>
                  <a:lnTo>
                    <a:pt x="19707" y="21600"/>
                  </a:lnTo>
                  <a:lnTo>
                    <a:pt x="18572" y="21114"/>
                  </a:lnTo>
                  <a:lnTo>
                    <a:pt x="17302" y="21253"/>
                  </a:lnTo>
                  <a:lnTo>
                    <a:pt x="15499" y="20697"/>
                  </a:lnTo>
                  <a:lnTo>
                    <a:pt x="15031" y="20558"/>
                  </a:lnTo>
                  <a:lnTo>
                    <a:pt x="14764" y="19100"/>
                  </a:lnTo>
                  <a:lnTo>
                    <a:pt x="13962" y="18891"/>
                  </a:lnTo>
                  <a:lnTo>
                    <a:pt x="13628" y="19239"/>
                  </a:lnTo>
                  <a:lnTo>
                    <a:pt x="12760" y="19586"/>
                  </a:lnTo>
                  <a:lnTo>
                    <a:pt x="13094" y="19030"/>
                  </a:lnTo>
                  <a:lnTo>
                    <a:pt x="11758" y="19655"/>
                  </a:lnTo>
                  <a:lnTo>
                    <a:pt x="10889" y="18961"/>
                  </a:lnTo>
                  <a:lnTo>
                    <a:pt x="9620" y="18683"/>
                  </a:lnTo>
                  <a:lnTo>
                    <a:pt x="8952" y="17711"/>
                  </a:lnTo>
                  <a:lnTo>
                    <a:pt x="7883" y="17641"/>
                  </a:lnTo>
                  <a:lnTo>
                    <a:pt x="7749" y="16530"/>
                  </a:lnTo>
                  <a:lnTo>
                    <a:pt x="7215" y="15696"/>
                  </a:lnTo>
                  <a:lnTo>
                    <a:pt x="6747" y="14863"/>
                  </a:lnTo>
                  <a:lnTo>
                    <a:pt x="6146" y="14724"/>
                  </a:lnTo>
                  <a:lnTo>
                    <a:pt x="6079" y="15002"/>
                  </a:lnTo>
                  <a:lnTo>
                    <a:pt x="5411" y="14446"/>
                  </a:lnTo>
                  <a:lnTo>
                    <a:pt x="5010" y="14516"/>
                  </a:lnTo>
                  <a:lnTo>
                    <a:pt x="4342" y="13960"/>
                  </a:lnTo>
                  <a:lnTo>
                    <a:pt x="4342" y="13057"/>
                  </a:lnTo>
                  <a:lnTo>
                    <a:pt x="3808" y="12571"/>
                  </a:lnTo>
                  <a:lnTo>
                    <a:pt x="4075" y="11599"/>
                  </a:lnTo>
                  <a:lnTo>
                    <a:pt x="3006" y="10487"/>
                  </a:lnTo>
                  <a:lnTo>
                    <a:pt x="2138" y="10349"/>
                  </a:lnTo>
                  <a:lnTo>
                    <a:pt x="1537" y="8543"/>
                  </a:lnTo>
                  <a:lnTo>
                    <a:pt x="1670" y="7501"/>
                  </a:lnTo>
                  <a:lnTo>
                    <a:pt x="2205" y="6876"/>
                  </a:lnTo>
                  <a:lnTo>
                    <a:pt x="2205" y="6112"/>
                  </a:lnTo>
                  <a:lnTo>
                    <a:pt x="2205" y="5765"/>
                  </a:lnTo>
                  <a:lnTo>
                    <a:pt x="1670" y="5626"/>
                  </a:lnTo>
                  <a:lnTo>
                    <a:pt x="1069" y="5070"/>
                  </a:lnTo>
                  <a:lnTo>
                    <a:pt x="1069" y="4376"/>
                  </a:lnTo>
                  <a:lnTo>
                    <a:pt x="468" y="3542"/>
                  </a:lnTo>
                  <a:lnTo>
                    <a:pt x="134" y="2500"/>
                  </a:lnTo>
                  <a:lnTo>
                    <a:pt x="134" y="1667"/>
                  </a:lnTo>
                  <a:lnTo>
                    <a:pt x="0" y="833"/>
                  </a:lnTo>
                  <a:lnTo>
                    <a:pt x="401" y="0"/>
                  </a:lnTo>
                  <a:lnTo>
                    <a:pt x="1069" y="69"/>
                  </a:lnTo>
                  <a:lnTo>
                    <a:pt x="1737" y="486"/>
                  </a:lnTo>
                  <a:lnTo>
                    <a:pt x="2071" y="833"/>
                  </a:lnTo>
                  <a:lnTo>
                    <a:pt x="2472" y="1320"/>
                  </a:lnTo>
                  <a:lnTo>
                    <a:pt x="3006" y="1389"/>
                  </a:lnTo>
                  <a:lnTo>
                    <a:pt x="3474" y="903"/>
                  </a:lnTo>
                  <a:lnTo>
                    <a:pt x="4008" y="417"/>
                  </a:lnTo>
                  <a:lnTo>
                    <a:pt x="4342" y="139"/>
                  </a:lnTo>
                  <a:lnTo>
                    <a:pt x="4810" y="556"/>
                  </a:lnTo>
                  <a:lnTo>
                    <a:pt x="4476" y="903"/>
                  </a:lnTo>
                  <a:lnTo>
                    <a:pt x="4944" y="1250"/>
                  </a:lnTo>
                  <a:lnTo>
                    <a:pt x="4476" y="1806"/>
                  </a:lnTo>
                  <a:lnTo>
                    <a:pt x="4944" y="2153"/>
                  </a:lnTo>
                  <a:lnTo>
                    <a:pt x="5344" y="2639"/>
                  </a:lnTo>
                  <a:lnTo>
                    <a:pt x="5344" y="3264"/>
                  </a:lnTo>
                  <a:lnTo>
                    <a:pt x="5612" y="3889"/>
                  </a:lnTo>
                  <a:lnTo>
                    <a:pt x="6146" y="4028"/>
                  </a:lnTo>
                  <a:lnTo>
                    <a:pt x="6547" y="3889"/>
                  </a:lnTo>
                  <a:lnTo>
                    <a:pt x="7148" y="4237"/>
                  </a:lnTo>
                  <a:lnTo>
                    <a:pt x="7081" y="4653"/>
                  </a:lnTo>
                  <a:lnTo>
                    <a:pt x="7683" y="4931"/>
                  </a:lnTo>
                  <a:lnTo>
                    <a:pt x="8885" y="5278"/>
                  </a:lnTo>
                  <a:lnTo>
                    <a:pt x="9820" y="5070"/>
                  </a:lnTo>
                  <a:lnTo>
                    <a:pt x="10622" y="4792"/>
                  </a:lnTo>
                  <a:lnTo>
                    <a:pt x="11023" y="5070"/>
                  </a:lnTo>
                  <a:lnTo>
                    <a:pt x="11357" y="4862"/>
                  </a:lnTo>
                  <a:lnTo>
                    <a:pt x="11223" y="3855"/>
                  </a:lnTo>
                  <a:lnTo>
                    <a:pt x="12158" y="3681"/>
                  </a:lnTo>
                  <a:lnTo>
                    <a:pt x="12325" y="3056"/>
                  </a:lnTo>
                  <a:lnTo>
                    <a:pt x="13094" y="2639"/>
                  </a:lnTo>
                  <a:lnTo>
                    <a:pt x="13695" y="2709"/>
                  </a:lnTo>
                  <a:lnTo>
                    <a:pt x="14263" y="2466"/>
                  </a:lnTo>
                  <a:lnTo>
                    <a:pt x="15231" y="2500"/>
                  </a:lnTo>
                  <a:lnTo>
                    <a:pt x="15432" y="2952"/>
                  </a:lnTo>
                  <a:lnTo>
                    <a:pt x="15899" y="3021"/>
                  </a:lnTo>
                  <a:lnTo>
                    <a:pt x="16100" y="3368"/>
                  </a:lnTo>
                  <a:lnTo>
                    <a:pt x="17002" y="3334"/>
                  </a:lnTo>
                  <a:lnTo>
                    <a:pt x="17369" y="3403"/>
                  </a:lnTo>
                  <a:lnTo>
                    <a:pt x="17770" y="4098"/>
                  </a:lnTo>
                  <a:lnTo>
                    <a:pt x="18238" y="4167"/>
                  </a:lnTo>
                  <a:lnTo>
                    <a:pt x="18672" y="4827"/>
                  </a:lnTo>
                  <a:lnTo>
                    <a:pt x="19540" y="4862"/>
                  </a:lnTo>
                  <a:lnTo>
                    <a:pt x="19729" y="6459"/>
                  </a:lnTo>
                  <a:lnTo>
                    <a:pt x="18972" y="8496"/>
                  </a:lnTo>
                  <a:lnTo>
                    <a:pt x="18883" y="9283"/>
                  </a:lnTo>
                  <a:lnTo>
                    <a:pt x="19151" y="9561"/>
                  </a:lnTo>
                  <a:lnTo>
                    <a:pt x="18972" y="10209"/>
                  </a:lnTo>
                  <a:lnTo>
                    <a:pt x="19240" y="11112"/>
                  </a:lnTo>
                  <a:lnTo>
                    <a:pt x="19507" y="12478"/>
                  </a:lnTo>
                  <a:lnTo>
                    <a:pt x="20108" y="12710"/>
                  </a:lnTo>
                  <a:lnTo>
                    <a:pt x="20175" y="13682"/>
                  </a:lnTo>
                  <a:lnTo>
                    <a:pt x="19640" y="14932"/>
                  </a:lnTo>
                  <a:lnTo>
                    <a:pt x="19774" y="15557"/>
                  </a:lnTo>
                  <a:lnTo>
                    <a:pt x="20709" y="16507"/>
                  </a:lnTo>
                  <a:lnTo>
                    <a:pt x="21422" y="17433"/>
                  </a:lnTo>
                  <a:lnTo>
                    <a:pt x="21511" y="18266"/>
                  </a:lnTo>
                  <a:lnTo>
                    <a:pt x="21600" y="18729"/>
                  </a:lnTo>
                  <a:lnTo>
                    <a:pt x="20643" y="19447"/>
                  </a:lnTo>
                  <a:lnTo>
                    <a:pt x="20108" y="20141"/>
                  </a:lnTo>
                  <a:lnTo>
                    <a:pt x="20086" y="20952"/>
                  </a:lnTo>
                  <a:cubicBezTo>
                    <a:pt x="20086" y="20952"/>
                    <a:pt x="20175" y="21415"/>
                    <a:pt x="20175" y="2141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1" name="Shape"/>
            <p:cNvSpPr/>
            <p:nvPr/>
          </p:nvSpPr>
          <p:spPr>
            <a:xfrm>
              <a:off x="11508868" y="6014980"/>
              <a:ext cx="197954" cy="197222"/>
            </a:xfrm>
            <a:custGeom>
              <a:avLst/>
              <a:gdLst/>
              <a:ahLst/>
              <a:cxnLst>
                <a:cxn ang="0">
                  <a:pos x="wd2" y="hd2"/>
                </a:cxn>
                <a:cxn ang="5400000">
                  <a:pos x="wd2" y="hd2"/>
                </a:cxn>
                <a:cxn ang="10800000">
                  <a:pos x="wd2" y="hd2"/>
                </a:cxn>
                <a:cxn ang="16200000">
                  <a:pos x="wd2" y="hd2"/>
                </a:cxn>
              </a:cxnLst>
              <a:rect l="0" t="0" r="r" b="b"/>
              <a:pathLst>
                <a:path w="21600" h="21600" extrusionOk="0">
                  <a:moveTo>
                    <a:pt x="7959" y="16626"/>
                  </a:moveTo>
                  <a:lnTo>
                    <a:pt x="7959" y="14507"/>
                  </a:lnTo>
                  <a:cubicBezTo>
                    <a:pt x="7959" y="14507"/>
                    <a:pt x="7635" y="12225"/>
                    <a:pt x="8284" y="12714"/>
                  </a:cubicBezTo>
                  <a:cubicBezTo>
                    <a:pt x="8933" y="13203"/>
                    <a:pt x="9583" y="13856"/>
                    <a:pt x="9583" y="13856"/>
                  </a:cubicBezTo>
                  <a:lnTo>
                    <a:pt x="9907" y="11736"/>
                  </a:lnTo>
                  <a:lnTo>
                    <a:pt x="8770" y="10269"/>
                  </a:lnTo>
                  <a:lnTo>
                    <a:pt x="6659" y="9291"/>
                  </a:lnTo>
                  <a:lnTo>
                    <a:pt x="6659" y="11573"/>
                  </a:lnTo>
                  <a:lnTo>
                    <a:pt x="5360" y="12225"/>
                  </a:lnTo>
                  <a:lnTo>
                    <a:pt x="4710" y="10269"/>
                  </a:lnTo>
                  <a:lnTo>
                    <a:pt x="4060" y="8476"/>
                  </a:lnTo>
                  <a:lnTo>
                    <a:pt x="2761" y="7987"/>
                  </a:lnTo>
                  <a:lnTo>
                    <a:pt x="325" y="6031"/>
                  </a:lnTo>
                  <a:lnTo>
                    <a:pt x="0" y="3586"/>
                  </a:lnTo>
                  <a:lnTo>
                    <a:pt x="4385" y="5216"/>
                  </a:lnTo>
                  <a:lnTo>
                    <a:pt x="5684" y="3749"/>
                  </a:lnTo>
                  <a:lnTo>
                    <a:pt x="4222" y="2445"/>
                  </a:lnTo>
                  <a:lnTo>
                    <a:pt x="3085" y="326"/>
                  </a:lnTo>
                  <a:lnTo>
                    <a:pt x="4222" y="0"/>
                  </a:lnTo>
                  <a:lnTo>
                    <a:pt x="7957" y="978"/>
                  </a:lnTo>
                  <a:lnTo>
                    <a:pt x="10556" y="3423"/>
                  </a:lnTo>
                  <a:lnTo>
                    <a:pt x="12343" y="4076"/>
                  </a:lnTo>
                  <a:lnTo>
                    <a:pt x="14292" y="1956"/>
                  </a:lnTo>
                  <a:lnTo>
                    <a:pt x="17215" y="5054"/>
                  </a:lnTo>
                  <a:lnTo>
                    <a:pt x="18514" y="7662"/>
                  </a:lnTo>
                  <a:lnTo>
                    <a:pt x="21600" y="9293"/>
                  </a:lnTo>
                  <a:lnTo>
                    <a:pt x="18514" y="11901"/>
                  </a:lnTo>
                  <a:lnTo>
                    <a:pt x="17864" y="15161"/>
                  </a:lnTo>
                  <a:lnTo>
                    <a:pt x="17377" y="17117"/>
                  </a:lnTo>
                  <a:lnTo>
                    <a:pt x="15752" y="17606"/>
                  </a:lnTo>
                  <a:lnTo>
                    <a:pt x="16239" y="21600"/>
                  </a:lnTo>
                  <a:lnTo>
                    <a:pt x="13072" y="18666"/>
                  </a:lnTo>
                  <a:lnTo>
                    <a:pt x="14615" y="16302"/>
                  </a:lnTo>
                  <a:lnTo>
                    <a:pt x="13478" y="15487"/>
                  </a:lnTo>
                  <a:lnTo>
                    <a:pt x="14290" y="14264"/>
                  </a:lnTo>
                  <a:lnTo>
                    <a:pt x="12991" y="13042"/>
                  </a:lnTo>
                  <a:cubicBezTo>
                    <a:pt x="12991" y="13042"/>
                    <a:pt x="7959" y="16626"/>
                    <a:pt x="7959" y="1662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2" name="Shape"/>
            <p:cNvSpPr/>
            <p:nvPr/>
          </p:nvSpPr>
          <p:spPr>
            <a:xfrm>
              <a:off x="11437424" y="6041771"/>
              <a:ext cx="156276" cy="126511"/>
            </a:xfrm>
            <a:custGeom>
              <a:avLst/>
              <a:gdLst/>
              <a:ahLst/>
              <a:cxnLst>
                <a:cxn ang="0">
                  <a:pos x="wd2" y="hd2"/>
                </a:cxn>
                <a:cxn ang="5400000">
                  <a:pos x="wd2" y="hd2"/>
                </a:cxn>
                <a:cxn ang="10800000">
                  <a:pos x="wd2" y="hd2"/>
                </a:cxn>
                <a:cxn ang="16200000">
                  <a:pos x="wd2" y="hd2"/>
                </a:cxn>
              </a:cxnLst>
              <a:rect l="0" t="0" r="r" b="b"/>
              <a:pathLst>
                <a:path w="21600" h="21600" extrusionOk="0">
                  <a:moveTo>
                    <a:pt x="6789" y="13596"/>
                  </a:moveTo>
                  <a:lnTo>
                    <a:pt x="4731" y="11183"/>
                  </a:lnTo>
                  <a:lnTo>
                    <a:pt x="2263" y="10420"/>
                  </a:lnTo>
                  <a:lnTo>
                    <a:pt x="2263" y="6354"/>
                  </a:lnTo>
                  <a:lnTo>
                    <a:pt x="1852" y="3304"/>
                  </a:lnTo>
                  <a:lnTo>
                    <a:pt x="0" y="255"/>
                  </a:lnTo>
                  <a:lnTo>
                    <a:pt x="9052" y="0"/>
                  </a:lnTo>
                  <a:lnTo>
                    <a:pt x="9463" y="3812"/>
                  </a:lnTo>
                  <a:lnTo>
                    <a:pt x="12548" y="6861"/>
                  </a:lnTo>
                  <a:lnTo>
                    <a:pt x="14194" y="7624"/>
                  </a:lnTo>
                  <a:lnTo>
                    <a:pt x="15839" y="13468"/>
                  </a:lnTo>
                  <a:lnTo>
                    <a:pt x="17485" y="12451"/>
                  </a:lnTo>
                  <a:lnTo>
                    <a:pt x="17485" y="8894"/>
                  </a:lnTo>
                  <a:lnTo>
                    <a:pt x="20160" y="10419"/>
                  </a:lnTo>
                  <a:lnTo>
                    <a:pt x="21600" y="12706"/>
                  </a:lnTo>
                  <a:lnTo>
                    <a:pt x="21189" y="16010"/>
                  </a:lnTo>
                  <a:lnTo>
                    <a:pt x="19544" y="14231"/>
                  </a:lnTo>
                  <a:lnTo>
                    <a:pt x="19132" y="20330"/>
                  </a:lnTo>
                  <a:lnTo>
                    <a:pt x="18309" y="21600"/>
                  </a:lnTo>
                  <a:lnTo>
                    <a:pt x="16355" y="20838"/>
                  </a:lnTo>
                  <a:lnTo>
                    <a:pt x="14504" y="18169"/>
                  </a:lnTo>
                  <a:lnTo>
                    <a:pt x="11932" y="15756"/>
                  </a:lnTo>
                  <a:lnTo>
                    <a:pt x="9875" y="13976"/>
                  </a:lnTo>
                  <a:lnTo>
                    <a:pt x="8229" y="13721"/>
                  </a:lnTo>
                  <a:cubicBezTo>
                    <a:pt x="8229" y="13721"/>
                    <a:pt x="6789" y="13596"/>
                    <a:pt x="6789" y="135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3" name="Shape"/>
            <p:cNvSpPr/>
            <p:nvPr/>
          </p:nvSpPr>
          <p:spPr>
            <a:xfrm>
              <a:off x="11294536" y="5934605"/>
              <a:ext cx="264951" cy="125019"/>
            </a:xfrm>
            <a:custGeom>
              <a:avLst/>
              <a:gdLst/>
              <a:ahLst/>
              <a:cxnLst>
                <a:cxn ang="0">
                  <a:pos x="wd2" y="hd2"/>
                </a:cxn>
                <a:cxn ang="5400000">
                  <a:pos x="wd2" y="hd2"/>
                </a:cxn>
                <a:cxn ang="10800000">
                  <a:pos x="wd2" y="hd2"/>
                </a:cxn>
                <a:cxn ang="16200000">
                  <a:pos x="wd2" y="hd2"/>
                </a:cxn>
              </a:cxnLst>
              <a:rect l="0" t="0" r="r" b="b"/>
              <a:pathLst>
                <a:path w="21600" h="21600" extrusionOk="0">
                  <a:moveTo>
                    <a:pt x="12013" y="19287"/>
                  </a:moveTo>
                  <a:lnTo>
                    <a:pt x="10557" y="18516"/>
                  </a:lnTo>
                  <a:lnTo>
                    <a:pt x="10071" y="15430"/>
                  </a:lnTo>
                  <a:lnTo>
                    <a:pt x="7765" y="17486"/>
                  </a:lnTo>
                  <a:lnTo>
                    <a:pt x="6431" y="16715"/>
                  </a:lnTo>
                  <a:lnTo>
                    <a:pt x="5945" y="10801"/>
                  </a:lnTo>
                  <a:lnTo>
                    <a:pt x="4975" y="7201"/>
                  </a:lnTo>
                  <a:lnTo>
                    <a:pt x="2548" y="5658"/>
                  </a:lnTo>
                  <a:lnTo>
                    <a:pt x="1092" y="2830"/>
                  </a:lnTo>
                  <a:lnTo>
                    <a:pt x="0" y="258"/>
                  </a:lnTo>
                  <a:lnTo>
                    <a:pt x="2670" y="0"/>
                  </a:lnTo>
                  <a:lnTo>
                    <a:pt x="5704" y="0"/>
                  </a:lnTo>
                  <a:lnTo>
                    <a:pt x="8373" y="3086"/>
                  </a:lnTo>
                  <a:lnTo>
                    <a:pt x="10800" y="4629"/>
                  </a:lnTo>
                  <a:lnTo>
                    <a:pt x="12742" y="5143"/>
                  </a:lnTo>
                  <a:lnTo>
                    <a:pt x="14683" y="8486"/>
                  </a:lnTo>
                  <a:lnTo>
                    <a:pt x="16261" y="8229"/>
                  </a:lnTo>
                  <a:lnTo>
                    <a:pt x="18688" y="8742"/>
                  </a:lnTo>
                  <a:lnTo>
                    <a:pt x="20022" y="13114"/>
                  </a:lnTo>
                  <a:lnTo>
                    <a:pt x="19658" y="13885"/>
                  </a:lnTo>
                  <a:lnTo>
                    <a:pt x="20508" y="17229"/>
                  </a:lnTo>
                  <a:lnTo>
                    <a:pt x="21600" y="19286"/>
                  </a:lnTo>
                  <a:lnTo>
                    <a:pt x="20629" y="21600"/>
                  </a:lnTo>
                  <a:lnTo>
                    <a:pt x="17717" y="19286"/>
                  </a:lnTo>
                  <a:lnTo>
                    <a:pt x="16747" y="18514"/>
                  </a:lnTo>
                  <a:cubicBezTo>
                    <a:pt x="16747" y="18514"/>
                    <a:pt x="12013" y="19287"/>
                    <a:pt x="12013" y="192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4" name="Shape"/>
            <p:cNvSpPr/>
            <p:nvPr/>
          </p:nvSpPr>
          <p:spPr>
            <a:xfrm>
              <a:off x="11267744" y="6247173"/>
              <a:ext cx="378806" cy="389978"/>
            </a:xfrm>
            <a:custGeom>
              <a:avLst/>
              <a:gdLst/>
              <a:ahLst/>
              <a:cxnLst>
                <a:cxn ang="0">
                  <a:pos x="wd2" y="hd2"/>
                </a:cxn>
                <a:cxn ang="5400000">
                  <a:pos x="wd2" y="hd2"/>
                </a:cxn>
                <a:cxn ang="10800000">
                  <a:pos x="wd2" y="hd2"/>
                </a:cxn>
                <a:cxn ang="16200000">
                  <a:pos x="wd2" y="hd2"/>
                </a:cxn>
              </a:cxnLst>
              <a:rect l="0" t="0" r="r" b="b"/>
              <a:pathLst>
                <a:path w="21600" h="21600" extrusionOk="0">
                  <a:moveTo>
                    <a:pt x="13070" y="83"/>
                  </a:moveTo>
                  <a:lnTo>
                    <a:pt x="11966" y="247"/>
                  </a:lnTo>
                  <a:lnTo>
                    <a:pt x="11118" y="0"/>
                  </a:lnTo>
                  <a:lnTo>
                    <a:pt x="9675" y="412"/>
                  </a:lnTo>
                  <a:lnTo>
                    <a:pt x="8571" y="412"/>
                  </a:lnTo>
                  <a:lnTo>
                    <a:pt x="7044" y="1731"/>
                  </a:lnTo>
                  <a:lnTo>
                    <a:pt x="6025" y="2803"/>
                  </a:lnTo>
                  <a:lnTo>
                    <a:pt x="5856" y="4782"/>
                  </a:lnTo>
                  <a:lnTo>
                    <a:pt x="5686" y="6513"/>
                  </a:lnTo>
                  <a:lnTo>
                    <a:pt x="5262" y="7585"/>
                  </a:lnTo>
                  <a:lnTo>
                    <a:pt x="0" y="11047"/>
                  </a:lnTo>
                  <a:lnTo>
                    <a:pt x="255" y="11625"/>
                  </a:lnTo>
                  <a:lnTo>
                    <a:pt x="340" y="13686"/>
                  </a:lnTo>
                  <a:lnTo>
                    <a:pt x="764" y="13768"/>
                  </a:lnTo>
                  <a:lnTo>
                    <a:pt x="849" y="14180"/>
                  </a:lnTo>
                  <a:lnTo>
                    <a:pt x="4753" y="14593"/>
                  </a:lnTo>
                  <a:lnTo>
                    <a:pt x="13240" y="21435"/>
                  </a:lnTo>
                  <a:lnTo>
                    <a:pt x="16720" y="21600"/>
                  </a:lnTo>
                  <a:lnTo>
                    <a:pt x="19266" y="19457"/>
                  </a:lnTo>
                  <a:lnTo>
                    <a:pt x="21600" y="19209"/>
                  </a:lnTo>
                  <a:lnTo>
                    <a:pt x="20327" y="18220"/>
                  </a:lnTo>
                  <a:lnTo>
                    <a:pt x="20369" y="16819"/>
                  </a:lnTo>
                  <a:lnTo>
                    <a:pt x="19308" y="15747"/>
                  </a:lnTo>
                  <a:lnTo>
                    <a:pt x="19818" y="14016"/>
                  </a:lnTo>
                  <a:lnTo>
                    <a:pt x="17781" y="12037"/>
                  </a:lnTo>
                  <a:lnTo>
                    <a:pt x="16126" y="11790"/>
                  </a:lnTo>
                  <a:lnTo>
                    <a:pt x="14980" y="8575"/>
                  </a:lnTo>
                  <a:lnTo>
                    <a:pt x="15235" y="6720"/>
                  </a:lnTo>
                  <a:lnTo>
                    <a:pt x="16253" y="5607"/>
                  </a:lnTo>
                  <a:lnTo>
                    <a:pt x="16041" y="3711"/>
                  </a:lnTo>
                  <a:lnTo>
                    <a:pt x="15235" y="3381"/>
                  </a:lnTo>
                  <a:lnTo>
                    <a:pt x="14089" y="2392"/>
                  </a:lnTo>
                  <a:lnTo>
                    <a:pt x="14089" y="1155"/>
                  </a:lnTo>
                  <a:cubicBezTo>
                    <a:pt x="14089" y="1155"/>
                    <a:pt x="13070" y="83"/>
                    <a:pt x="13070" y="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5" name="Shape"/>
            <p:cNvSpPr/>
            <p:nvPr/>
          </p:nvSpPr>
          <p:spPr>
            <a:xfrm>
              <a:off x="11142717" y="6256103"/>
              <a:ext cx="269408" cy="236668"/>
            </a:xfrm>
            <a:custGeom>
              <a:avLst/>
              <a:gdLst/>
              <a:ahLst/>
              <a:cxnLst>
                <a:cxn ang="0">
                  <a:pos x="wd2" y="hd2"/>
                </a:cxn>
                <a:cxn ang="5400000">
                  <a:pos x="wd2" y="hd2"/>
                </a:cxn>
                <a:cxn ang="10800000">
                  <a:pos x="wd2" y="hd2"/>
                </a:cxn>
                <a:cxn ang="16200000">
                  <a:pos x="wd2" y="hd2"/>
                </a:cxn>
              </a:cxnLst>
              <a:rect l="0" t="0" r="r" b="b"/>
              <a:pathLst>
                <a:path w="21600" h="21600" extrusionOk="0">
                  <a:moveTo>
                    <a:pt x="19810" y="0"/>
                  </a:moveTo>
                  <a:lnTo>
                    <a:pt x="18856" y="1223"/>
                  </a:lnTo>
                  <a:lnTo>
                    <a:pt x="15991" y="951"/>
                  </a:lnTo>
                  <a:lnTo>
                    <a:pt x="11934" y="2581"/>
                  </a:lnTo>
                  <a:lnTo>
                    <a:pt x="9308" y="1359"/>
                  </a:lnTo>
                  <a:lnTo>
                    <a:pt x="5848" y="2581"/>
                  </a:lnTo>
                  <a:lnTo>
                    <a:pt x="4654" y="1359"/>
                  </a:lnTo>
                  <a:lnTo>
                    <a:pt x="3461" y="2038"/>
                  </a:lnTo>
                  <a:lnTo>
                    <a:pt x="3461" y="4075"/>
                  </a:lnTo>
                  <a:lnTo>
                    <a:pt x="1074" y="6657"/>
                  </a:lnTo>
                  <a:lnTo>
                    <a:pt x="0" y="8423"/>
                  </a:lnTo>
                  <a:lnTo>
                    <a:pt x="596" y="8559"/>
                  </a:lnTo>
                  <a:lnTo>
                    <a:pt x="954" y="11955"/>
                  </a:lnTo>
                  <a:lnTo>
                    <a:pt x="2386" y="11955"/>
                  </a:lnTo>
                  <a:lnTo>
                    <a:pt x="2744" y="13449"/>
                  </a:lnTo>
                  <a:lnTo>
                    <a:pt x="1432" y="14536"/>
                  </a:lnTo>
                  <a:lnTo>
                    <a:pt x="1194" y="16166"/>
                  </a:lnTo>
                  <a:lnTo>
                    <a:pt x="597" y="16981"/>
                  </a:lnTo>
                  <a:lnTo>
                    <a:pt x="359" y="19562"/>
                  </a:lnTo>
                  <a:lnTo>
                    <a:pt x="1671" y="20514"/>
                  </a:lnTo>
                  <a:lnTo>
                    <a:pt x="2149" y="21600"/>
                  </a:lnTo>
                  <a:lnTo>
                    <a:pt x="3700" y="21464"/>
                  </a:lnTo>
                  <a:lnTo>
                    <a:pt x="5848" y="20377"/>
                  </a:lnTo>
                  <a:lnTo>
                    <a:pt x="17305" y="11819"/>
                  </a:lnTo>
                  <a:lnTo>
                    <a:pt x="17901" y="10053"/>
                  </a:lnTo>
                  <a:lnTo>
                    <a:pt x="18139" y="4348"/>
                  </a:lnTo>
                  <a:lnTo>
                    <a:pt x="21600" y="408"/>
                  </a:lnTo>
                  <a:lnTo>
                    <a:pt x="20646" y="1"/>
                  </a:lnTo>
                  <a:lnTo>
                    <a:pt x="19810" y="0"/>
                  </a:lnTo>
                  <a:cubicBezTo>
                    <a:pt x="19810" y="0"/>
                    <a:pt x="19810" y="0"/>
                    <a:pt x="1981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6" name="Shape"/>
            <p:cNvSpPr/>
            <p:nvPr/>
          </p:nvSpPr>
          <p:spPr>
            <a:xfrm>
              <a:off x="11562451" y="6586532"/>
              <a:ext cx="93030" cy="64747"/>
            </a:xfrm>
            <a:custGeom>
              <a:avLst/>
              <a:gdLst/>
              <a:ahLst/>
              <a:cxnLst>
                <a:cxn ang="0">
                  <a:pos x="wd2" y="hd2"/>
                </a:cxn>
                <a:cxn ang="5400000">
                  <a:pos x="wd2" y="hd2"/>
                </a:cxn>
                <a:cxn ang="10800000">
                  <a:pos x="wd2" y="hd2"/>
                </a:cxn>
                <a:cxn ang="16200000">
                  <a:pos x="wd2" y="hd2"/>
                </a:cxn>
              </a:cxnLst>
              <a:rect l="0" t="0" r="r" b="b"/>
              <a:pathLst>
                <a:path w="21600" h="21600" extrusionOk="0">
                  <a:moveTo>
                    <a:pt x="0" y="14152"/>
                  </a:moveTo>
                  <a:lnTo>
                    <a:pt x="7948" y="15641"/>
                  </a:lnTo>
                  <a:lnTo>
                    <a:pt x="12095" y="21600"/>
                  </a:lnTo>
                  <a:lnTo>
                    <a:pt x="14168" y="20110"/>
                  </a:lnTo>
                  <a:lnTo>
                    <a:pt x="16933" y="13160"/>
                  </a:lnTo>
                  <a:lnTo>
                    <a:pt x="18316" y="8691"/>
                  </a:lnTo>
                  <a:lnTo>
                    <a:pt x="14515" y="5214"/>
                  </a:lnTo>
                  <a:lnTo>
                    <a:pt x="17625" y="4222"/>
                  </a:lnTo>
                  <a:lnTo>
                    <a:pt x="21600" y="0"/>
                  </a:lnTo>
                  <a:lnTo>
                    <a:pt x="8987" y="2234"/>
                  </a:lnTo>
                  <a:cubicBezTo>
                    <a:pt x="8987" y="2234"/>
                    <a:pt x="0" y="14152"/>
                    <a:pt x="0" y="1415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7" name="Shape"/>
            <p:cNvSpPr/>
            <p:nvPr/>
          </p:nvSpPr>
          <p:spPr>
            <a:xfrm>
              <a:off x="11124856" y="6381130"/>
              <a:ext cx="46145" cy="55076"/>
            </a:xfrm>
            <a:custGeom>
              <a:avLst/>
              <a:gdLst/>
              <a:ahLst/>
              <a:cxnLst>
                <a:cxn ang="0">
                  <a:pos x="wd2" y="hd2"/>
                </a:cxn>
                <a:cxn ang="5400000">
                  <a:pos x="wd2" y="hd2"/>
                </a:cxn>
                <a:cxn ang="10800000">
                  <a:pos x="wd2" y="hd2"/>
                </a:cxn>
                <a:cxn ang="16200000">
                  <a:pos x="wd2" y="hd2"/>
                </a:cxn>
              </a:cxnLst>
              <a:rect l="0" t="0" r="r" b="b"/>
              <a:pathLst>
                <a:path w="21600" h="21600" extrusionOk="0">
                  <a:moveTo>
                    <a:pt x="9059" y="21600"/>
                  </a:moveTo>
                  <a:lnTo>
                    <a:pt x="0" y="19849"/>
                  </a:lnTo>
                  <a:lnTo>
                    <a:pt x="2788" y="11677"/>
                  </a:lnTo>
                  <a:lnTo>
                    <a:pt x="6969" y="5839"/>
                  </a:lnTo>
                  <a:lnTo>
                    <a:pt x="11149" y="0"/>
                  </a:lnTo>
                  <a:lnTo>
                    <a:pt x="17420" y="0"/>
                  </a:lnTo>
                  <a:lnTo>
                    <a:pt x="21600" y="6420"/>
                  </a:lnTo>
                  <a:lnTo>
                    <a:pt x="13937" y="11089"/>
                  </a:lnTo>
                  <a:lnTo>
                    <a:pt x="12545" y="18094"/>
                  </a:lnTo>
                  <a:cubicBezTo>
                    <a:pt x="12545" y="18094"/>
                    <a:pt x="9059" y="21600"/>
                    <a:pt x="9059"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8" name="Shape"/>
            <p:cNvSpPr/>
            <p:nvPr/>
          </p:nvSpPr>
          <p:spPr>
            <a:xfrm>
              <a:off x="11115926" y="6443644"/>
              <a:ext cx="160759" cy="194990"/>
            </a:xfrm>
            <a:custGeom>
              <a:avLst/>
              <a:gdLst/>
              <a:ahLst/>
              <a:cxnLst>
                <a:cxn ang="0">
                  <a:pos x="wd2" y="hd2"/>
                </a:cxn>
                <a:cxn ang="5400000">
                  <a:pos x="wd2" y="hd2"/>
                </a:cxn>
                <a:cxn ang="10800000">
                  <a:pos x="wd2" y="hd2"/>
                </a:cxn>
                <a:cxn ang="16200000">
                  <a:pos x="wd2" y="hd2"/>
                </a:cxn>
              </a:cxnLst>
              <a:rect l="0" t="0" r="r" b="b"/>
              <a:pathLst>
                <a:path w="21600" h="21600" extrusionOk="0">
                  <a:moveTo>
                    <a:pt x="3401" y="2474"/>
                  </a:moveTo>
                  <a:lnTo>
                    <a:pt x="2801" y="3958"/>
                  </a:lnTo>
                  <a:lnTo>
                    <a:pt x="800" y="3793"/>
                  </a:lnTo>
                  <a:lnTo>
                    <a:pt x="600" y="5937"/>
                  </a:lnTo>
                  <a:lnTo>
                    <a:pt x="200" y="8410"/>
                  </a:lnTo>
                  <a:lnTo>
                    <a:pt x="1601" y="9234"/>
                  </a:lnTo>
                  <a:lnTo>
                    <a:pt x="800" y="12038"/>
                  </a:lnTo>
                  <a:lnTo>
                    <a:pt x="0" y="19457"/>
                  </a:lnTo>
                  <a:lnTo>
                    <a:pt x="7200" y="21600"/>
                  </a:lnTo>
                  <a:lnTo>
                    <a:pt x="9999" y="18303"/>
                  </a:lnTo>
                  <a:lnTo>
                    <a:pt x="12399" y="17808"/>
                  </a:lnTo>
                  <a:lnTo>
                    <a:pt x="14399" y="16159"/>
                  </a:lnTo>
                  <a:lnTo>
                    <a:pt x="14399" y="15170"/>
                  </a:lnTo>
                  <a:lnTo>
                    <a:pt x="15800" y="15005"/>
                  </a:lnTo>
                  <a:lnTo>
                    <a:pt x="15800" y="14346"/>
                  </a:lnTo>
                  <a:lnTo>
                    <a:pt x="11200" y="10883"/>
                  </a:lnTo>
                  <a:lnTo>
                    <a:pt x="11200" y="9729"/>
                  </a:lnTo>
                  <a:lnTo>
                    <a:pt x="21600" y="6597"/>
                  </a:lnTo>
                  <a:lnTo>
                    <a:pt x="21200" y="5442"/>
                  </a:lnTo>
                  <a:lnTo>
                    <a:pt x="20201" y="5277"/>
                  </a:lnTo>
                  <a:lnTo>
                    <a:pt x="20000" y="1154"/>
                  </a:lnTo>
                  <a:lnTo>
                    <a:pt x="19401" y="0"/>
                  </a:lnTo>
                  <a:lnTo>
                    <a:pt x="9001" y="4781"/>
                  </a:lnTo>
                  <a:lnTo>
                    <a:pt x="6400" y="4946"/>
                  </a:lnTo>
                  <a:lnTo>
                    <a:pt x="5600" y="3628"/>
                  </a:lnTo>
                  <a:cubicBezTo>
                    <a:pt x="5600" y="3628"/>
                    <a:pt x="3401" y="2474"/>
                    <a:pt x="3401" y="247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9" name="Shape"/>
            <p:cNvSpPr/>
            <p:nvPr/>
          </p:nvSpPr>
          <p:spPr>
            <a:xfrm>
              <a:off x="11106995" y="6506157"/>
              <a:ext cx="806703" cy="669789"/>
            </a:xfrm>
            <a:custGeom>
              <a:avLst/>
              <a:gdLst/>
              <a:ahLst/>
              <a:cxnLst>
                <a:cxn ang="0">
                  <a:pos x="wd2" y="hd2"/>
                </a:cxn>
                <a:cxn ang="5400000">
                  <a:pos x="wd2" y="hd2"/>
                </a:cxn>
                <a:cxn ang="10800000">
                  <a:pos x="wd2" y="hd2"/>
                </a:cxn>
                <a:cxn ang="16200000">
                  <a:pos x="wd2" y="hd2"/>
                </a:cxn>
              </a:cxnLst>
              <a:rect l="0" t="0" r="r" b="b"/>
              <a:pathLst>
                <a:path w="21600" h="21600" extrusionOk="0">
                  <a:moveTo>
                    <a:pt x="0" y="5712"/>
                  </a:moveTo>
                  <a:lnTo>
                    <a:pt x="438" y="5952"/>
                  </a:lnTo>
                  <a:lnTo>
                    <a:pt x="837" y="6672"/>
                  </a:lnTo>
                  <a:lnTo>
                    <a:pt x="1395" y="7776"/>
                  </a:lnTo>
                  <a:lnTo>
                    <a:pt x="2033" y="8976"/>
                  </a:lnTo>
                  <a:lnTo>
                    <a:pt x="2511" y="9744"/>
                  </a:lnTo>
                  <a:cubicBezTo>
                    <a:pt x="2511" y="9744"/>
                    <a:pt x="2431" y="10080"/>
                    <a:pt x="2471" y="10224"/>
                  </a:cubicBezTo>
                  <a:cubicBezTo>
                    <a:pt x="2511" y="10368"/>
                    <a:pt x="2830" y="10992"/>
                    <a:pt x="2830" y="10992"/>
                  </a:cubicBezTo>
                  <a:lnTo>
                    <a:pt x="3866" y="11760"/>
                  </a:lnTo>
                  <a:lnTo>
                    <a:pt x="4663" y="13488"/>
                  </a:lnTo>
                  <a:lnTo>
                    <a:pt x="4423" y="14352"/>
                  </a:lnTo>
                  <a:lnTo>
                    <a:pt x="4623" y="15072"/>
                  </a:lnTo>
                  <a:lnTo>
                    <a:pt x="4702" y="15696"/>
                  </a:lnTo>
                  <a:lnTo>
                    <a:pt x="5499" y="16416"/>
                  </a:lnTo>
                  <a:lnTo>
                    <a:pt x="6097" y="16992"/>
                  </a:lnTo>
                  <a:lnTo>
                    <a:pt x="6615" y="18384"/>
                  </a:lnTo>
                  <a:lnTo>
                    <a:pt x="7133" y="19488"/>
                  </a:lnTo>
                  <a:lnTo>
                    <a:pt x="7652" y="20112"/>
                  </a:lnTo>
                  <a:lnTo>
                    <a:pt x="8369" y="21600"/>
                  </a:lnTo>
                  <a:lnTo>
                    <a:pt x="8688" y="21120"/>
                  </a:lnTo>
                  <a:lnTo>
                    <a:pt x="8887" y="20160"/>
                  </a:lnTo>
                  <a:lnTo>
                    <a:pt x="9166" y="20160"/>
                  </a:lnTo>
                  <a:lnTo>
                    <a:pt x="9405" y="20448"/>
                  </a:lnTo>
                  <a:cubicBezTo>
                    <a:pt x="9405" y="20448"/>
                    <a:pt x="10402" y="20256"/>
                    <a:pt x="10561" y="20304"/>
                  </a:cubicBezTo>
                  <a:cubicBezTo>
                    <a:pt x="10720" y="20352"/>
                    <a:pt x="11358" y="20592"/>
                    <a:pt x="11358" y="20592"/>
                  </a:cubicBezTo>
                  <a:lnTo>
                    <a:pt x="12474" y="20688"/>
                  </a:lnTo>
                  <a:lnTo>
                    <a:pt x="12792" y="21024"/>
                  </a:lnTo>
                  <a:lnTo>
                    <a:pt x="13151" y="20736"/>
                  </a:lnTo>
                  <a:lnTo>
                    <a:pt x="13669" y="19584"/>
                  </a:lnTo>
                  <a:lnTo>
                    <a:pt x="14466" y="18960"/>
                  </a:lnTo>
                  <a:lnTo>
                    <a:pt x="15702" y="18528"/>
                  </a:lnTo>
                  <a:lnTo>
                    <a:pt x="17256" y="18432"/>
                  </a:lnTo>
                  <a:lnTo>
                    <a:pt x="18053" y="18144"/>
                  </a:lnTo>
                  <a:lnTo>
                    <a:pt x="21241" y="16608"/>
                  </a:lnTo>
                  <a:lnTo>
                    <a:pt x="21600" y="13872"/>
                  </a:lnTo>
                  <a:lnTo>
                    <a:pt x="21441" y="13584"/>
                  </a:lnTo>
                  <a:lnTo>
                    <a:pt x="21201" y="12960"/>
                  </a:lnTo>
                  <a:lnTo>
                    <a:pt x="20803" y="13344"/>
                  </a:lnTo>
                  <a:lnTo>
                    <a:pt x="18730" y="12816"/>
                  </a:lnTo>
                  <a:lnTo>
                    <a:pt x="17893" y="11952"/>
                  </a:lnTo>
                  <a:lnTo>
                    <a:pt x="17375" y="11040"/>
                  </a:lnTo>
                  <a:lnTo>
                    <a:pt x="17256" y="11088"/>
                  </a:lnTo>
                  <a:lnTo>
                    <a:pt x="17256" y="10512"/>
                  </a:lnTo>
                  <a:lnTo>
                    <a:pt x="16737" y="10032"/>
                  </a:lnTo>
                  <a:lnTo>
                    <a:pt x="16698" y="9504"/>
                  </a:lnTo>
                  <a:lnTo>
                    <a:pt x="16419" y="9936"/>
                  </a:lnTo>
                  <a:lnTo>
                    <a:pt x="16179" y="9312"/>
                  </a:lnTo>
                  <a:lnTo>
                    <a:pt x="15821" y="8736"/>
                  </a:lnTo>
                  <a:lnTo>
                    <a:pt x="16179" y="8016"/>
                  </a:lnTo>
                  <a:lnTo>
                    <a:pt x="16139" y="7584"/>
                  </a:lnTo>
                  <a:lnTo>
                    <a:pt x="15701" y="7536"/>
                  </a:lnTo>
                  <a:lnTo>
                    <a:pt x="15063" y="7152"/>
                  </a:lnTo>
                  <a:lnTo>
                    <a:pt x="15103" y="6768"/>
                  </a:lnTo>
                  <a:lnTo>
                    <a:pt x="14785" y="6288"/>
                  </a:lnTo>
                  <a:lnTo>
                    <a:pt x="14426" y="5904"/>
                  </a:lnTo>
                  <a:lnTo>
                    <a:pt x="14227" y="5040"/>
                  </a:lnTo>
                  <a:lnTo>
                    <a:pt x="13988" y="4464"/>
                  </a:lnTo>
                  <a:lnTo>
                    <a:pt x="13748" y="4800"/>
                  </a:lnTo>
                  <a:lnTo>
                    <a:pt x="13509" y="4848"/>
                  </a:lnTo>
                  <a:lnTo>
                    <a:pt x="13031" y="4368"/>
                  </a:lnTo>
                  <a:lnTo>
                    <a:pt x="12234" y="4128"/>
                  </a:lnTo>
                  <a:lnTo>
                    <a:pt x="10441" y="4128"/>
                  </a:lnTo>
                  <a:lnTo>
                    <a:pt x="6455" y="144"/>
                  </a:lnTo>
                  <a:lnTo>
                    <a:pt x="4662" y="0"/>
                  </a:lnTo>
                  <a:lnTo>
                    <a:pt x="2589" y="912"/>
                  </a:lnTo>
                  <a:lnTo>
                    <a:pt x="2589" y="1248"/>
                  </a:lnTo>
                  <a:lnTo>
                    <a:pt x="3506" y="2256"/>
                  </a:lnTo>
                  <a:lnTo>
                    <a:pt x="3506" y="2448"/>
                  </a:lnTo>
                  <a:lnTo>
                    <a:pt x="3227" y="2496"/>
                  </a:lnTo>
                  <a:lnTo>
                    <a:pt x="3227" y="2784"/>
                  </a:lnTo>
                  <a:lnTo>
                    <a:pt x="2828" y="3264"/>
                  </a:lnTo>
                  <a:lnTo>
                    <a:pt x="2350" y="3408"/>
                  </a:lnTo>
                  <a:lnTo>
                    <a:pt x="1792" y="4368"/>
                  </a:lnTo>
                  <a:lnTo>
                    <a:pt x="358" y="3744"/>
                  </a:lnTo>
                  <a:lnTo>
                    <a:pt x="318" y="4464"/>
                  </a:lnTo>
                  <a:lnTo>
                    <a:pt x="278" y="4944"/>
                  </a:lnTo>
                  <a:cubicBezTo>
                    <a:pt x="278" y="4944"/>
                    <a:pt x="0" y="5712"/>
                    <a:pt x="0" y="571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0" name="Shape"/>
            <p:cNvSpPr/>
            <p:nvPr/>
          </p:nvSpPr>
          <p:spPr>
            <a:xfrm>
              <a:off x="11776783" y="6818725"/>
              <a:ext cx="300664" cy="342343"/>
            </a:xfrm>
            <a:custGeom>
              <a:avLst/>
              <a:gdLst/>
              <a:ahLst/>
              <a:cxnLst>
                <a:cxn ang="0">
                  <a:pos x="wd2" y="hd2"/>
                </a:cxn>
                <a:cxn ang="5400000">
                  <a:pos x="wd2" y="hd2"/>
                </a:cxn>
                <a:cxn ang="10800000">
                  <a:pos x="wd2" y="hd2"/>
                </a:cxn>
                <a:cxn ang="16200000">
                  <a:pos x="wd2" y="hd2"/>
                </a:cxn>
              </a:cxnLst>
              <a:rect l="0" t="0" r="r" b="b"/>
              <a:pathLst>
                <a:path w="21600" h="21600" extrusionOk="0">
                  <a:moveTo>
                    <a:pt x="2888" y="21506"/>
                  </a:moveTo>
                  <a:lnTo>
                    <a:pt x="5026" y="20942"/>
                  </a:lnTo>
                  <a:lnTo>
                    <a:pt x="6630" y="20567"/>
                  </a:lnTo>
                  <a:lnTo>
                    <a:pt x="7700" y="20942"/>
                  </a:lnTo>
                  <a:lnTo>
                    <a:pt x="8876" y="19158"/>
                  </a:lnTo>
                  <a:lnTo>
                    <a:pt x="9196" y="18125"/>
                  </a:lnTo>
                  <a:lnTo>
                    <a:pt x="10907" y="18125"/>
                  </a:lnTo>
                  <a:lnTo>
                    <a:pt x="12083" y="17937"/>
                  </a:lnTo>
                  <a:lnTo>
                    <a:pt x="12939" y="15777"/>
                  </a:lnTo>
                  <a:lnTo>
                    <a:pt x="15933" y="15495"/>
                  </a:lnTo>
                  <a:lnTo>
                    <a:pt x="15505" y="13148"/>
                  </a:lnTo>
                  <a:lnTo>
                    <a:pt x="16681" y="11739"/>
                  </a:lnTo>
                  <a:lnTo>
                    <a:pt x="17109" y="12115"/>
                  </a:lnTo>
                  <a:lnTo>
                    <a:pt x="17858" y="11458"/>
                  </a:lnTo>
                  <a:lnTo>
                    <a:pt x="18927" y="9579"/>
                  </a:lnTo>
                  <a:lnTo>
                    <a:pt x="20424" y="8264"/>
                  </a:lnTo>
                  <a:lnTo>
                    <a:pt x="21600" y="6386"/>
                  </a:lnTo>
                  <a:lnTo>
                    <a:pt x="19889" y="5071"/>
                  </a:lnTo>
                  <a:lnTo>
                    <a:pt x="18927" y="4038"/>
                  </a:lnTo>
                  <a:lnTo>
                    <a:pt x="17430" y="3381"/>
                  </a:lnTo>
                  <a:lnTo>
                    <a:pt x="15826" y="3287"/>
                  </a:lnTo>
                  <a:lnTo>
                    <a:pt x="13473" y="2348"/>
                  </a:lnTo>
                  <a:lnTo>
                    <a:pt x="12190" y="658"/>
                  </a:lnTo>
                  <a:lnTo>
                    <a:pt x="11762" y="0"/>
                  </a:lnTo>
                  <a:lnTo>
                    <a:pt x="10800" y="94"/>
                  </a:lnTo>
                  <a:lnTo>
                    <a:pt x="10800" y="1503"/>
                  </a:lnTo>
                  <a:lnTo>
                    <a:pt x="11334" y="1972"/>
                  </a:lnTo>
                  <a:lnTo>
                    <a:pt x="10158" y="2160"/>
                  </a:lnTo>
                  <a:lnTo>
                    <a:pt x="9089" y="3381"/>
                  </a:lnTo>
                  <a:lnTo>
                    <a:pt x="8554" y="5071"/>
                  </a:lnTo>
                  <a:lnTo>
                    <a:pt x="9517" y="7043"/>
                  </a:lnTo>
                  <a:lnTo>
                    <a:pt x="8554" y="12396"/>
                  </a:lnTo>
                  <a:lnTo>
                    <a:pt x="321" y="15495"/>
                  </a:lnTo>
                  <a:lnTo>
                    <a:pt x="0" y="16247"/>
                  </a:lnTo>
                  <a:lnTo>
                    <a:pt x="1818" y="21600"/>
                  </a:lnTo>
                  <a:cubicBezTo>
                    <a:pt x="1818" y="21600"/>
                    <a:pt x="2888" y="21506"/>
                    <a:pt x="2888" y="2150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1" name="Shape"/>
            <p:cNvSpPr/>
            <p:nvPr/>
          </p:nvSpPr>
          <p:spPr>
            <a:xfrm>
              <a:off x="11767853" y="6765142"/>
              <a:ext cx="186050" cy="156284"/>
            </a:xfrm>
            <a:custGeom>
              <a:avLst/>
              <a:gdLst/>
              <a:ahLst/>
              <a:cxnLst>
                <a:cxn ang="0">
                  <a:pos x="wd2" y="hd2"/>
                </a:cxn>
                <a:cxn ang="5400000">
                  <a:pos x="wd2" y="hd2"/>
                </a:cxn>
                <a:cxn ang="10800000">
                  <a:pos x="wd2" y="hd2"/>
                </a:cxn>
                <a:cxn ang="16200000">
                  <a:pos x="wd2" y="hd2"/>
                </a:cxn>
              </a:cxnLst>
              <a:rect l="0" t="0" r="r" b="b"/>
              <a:pathLst>
                <a:path w="21600" h="21600" extrusionOk="0">
                  <a:moveTo>
                    <a:pt x="0" y="14092"/>
                  </a:moveTo>
                  <a:lnTo>
                    <a:pt x="3456" y="13680"/>
                  </a:lnTo>
                  <a:lnTo>
                    <a:pt x="4579" y="12445"/>
                  </a:lnTo>
                  <a:lnTo>
                    <a:pt x="7603" y="12651"/>
                  </a:lnTo>
                  <a:lnTo>
                    <a:pt x="9331" y="13371"/>
                  </a:lnTo>
                  <a:lnTo>
                    <a:pt x="11146" y="12240"/>
                  </a:lnTo>
                  <a:lnTo>
                    <a:pt x="12787" y="9463"/>
                  </a:lnTo>
                  <a:lnTo>
                    <a:pt x="13651" y="7406"/>
                  </a:lnTo>
                  <a:lnTo>
                    <a:pt x="15638" y="6789"/>
                  </a:lnTo>
                  <a:lnTo>
                    <a:pt x="17367" y="3909"/>
                  </a:lnTo>
                  <a:lnTo>
                    <a:pt x="18663" y="3188"/>
                  </a:lnTo>
                  <a:lnTo>
                    <a:pt x="19700" y="3086"/>
                  </a:lnTo>
                  <a:lnTo>
                    <a:pt x="19786" y="1028"/>
                  </a:lnTo>
                  <a:lnTo>
                    <a:pt x="20908" y="0"/>
                  </a:lnTo>
                  <a:lnTo>
                    <a:pt x="21600" y="1749"/>
                  </a:lnTo>
                  <a:lnTo>
                    <a:pt x="20649" y="4011"/>
                  </a:lnTo>
                  <a:lnTo>
                    <a:pt x="20735" y="6378"/>
                  </a:lnTo>
                  <a:lnTo>
                    <a:pt x="20649" y="8434"/>
                  </a:lnTo>
                  <a:lnTo>
                    <a:pt x="19008" y="9155"/>
                  </a:lnTo>
                  <a:lnTo>
                    <a:pt x="19094" y="11726"/>
                  </a:lnTo>
                  <a:lnTo>
                    <a:pt x="19786" y="12754"/>
                  </a:lnTo>
                  <a:lnTo>
                    <a:pt x="17626" y="13475"/>
                  </a:lnTo>
                  <a:lnTo>
                    <a:pt x="16071" y="16354"/>
                  </a:lnTo>
                  <a:lnTo>
                    <a:pt x="15293" y="19955"/>
                  </a:lnTo>
                  <a:lnTo>
                    <a:pt x="13565" y="21600"/>
                  </a:lnTo>
                  <a:lnTo>
                    <a:pt x="4579" y="19338"/>
                  </a:lnTo>
                  <a:lnTo>
                    <a:pt x="1209" y="16046"/>
                  </a:lnTo>
                  <a:cubicBezTo>
                    <a:pt x="1209" y="16046"/>
                    <a:pt x="0" y="14092"/>
                    <a:pt x="0" y="140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2" name="Shape"/>
            <p:cNvSpPr/>
            <p:nvPr/>
          </p:nvSpPr>
          <p:spPr>
            <a:xfrm>
              <a:off x="11732130" y="6765142"/>
              <a:ext cx="29766" cy="62514"/>
            </a:xfrm>
            <a:custGeom>
              <a:avLst/>
              <a:gdLst/>
              <a:ahLst/>
              <a:cxnLst>
                <a:cxn ang="0">
                  <a:pos x="wd2" y="hd2"/>
                </a:cxn>
                <a:cxn ang="5400000">
                  <a:pos x="wd2" y="hd2"/>
                </a:cxn>
                <a:cxn ang="10800000">
                  <a:pos x="wd2" y="hd2"/>
                </a:cxn>
                <a:cxn ang="16200000">
                  <a:pos x="wd2" y="hd2"/>
                </a:cxn>
              </a:cxnLst>
              <a:rect l="0" t="0" r="r" b="b"/>
              <a:pathLst>
                <a:path w="21600" h="21600" extrusionOk="0">
                  <a:moveTo>
                    <a:pt x="16746" y="21600"/>
                  </a:moveTo>
                  <a:lnTo>
                    <a:pt x="1082" y="15944"/>
                  </a:lnTo>
                  <a:lnTo>
                    <a:pt x="0" y="9257"/>
                  </a:lnTo>
                  <a:lnTo>
                    <a:pt x="2158" y="6943"/>
                  </a:lnTo>
                  <a:lnTo>
                    <a:pt x="7019" y="0"/>
                  </a:lnTo>
                  <a:lnTo>
                    <a:pt x="16202" y="1799"/>
                  </a:lnTo>
                  <a:lnTo>
                    <a:pt x="21600" y="9001"/>
                  </a:lnTo>
                  <a:lnTo>
                    <a:pt x="21062" y="14401"/>
                  </a:lnTo>
                  <a:cubicBezTo>
                    <a:pt x="21062" y="14401"/>
                    <a:pt x="16746" y="21600"/>
                    <a:pt x="16746"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3" name="Shape"/>
            <p:cNvSpPr/>
            <p:nvPr/>
          </p:nvSpPr>
          <p:spPr>
            <a:xfrm>
              <a:off x="11705339" y="6747281"/>
              <a:ext cx="29034" cy="40938"/>
            </a:xfrm>
            <a:custGeom>
              <a:avLst/>
              <a:gdLst/>
              <a:ahLst/>
              <a:cxnLst>
                <a:cxn ang="0">
                  <a:pos x="wd2" y="hd2"/>
                </a:cxn>
                <a:cxn ang="5400000">
                  <a:pos x="wd2" y="hd2"/>
                </a:cxn>
                <a:cxn ang="10800000">
                  <a:pos x="wd2" y="hd2"/>
                </a:cxn>
                <a:cxn ang="16200000">
                  <a:pos x="wd2" y="hd2"/>
                </a:cxn>
              </a:cxnLst>
              <a:rect l="0" t="0" r="r" b="b"/>
              <a:pathLst>
                <a:path w="21600" h="21600" extrusionOk="0">
                  <a:moveTo>
                    <a:pt x="9966" y="1178"/>
                  </a:moveTo>
                  <a:lnTo>
                    <a:pt x="552" y="7068"/>
                  </a:lnTo>
                  <a:lnTo>
                    <a:pt x="0" y="14923"/>
                  </a:lnTo>
                  <a:lnTo>
                    <a:pt x="7754" y="21600"/>
                  </a:lnTo>
                  <a:lnTo>
                    <a:pt x="18829" y="17670"/>
                  </a:lnTo>
                  <a:lnTo>
                    <a:pt x="17168" y="11389"/>
                  </a:lnTo>
                  <a:lnTo>
                    <a:pt x="21600" y="5499"/>
                  </a:lnTo>
                  <a:lnTo>
                    <a:pt x="15507" y="0"/>
                  </a:lnTo>
                  <a:cubicBezTo>
                    <a:pt x="15507" y="0"/>
                    <a:pt x="9966" y="1178"/>
                    <a:pt x="9966" y="117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4" name="Shape"/>
            <p:cNvSpPr/>
            <p:nvPr/>
          </p:nvSpPr>
          <p:spPr>
            <a:xfrm>
              <a:off x="11410632" y="7068779"/>
              <a:ext cx="392944" cy="257494"/>
            </a:xfrm>
            <a:custGeom>
              <a:avLst/>
              <a:gdLst/>
              <a:ahLst/>
              <a:cxnLst>
                <a:cxn ang="0">
                  <a:pos x="wd2" y="hd2"/>
                </a:cxn>
                <a:cxn ang="5400000">
                  <a:pos x="wd2" y="hd2"/>
                </a:cxn>
                <a:cxn ang="10800000">
                  <a:pos x="wd2" y="hd2"/>
                </a:cxn>
                <a:cxn ang="16200000">
                  <a:pos x="wd2" y="hd2"/>
                </a:cxn>
              </a:cxnLst>
              <a:rect l="0" t="0" r="r" b="b"/>
              <a:pathLst>
                <a:path w="21600" h="21600" extrusionOk="0">
                  <a:moveTo>
                    <a:pt x="20209" y="1124"/>
                  </a:moveTo>
                  <a:lnTo>
                    <a:pt x="21600" y="8241"/>
                  </a:lnTo>
                  <a:lnTo>
                    <a:pt x="20618" y="9614"/>
                  </a:lnTo>
                  <a:lnTo>
                    <a:pt x="20536" y="11861"/>
                  </a:lnTo>
                  <a:lnTo>
                    <a:pt x="18981" y="12236"/>
                  </a:lnTo>
                  <a:lnTo>
                    <a:pt x="18327" y="12985"/>
                  </a:lnTo>
                  <a:lnTo>
                    <a:pt x="15709" y="14358"/>
                  </a:lnTo>
                  <a:lnTo>
                    <a:pt x="13745" y="15232"/>
                  </a:lnTo>
                  <a:lnTo>
                    <a:pt x="13173" y="16856"/>
                  </a:lnTo>
                  <a:lnTo>
                    <a:pt x="10718" y="17105"/>
                  </a:lnTo>
                  <a:lnTo>
                    <a:pt x="9736" y="18853"/>
                  </a:lnTo>
                  <a:lnTo>
                    <a:pt x="7609" y="18978"/>
                  </a:lnTo>
                  <a:lnTo>
                    <a:pt x="5973" y="19478"/>
                  </a:lnTo>
                  <a:lnTo>
                    <a:pt x="5564" y="20601"/>
                  </a:lnTo>
                  <a:lnTo>
                    <a:pt x="4582" y="21600"/>
                  </a:lnTo>
                  <a:lnTo>
                    <a:pt x="3191" y="21225"/>
                  </a:lnTo>
                  <a:lnTo>
                    <a:pt x="2864" y="21475"/>
                  </a:lnTo>
                  <a:lnTo>
                    <a:pt x="1800" y="21100"/>
                  </a:lnTo>
                  <a:lnTo>
                    <a:pt x="1309" y="18978"/>
                  </a:lnTo>
                  <a:lnTo>
                    <a:pt x="1146" y="17355"/>
                  </a:lnTo>
                  <a:lnTo>
                    <a:pt x="655" y="15732"/>
                  </a:lnTo>
                  <a:lnTo>
                    <a:pt x="818" y="14608"/>
                  </a:lnTo>
                  <a:lnTo>
                    <a:pt x="327" y="13485"/>
                  </a:lnTo>
                  <a:lnTo>
                    <a:pt x="0" y="11112"/>
                  </a:lnTo>
                  <a:lnTo>
                    <a:pt x="327" y="10113"/>
                  </a:lnTo>
                  <a:lnTo>
                    <a:pt x="409" y="9364"/>
                  </a:lnTo>
                  <a:lnTo>
                    <a:pt x="982" y="7741"/>
                  </a:lnTo>
                  <a:lnTo>
                    <a:pt x="1310" y="5619"/>
                  </a:lnTo>
                  <a:lnTo>
                    <a:pt x="1964" y="5244"/>
                  </a:lnTo>
                  <a:lnTo>
                    <a:pt x="2455" y="5993"/>
                  </a:lnTo>
                  <a:lnTo>
                    <a:pt x="4828" y="5619"/>
                  </a:lnTo>
                  <a:lnTo>
                    <a:pt x="6464" y="6368"/>
                  </a:lnTo>
                  <a:lnTo>
                    <a:pt x="8755" y="6617"/>
                  </a:lnTo>
                  <a:lnTo>
                    <a:pt x="9409" y="7491"/>
                  </a:lnTo>
                  <a:lnTo>
                    <a:pt x="10146" y="6742"/>
                  </a:lnTo>
                  <a:lnTo>
                    <a:pt x="11209" y="3746"/>
                  </a:lnTo>
                  <a:lnTo>
                    <a:pt x="12846" y="2122"/>
                  </a:lnTo>
                  <a:lnTo>
                    <a:pt x="15382" y="999"/>
                  </a:lnTo>
                  <a:lnTo>
                    <a:pt x="18328" y="874"/>
                  </a:lnTo>
                  <a:lnTo>
                    <a:pt x="20209" y="0"/>
                  </a:lnTo>
                  <a:cubicBezTo>
                    <a:pt x="20209" y="0"/>
                    <a:pt x="20209" y="1124"/>
                    <a:pt x="20209" y="112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5" name="Shape"/>
            <p:cNvSpPr/>
            <p:nvPr/>
          </p:nvSpPr>
          <p:spPr>
            <a:xfrm>
              <a:off x="11821435" y="7318833"/>
              <a:ext cx="49119" cy="17862"/>
            </a:xfrm>
            <a:custGeom>
              <a:avLst/>
              <a:gdLst/>
              <a:ahLst/>
              <a:cxnLst>
                <a:cxn ang="0">
                  <a:pos x="wd2" y="hd2"/>
                </a:cxn>
                <a:cxn ang="5400000">
                  <a:pos x="wd2" y="hd2"/>
                </a:cxn>
                <a:cxn ang="10800000">
                  <a:pos x="wd2" y="hd2"/>
                </a:cxn>
                <a:cxn ang="16200000">
                  <a:pos x="wd2" y="hd2"/>
                </a:cxn>
              </a:cxnLst>
              <a:rect l="0" t="0" r="r" b="b"/>
              <a:pathLst>
                <a:path w="21600" h="21600" extrusionOk="0">
                  <a:moveTo>
                    <a:pt x="0" y="12593"/>
                  </a:moveTo>
                  <a:lnTo>
                    <a:pt x="11782" y="0"/>
                  </a:lnTo>
                  <a:lnTo>
                    <a:pt x="21600" y="5400"/>
                  </a:lnTo>
                  <a:lnTo>
                    <a:pt x="18329" y="19796"/>
                  </a:lnTo>
                  <a:lnTo>
                    <a:pt x="7203" y="21600"/>
                  </a:lnTo>
                  <a:cubicBezTo>
                    <a:pt x="7203" y="21600"/>
                    <a:pt x="0" y="12593"/>
                    <a:pt x="0" y="1259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6" name="Shape"/>
            <p:cNvSpPr/>
            <p:nvPr/>
          </p:nvSpPr>
          <p:spPr>
            <a:xfrm>
              <a:off x="11089135" y="6434713"/>
              <a:ext cx="52834" cy="191266"/>
            </a:xfrm>
            <a:custGeom>
              <a:avLst/>
              <a:gdLst/>
              <a:ahLst/>
              <a:cxnLst>
                <a:cxn ang="0">
                  <a:pos x="wd2" y="hd2"/>
                </a:cxn>
                <a:cxn ang="5400000">
                  <a:pos x="wd2" y="hd2"/>
                </a:cxn>
                <a:cxn ang="10800000">
                  <a:pos x="wd2" y="hd2"/>
                </a:cxn>
                <a:cxn ang="16200000">
                  <a:pos x="wd2" y="hd2"/>
                </a:cxn>
              </a:cxnLst>
              <a:rect l="0" t="0" r="r" b="b"/>
              <a:pathLst>
                <a:path w="21600" h="21600" extrusionOk="0">
                  <a:moveTo>
                    <a:pt x="9128" y="21600"/>
                  </a:moveTo>
                  <a:lnTo>
                    <a:pt x="6389" y="16809"/>
                  </a:lnTo>
                  <a:lnTo>
                    <a:pt x="0" y="12607"/>
                  </a:lnTo>
                  <a:lnTo>
                    <a:pt x="2129" y="11515"/>
                  </a:lnTo>
                  <a:lnTo>
                    <a:pt x="3041" y="9666"/>
                  </a:lnTo>
                  <a:lnTo>
                    <a:pt x="3344" y="7145"/>
                  </a:lnTo>
                  <a:lnTo>
                    <a:pt x="7908" y="6220"/>
                  </a:lnTo>
                  <a:lnTo>
                    <a:pt x="8518" y="3782"/>
                  </a:lnTo>
                  <a:lnTo>
                    <a:pt x="11256" y="2017"/>
                  </a:lnTo>
                  <a:lnTo>
                    <a:pt x="14298" y="0"/>
                  </a:lnTo>
                  <a:lnTo>
                    <a:pt x="21600" y="756"/>
                  </a:lnTo>
                  <a:lnTo>
                    <a:pt x="20384" y="4034"/>
                  </a:lnTo>
                  <a:lnTo>
                    <a:pt x="19168" y="5211"/>
                  </a:lnTo>
                  <a:lnTo>
                    <a:pt x="13082" y="5295"/>
                  </a:lnTo>
                  <a:lnTo>
                    <a:pt x="10647" y="9833"/>
                  </a:lnTo>
                  <a:lnTo>
                    <a:pt x="14601" y="10674"/>
                  </a:lnTo>
                  <a:lnTo>
                    <a:pt x="12775" y="13111"/>
                  </a:lnTo>
                  <a:lnTo>
                    <a:pt x="10340" y="21348"/>
                  </a:lnTo>
                  <a:cubicBezTo>
                    <a:pt x="10340" y="21348"/>
                    <a:pt x="9128" y="21600"/>
                    <a:pt x="9128"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7" name="Shape"/>
            <p:cNvSpPr/>
            <p:nvPr/>
          </p:nvSpPr>
          <p:spPr>
            <a:xfrm>
              <a:off x="10767636" y="6014980"/>
              <a:ext cx="726712" cy="310711"/>
            </a:xfrm>
            <a:custGeom>
              <a:avLst/>
              <a:gdLst/>
              <a:ahLst/>
              <a:cxnLst>
                <a:cxn ang="0">
                  <a:pos x="wd2" y="hd2"/>
                </a:cxn>
                <a:cxn ang="5400000">
                  <a:pos x="wd2" y="hd2"/>
                </a:cxn>
                <a:cxn ang="10800000">
                  <a:pos x="wd2" y="hd2"/>
                </a:cxn>
                <a:cxn ang="16200000">
                  <a:pos x="wd2" y="hd2"/>
                </a:cxn>
              </a:cxnLst>
              <a:rect l="0" t="0" r="r" b="b"/>
              <a:pathLst>
                <a:path w="21600" h="21600" extrusionOk="0">
                  <a:moveTo>
                    <a:pt x="18050" y="1552"/>
                  </a:moveTo>
                  <a:lnTo>
                    <a:pt x="17386" y="3182"/>
                  </a:lnTo>
                  <a:lnTo>
                    <a:pt x="17121" y="3259"/>
                  </a:lnTo>
                  <a:lnTo>
                    <a:pt x="16291" y="4113"/>
                  </a:lnTo>
                  <a:lnTo>
                    <a:pt x="15893" y="3880"/>
                  </a:lnTo>
                  <a:lnTo>
                    <a:pt x="15230" y="3725"/>
                  </a:lnTo>
                  <a:lnTo>
                    <a:pt x="14334" y="4423"/>
                  </a:lnTo>
                  <a:lnTo>
                    <a:pt x="13703" y="4191"/>
                  </a:lnTo>
                  <a:lnTo>
                    <a:pt x="13073" y="3803"/>
                  </a:lnTo>
                  <a:lnTo>
                    <a:pt x="12940" y="4035"/>
                  </a:lnTo>
                  <a:lnTo>
                    <a:pt x="12177" y="3104"/>
                  </a:lnTo>
                  <a:lnTo>
                    <a:pt x="11746" y="2871"/>
                  </a:lnTo>
                  <a:lnTo>
                    <a:pt x="11547" y="1707"/>
                  </a:lnTo>
                  <a:lnTo>
                    <a:pt x="10817" y="1552"/>
                  </a:lnTo>
                  <a:lnTo>
                    <a:pt x="10452" y="466"/>
                  </a:lnTo>
                  <a:lnTo>
                    <a:pt x="9655" y="698"/>
                  </a:lnTo>
                  <a:lnTo>
                    <a:pt x="7565" y="776"/>
                  </a:lnTo>
                  <a:lnTo>
                    <a:pt x="7067" y="2095"/>
                  </a:lnTo>
                  <a:lnTo>
                    <a:pt x="6404" y="2871"/>
                  </a:lnTo>
                  <a:lnTo>
                    <a:pt x="6238" y="3958"/>
                  </a:lnTo>
                  <a:lnTo>
                    <a:pt x="5342" y="3880"/>
                  </a:lnTo>
                  <a:lnTo>
                    <a:pt x="3816" y="3570"/>
                  </a:lnTo>
                  <a:lnTo>
                    <a:pt x="3583" y="3725"/>
                  </a:lnTo>
                  <a:lnTo>
                    <a:pt x="2853" y="2794"/>
                  </a:lnTo>
                  <a:lnTo>
                    <a:pt x="2223" y="1707"/>
                  </a:lnTo>
                  <a:lnTo>
                    <a:pt x="2256" y="310"/>
                  </a:lnTo>
                  <a:lnTo>
                    <a:pt x="1261" y="0"/>
                  </a:lnTo>
                  <a:lnTo>
                    <a:pt x="763" y="776"/>
                  </a:lnTo>
                  <a:lnTo>
                    <a:pt x="697" y="2328"/>
                  </a:lnTo>
                  <a:lnTo>
                    <a:pt x="398" y="3958"/>
                  </a:lnTo>
                  <a:lnTo>
                    <a:pt x="0" y="4656"/>
                  </a:lnTo>
                  <a:lnTo>
                    <a:pt x="100" y="5432"/>
                  </a:lnTo>
                  <a:lnTo>
                    <a:pt x="929" y="5510"/>
                  </a:lnTo>
                  <a:lnTo>
                    <a:pt x="1327" y="5587"/>
                  </a:lnTo>
                  <a:lnTo>
                    <a:pt x="1858" y="4035"/>
                  </a:lnTo>
                  <a:lnTo>
                    <a:pt x="2522" y="4191"/>
                  </a:lnTo>
                  <a:lnTo>
                    <a:pt x="3152" y="4035"/>
                  </a:lnTo>
                  <a:lnTo>
                    <a:pt x="3517" y="3958"/>
                  </a:lnTo>
                  <a:lnTo>
                    <a:pt x="3716" y="4579"/>
                  </a:lnTo>
                  <a:lnTo>
                    <a:pt x="3948" y="5122"/>
                  </a:lnTo>
                  <a:lnTo>
                    <a:pt x="4148" y="5355"/>
                  </a:lnTo>
                  <a:lnTo>
                    <a:pt x="3351" y="5665"/>
                  </a:lnTo>
                  <a:lnTo>
                    <a:pt x="3617" y="6674"/>
                  </a:lnTo>
                  <a:lnTo>
                    <a:pt x="3053" y="6519"/>
                  </a:lnTo>
                  <a:lnTo>
                    <a:pt x="2289" y="6441"/>
                  </a:lnTo>
                  <a:lnTo>
                    <a:pt x="1825" y="5976"/>
                  </a:lnTo>
                  <a:lnTo>
                    <a:pt x="863" y="5976"/>
                  </a:lnTo>
                  <a:lnTo>
                    <a:pt x="332" y="6208"/>
                  </a:lnTo>
                  <a:lnTo>
                    <a:pt x="166" y="7062"/>
                  </a:lnTo>
                  <a:lnTo>
                    <a:pt x="332" y="8459"/>
                  </a:lnTo>
                  <a:lnTo>
                    <a:pt x="199" y="9390"/>
                  </a:lnTo>
                  <a:lnTo>
                    <a:pt x="763" y="9468"/>
                  </a:lnTo>
                  <a:lnTo>
                    <a:pt x="995" y="9390"/>
                  </a:lnTo>
                  <a:lnTo>
                    <a:pt x="896" y="10787"/>
                  </a:lnTo>
                  <a:lnTo>
                    <a:pt x="1128" y="11641"/>
                  </a:lnTo>
                  <a:lnTo>
                    <a:pt x="1128" y="12727"/>
                  </a:lnTo>
                  <a:lnTo>
                    <a:pt x="929" y="13193"/>
                  </a:lnTo>
                  <a:lnTo>
                    <a:pt x="597" y="12494"/>
                  </a:lnTo>
                  <a:lnTo>
                    <a:pt x="431" y="13193"/>
                  </a:lnTo>
                  <a:lnTo>
                    <a:pt x="531" y="13969"/>
                  </a:lnTo>
                  <a:lnTo>
                    <a:pt x="962" y="14124"/>
                  </a:lnTo>
                  <a:lnTo>
                    <a:pt x="1493" y="14745"/>
                  </a:lnTo>
                  <a:lnTo>
                    <a:pt x="1161" y="15598"/>
                  </a:lnTo>
                  <a:lnTo>
                    <a:pt x="1559" y="15986"/>
                  </a:lnTo>
                  <a:lnTo>
                    <a:pt x="1692" y="16995"/>
                  </a:lnTo>
                  <a:lnTo>
                    <a:pt x="1493" y="17616"/>
                  </a:lnTo>
                  <a:lnTo>
                    <a:pt x="2057" y="17849"/>
                  </a:lnTo>
                  <a:lnTo>
                    <a:pt x="2588" y="17771"/>
                  </a:lnTo>
                  <a:lnTo>
                    <a:pt x="2124" y="18703"/>
                  </a:lnTo>
                  <a:lnTo>
                    <a:pt x="2489" y="19401"/>
                  </a:lnTo>
                  <a:lnTo>
                    <a:pt x="2654" y="18858"/>
                  </a:lnTo>
                  <a:lnTo>
                    <a:pt x="3119" y="18547"/>
                  </a:lnTo>
                  <a:lnTo>
                    <a:pt x="3351" y="19246"/>
                  </a:lnTo>
                  <a:lnTo>
                    <a:pt x="3849" y="20177"/>
                  </a:lnTo>
                  <a:lnTo>
                    <a:pt x="4446" y="20565"/>
                  </a:lnTo>
                  <a:lnTo>
                    <a:pt x="5375" y="20332"/>
                  </a:lnTo>
                  <a:lnTo>
                    <a:pt x="5475" y="18780"/>
                  </a:lnTo>
                  <a:lnTo>
                    <a:pt x="6072" y="18780"/>
                  </a:lnTo>
                  <a:lnTo>
                    <a:pt x="6802" y="19479"/>
                  </a:lnTo>
                  <a:lnTo>
                    <a:pt x="7300" y="20410"/>
                  </a:lnTo>
                  <a:lnTo>
                    <a:pt x="7532" y="20953"/>
                  </a:lnTo>
                  <a:lnTo>
                    <a:pt x="8892" y="20953"/>
                  </a:lnTo>
                  <a:lnTo>
                    <a:pt x="9456" y="20099"/>
                  </a:lnTo>
                  <a:lnTo>
                    <a:pt x="10054" y="18780"/>
                  </a:lnTo>
                  <a:lnTo>
                    <a:pt x="10584" y="18780"/>
                  </a:lnTo>
                  <a:lnTo>
                    <a:pt x="10717" y="19401"/>
                  </a:lnTo>
                  <a:lnTo>
                    <a:pt x="11248" y="19246"/>
                  </a:lnTo>
                  <a:lnTo>
                    <a:pt x="11646" y="18004"/>
                  </a:lnTo>
                  <a:lnTo>
                    <a:pt x="11746" y="18935"/>
                  </a:lnTo>
                  <a:lnTo>
                    <a:pt x="11447" y="19867"/>
                  </a:lnTo>
                  <a:lnTo>
                    <a:pt x="11514" y="21600"/>
                  </a:lnTo>
                  <a:lnTo>
                    <a:pt x="12398" y="19634"/>
                  </a:lnTo>
                  <a:lnTo>
                    <a:pt x="12398" y="18082"/>
                  </a:lnTo>
                  <a:lnTo>
                    <a:pt x="12841" y="17565"/>
                  </a:lnTo>
                  <a:lnTo>
                    <a:pt x="13283" y="18496"/>
                  </a:lnTo>
                  <a:lnTo>
                    <a:pt x="14566" y="17565"/>
                  </a:lnTo>
                  <a:lnTo>
                    <a:pt x="15462" y="18470"/>
                  </a:lnTo>
                  <a:lnTo>
                    <a:pt x="16955" y="17306"/>
                  </a:lnTo>
                  <a:lnTo>
                    <a:pt x="18105" y="17461"/>
                  </a:lnTo>
                  <a:lnTo>
                    <a:pt x="18459" y="16530"/>
                  </a:lnTo>
                  <a:lnTo>
                    <a:pt x="19012" y="16685"/>
                  </a:lnTo>
                  <a:lnTo>
                    <a:pt x="19410" y="16452"/>
                  </a:lnTo>
                  <a:lnTo>
                    <a:pt x="19908" y="16530"/>
                  </a:lnTo>
                  <a:lnTo>
                    <a:pt x="20671" y="15986"/>
                  </a:lnTo>
                  <a:lnTo>
                    <a:pt x="21025" y="16323"/>
                  </a:lnTo>
                  <a:lnTo>
                    <a:pt x="21600" y="16116"/>
                  </a:lnTo>
                  <a:lnTo>
                    <a:pt x="21169" y="13737"/>
                  </a:lnTo>
                  <a:lnTo>
                    <a:pt x="21202" y="11408"/>
                  </a:lnTo>
                  <a:lnTo>
                    <a:pt x="21069" y="9546"/>
                  </a:lnTo>
                  <a:lnTo>
                    <a:pt x="21467" y="7683"/>
                  </a:lnTo>
                  <a:lnTo>
                    <a:pt x="21025" y="6701"/>
                  </a:lnTo>
                  <a:lnTo>
                    <a:pt x="20494" y="6390"/>
                  </a:lnTo>
                  <a:lnTo>
                    <a:pt x="20406" y="3493"/>
                  </a:lnTo>
                  <a:lnTo>
                    <a:pt x="20007" y="2251"/>
                  </a:lnTo>
                  <a:lnTo>
                    <a:pt x="19476" y="1941"/>
                  </a:lnTo>
                  <a:lnTo>
                    <a:pt x="19299" y="699"/>
                  </a:lnTo>
                  <a:lnTo>
                    <a:pt x="18459" y="1527"/>
                  </a:lnTo>
                  <a:cubicBezTo>
                    <a:pt x="18459" y="1527"/>
                    <a:pt x="18050" y="1552"/>
                    <a:pt x="18050" y="155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8" name="Shape"/>
            <p:cNvSpPr/>
            <p:nvPr/>
          </p:nvSpPr>
          <p:spPr>
            <a:xfrm>
              <a:off x="11008759" y="6336478"/>
              <a:ext cx="94513" cy="58049"/>
            </a:xfrm>
            <a:custGeom>
              <a:avLst/>
              <a:gdLst/>
              <a:ahLst/>
              <a:cxnLst>
                <a:cxn ang="0">
                  <a:pos x="wd2" y="hd2"/>
                </a:cxn>
                <a:cxn ang="5400000">
                  <a:pos x="wd2" y="hd2"/>
                </a:cxn>
                <a:cxn ang="10800000">
                  <a:pos x="wd2" y="hd2"/>
                </a:cxn>
                <a:cxn ang="16200000">
                  <a:pos x="wd2" y="hd2"/>
                </a:cxn>
              </a:cxnLst>
              <a:rect l="0" t="0" r="r" b="b"/>
              <a:pathLst>
                <a:path w="21600" h="21600" extrusionOk="0">
                  <a:moveTo>
                    <a:pt x="0" y="13296"/>
                  </a:moveTo>
                  <a:lnTo>
                    <a:pt x="3913" y="9418"/>
                  </a:lnTo>
                  <a:lnTo>
                    <a:pt x="7654" y="9418"/>
                  </a:lnTo>
                  <a:lnTo>
                    <a:pt x="10374" y="6370"/>
                  </a:lnTo>
                  <a:lnTo>
                    <a:pt x="14456" y="6370"/>
                  </a:lnTo>
                  <a:lnTo>
                    <a:pt x="20749" y="0"/>
                  </a:lnTo>
                  <a:lnTo>
                    <a:pt x="21600" y="3323"/>
                  </a:lnTo>
                  <a:lnTo>
                    <a:pt x="16157" y="9969"/>
                  </a:lnTo>
                  <a:lnTo>
                    <a:pt x="15987" y="14399"/>
                  </a:lnTo>
                  <a:lnTo>
                    <a:pt x="16497" y="17722"/>
                  </a:lnTo>
                  <a:lnTo>
                    <a:pt x="13267" y="19108"/>
                  </a:lnTo>
                  <a:lnTo>
                    <a:pt x="9354" y="18832"/>
                  </a:lnTo>
                  <a:lnTo>
                    <a:pt x="6803" y="19938"/>
                  </a:lnTo>
                  <a:lnTo>
                    <a:pt x="4592" y="21600"/>
                  </a:lnTo>
                  <a:lnTo>
                    <a:pt x="2041" y="21045"/>
                  </a:lnTo>
                  <a:lnTo>
                    <a:pt x="1190" y="16615"/>
                  </a:lnTo>
                  <a:cubicBezTo>
                    <a:pt x="1190" y="16615"/>
                    <a:pt x="0" y="13296"/>
                    <a:pt x="0" y="132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9" name="Shape"/>
            <p:cNvSpPr/>
            <p:nvPr/>
          </p:nvSpPr>
          <p:spPr>
            <a:xfrm>
              <a:off x="10722984" y="6524018"/>
              <a:ext cx="425678" cy="427183"/>
            </a:xfrm>
            <a:custGeom>
              <a:avLst/>
              <a:gdLst/>
              <a:ahLst/>
              <a:cxnLst>
                <a:cxn ang="0">
                  <a:pos x="wd2" y="hd2"/>
                </a:cxn>
                <a:cxn ang="5400000">
                  <a:pos x="wd2" y="hd2"/>
                </a:cxn>
                <a:cxn ang="10800000">
                  <a:pos x="wd2" y="hd2"/>
                </a:cxn>
                <a:cxn ang="16200000">
                  <a:pos x="wd2" y="hd2"/>
                </a:cxn>
              </a:cxnLst>
              <a:rect l="0" t="0" r="r" b="b"/>
              <a:pathLst>
                <a:path w="21600" h="21600" extrusionOk="0">
                  <a:moveTo>
                    <a:pt x="19259" y="151"/>
                  </a:moveTo>
                  <a:lnTo>
                    <a:pt x="17824" y="1204"/>
                  </a:lnTo>
                  <a:lnTo>
                    <a:pt x="16162" y="1580"/>
                  </a:lnTo>
                  <a:lnTo>
                    <a:pt x="14954" y="1430"/>
                  </a:lnTo>
                  <a:lnTo>
                    <a:pt x="13745" y="828"/>
                  </a:lnTo>
                  <a:lnTo>
                    <a:pt x="13518" y="151"/>
                  </a:lnTo>
                  <a:lnTo>
                    <a:pt x="12310" y="602"/>
                  </a:lnTo>
                  <a:lnTo>
                    <a:pt x="11404" y="1054"/>
                  </a:lnTo>
                  <a:lnTo>
                    <a:pt x="11026" y="377"/>
                  </a:lnTo>
                  <a:lnTo>
                    <a:pt x="9893" y="1129"/>
                  </a:lnTo>
                  <a:lnTo>
                    <a:pt x="8383" y="2032"/>
                  </a:lnTo>
                  <a:lnTo>
                    <a:pt x="7099" y="1355"/>
                  </a:lnTo>
                  <a:lnTo>
                    <a:pt x="5513" y="1355"/>
                  </a:lnTo>
                  <a:lnTo>
                    <a:pt x="4153" y="753"/>
                  </a:lnTo>
                  <a:lnTo>
                    <a:pt x="2341" y="226"/>
                  </a:lnTo>
                  <a:lnTo>
                    <a:pt x="1510" y="377"/>
                  </a:lnTo>
                  <a:lnTo>
                    <a:pt x="755" y="301"/>
                  </a:lnTo>
                  <a:lnTo>
                    <a:pt x="528" y="0"/>
                  </a:lnTo>
                  <a:lnTo>
                    <a:pt x="75" y="527"/>
                  </a:lnTo>
                  <a:lnTo>
                    <a:pt x="151" y="1129"/>
                  </a:lnTo>
                  <a:lnTo>
                    <a:pt x="453" y="1656"/>
                  </a:lnTo>
                  <a:lnTo>
                    <a:pt x="302" y="2559"/>
                  </a:lnTo>
                  <a:lnTo>
                    <a:pt x="0" y="3011"/>
                  </a:lnTo>
                  <a:lnTo>
                    <a:pt x="453" y="4365"/>
                  </a:lnTo>
                  <a:lnTo>
                    <a:pt x="604" y="5268"/>
                  </a:lnTo>
                  <a:lnTo>
                    <a:pt x="528" y="21299"/>
                  </a:lnTo>
                  <a:lnTo>
                    <a:pt x="12235" y="21299"/>
                  </a:lnTo>
                  <a:lnTo>
                    <a:pt x="12235" y="20772"/>
                  </a:lnTo>
                  <a:lnTo>
                    <a:pt x="12839" y="20847"/>
                  </a:lnTo>
                  <a:lnTo>
                    <a:pt x="12839" y="21374"/>
                  </a:lnTo>
                  <a:lnTo>
                    <a:pt x="16615" y="21299"/>
                  </a:lnTo>
                  <a:lnTo>
                    <a:pt x="17068" y="21600"/>
                  </a:lnTo>
                  <a:lnTo>
                    <a:pt x="17974" y="21600"/>
                  </a:lnTo>
                  <a:lnTo>
                    <a:pt x="18503" y="20697"/>
                  </a:lnTo>
                  <a:lnTo>
                    <a:pt x="19259" y="20546"/>
                  </a:lnTo>
                  <a:lnTo>
                    <a:pt x="19938" y="19417"/>
                  </a:lnTo>
                  <a:lnTo>
                    <a:pt x="20542" y="19342"/>
                  </a:lnTo>
                  <a:lnTo>
                    <a:pt x="21298" y="18740"/>
                  </a:lnTo>
                  <a:lnTo>
                    <a:pt x="20920" y="17310"/>
                  </a:lnTo>
                  <a:lnTo>
                    <a:pt x="21600" y="16934"/>
                  </a:lnTo>
                  <a:lnTo>
                    <a:pt x="20391" y="16106"/>
                  </a:lnTo>
                  <a:lnTo>
                    <a:pt x="18503" y="12569"/>
                  </a:lnTo>
                  <a:lnTo>
                    <a:pt x="17823" y="11214"/>
                  </a:lnTo>
                  <a:lnTo>
                    <a:pt x="17748" y="10160"/>
                  </a:lnTo>
                  <a:lnTo>
                    <a:pt x="17144" y="9332"/>
                  </a:lnTo>
                  <a:lnTo>
                    <a:pt x="17144" y="8580"/>
                  </a:lnTo>
                  <a:lnTo>
                    <a:pt x="15784" y="6999"/>
                  </a:lnTo>
                  <a:lnTo>
                    <a:pt x="15255" y="5268"/>
                  </a:lnTo>
                  <a:lnTo>
                    <a:pt x="15104" y="4365"/>
                  </a:lnTo>
                  <a:lnTo>
                    <a:pt x="15104" y="3312"/>
                  </a:lnTo>
                  <a:lnTo>
                    <a:pt x="15709" y="4516"/>
                  </a:lnTo>
                  <a:lnTo>
                    <a:pt x="16162" y="5870"/>
                  </a:lnTo>
                  <a:lnTo>
                    <a:pt x="16917" y="7225"/>
                  </a:lnTo>
                  <a:lnTo>
                    <a:pt x="18277" y="8580"/>
                  </a:lnTo>
                  <a:lnTo>
                    <a:pt x="18881" y="8580"/>
                  </a:lnTo>
                  <a:lnTo>
                    <a:pt x="19032" y="7677"/>
                  </a:lnTo>
                  <a:lnTo>
                    <a:pt x="19258" y="6698"/>
                  </a:lnTo>
                  <a:lnTo>
                    <a:pt x="19862" y="5344"/>
                  </a:lnTo>
                  <a:lnTo>
                    <a:pt x="20013" y="4666"/>
                  </a:lnTo>
                  <a:lnTo>
                    <a:pt x="19711" y="3011"/>
                  </a:lnTo>
                  <a:lnTo>
                    <a:pt x="18918" y="1129"/>
                  </a:lnTo>
                  <a:cubicBezTo>
                    <a:pt x="18918" y="1129"/>
                    <a:pt x="19259" y="151"/>
                    <a:pt x="19259" y="15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0" name="Shape"/>
            <p:cNvSpPr/>
            <p:nvPr/>
          </p:nvSpPr>
          <p:spPr>
            <a:xfrm>
              <a:off x="14134434" y="8229744"/>
              <a:ext cx="1572886" cy="1225337"/>
            </a:xfrm>
            <a:custGeom>
              <a:avLst/>
              <a:gdLst/>
              <a:ahLst/>
              <a:cxnLst>
                <a:cxn ang="0">
                  <a:pos x="wd2" y="hd2"/>
                </a:cxn>
                <a:cxn ang="5400000">
                  <a:pos x="wd2" y="hd2"/>
                </a:cxn>
                <a:cxn ang="10800000">
                  <a:pos x="wd2" y="hd2"/>
                </a:cxn>
                <a:cxn ang="16200000">
                  <a:pos x="wd2" y="hd2"/>
                </a:cxn>
              </a:cxnLst>
              <a:rect l="0" t="0" r="r" b="b"/>
              <a:pathLst>
                <a:path w="21600" h="21600" extrusionOk="0">
                  <a:moveTo>
                    <a:pt x="15637" y="0"/>
                  </a:moveTo>
                  <a:lnTo>
                    <a:pt x="15391" y="840"/>
                  </a:lnTo>
                  <a:lnTo>
                    <a:pt x="15269" y="1574"/>
                  </a:lnTo>
                  <a:lnTo>
                    <a:pt x="15187" y="3044"/>
                  </a:lnTo>
                  <a:lnTo>
                    <a:pt x="15105" y="3883"/>
                  </a:lnTo>
                  <a:lnTo>
                    <a:pt x="14901" y="4670"/>
                  </a:lnTo>
                  <a:lnTo>
                    <a:pt x="14492" y="4828"/>
                  </a:lnTo>
                  <a:lnTo>
                    <a:pt x="14042" y="4618"/>
                  </a:lnTo>
                  <a:lnTo>
                    <a:pt x="13879" y="4198"/>
                  </a:lnTo>
                  <a:lnTo>
                    <a:pt x="13511" y="4093"/>
                  </a:lnTo>
                  <a:lnTo>
                    <a:pt x="12979" y="3726"/>
                  </a:lnTo>
                  <a:lnTo>
                    <a:pt x="12693" y="3516"/>
                  </a:lnTo>
                  <a:lnTo>
                    <a:pt x="12325" y="3201"/>
                  </a:lnTo>
                  <a:lnTo>
                    <a:pt x="12039" y="2939"/>
                  </a:lnTo>
                  <a:lnTo>
                    <a:pt x="12244" y="2204"/>
                  </a:lnTo>
                  <a:lnTo>
                    <a:pt x="12407" y="1994"/>
                  </a:lnTo>
                  <a:lnTo>
                    <a:pt x="12509" y="2512"/>
                  </a:lnTo>
                  <a:lnTo>
                    <a:pt x="12724" y="2512"/>
                  </a:lnTo>
                  <a:lnTo>
                    <a:pt x="12678" y="2119"/>
                  </a:lnTo>
                  <a:lnTo>
                    <a:pt x="12509" y="2119"/>
                  </a:lnTo>
                  <a:lnTo>
                    <a:pt x="12433" y="1804"/>
                  </a:lnTo>
                  <a:lnTo>
                    <a:pt x="12601" y="1627"/>
                  </a:lnTo>
                  <a:lnTo>
                    <a:pt x="12617" y="1410"/>
                  </a:lnTo>
                  <a:lnTo>
                    <a:pt x="12785" y="1076"/>
                  </a:lnTo>
                  <a:lnTo>
                    <a:pt x="12601" y="1056"/>
                  </a:lnTo>
                  <a:lnTo>
                    <a:pt x="12463" y="781"/>
                  </a:lnTo>
                  <a:lnTo>
                    <a:pt x="12356" y="977"/>
                  </a:lnTo>
                  <a:lnTo>
                    <a:pt x="12371" y="1233"/>
                  </a:lnTo>
                  <a:lnTo>
                    <a:pt x="12249" y="879"/>
                  </a:lnTo>
                  <a:lnTo>
                    <a:pt x="12080" y="820"/>
                  </a:lnTo>
                  <a:lnTo>
                    <a:pt x="11758" y="1076"/>
                  </a:lnTo>
                  <a:lnTo>
                    <a:pt x="11452" y="899"/>
                  </a:lnTo>
                  <a:lnTo>
                    <a:pt x="11130" y="918"/>
                  </a:lnTo>
                  <a:lnTo>
                    <a:pt x="10746" y="761"/>
                  </a:lnTo>
                  <a:lnTo>
                    <a:pt x="10547" y="505"/>
                  </a:lnTo>
                  <a:lnTo>
                    <a:pt x="10271" y="426"/>
                  </a:lnTo>
                  <a:lnTo>
                    <a:pt x="9903" y="387"/>
                  </a:lnTo>
                  <a:lnTo>
                    <a:pt x="9535" y="426"/>
                  </a:lnTo>
                  <a:lnTo>
                    <a:pt x="9198" y="387"/>
                  </a:lnTo>
                  <a:lnTo>
                    <a:pt x="9489" y="682"/>
                  </a:lnTo>
                  <a:lnTo>
                    <a:pt x="9627" y="859"/>
                  </a:lnTo>
                  <a:lnTo>
                    <a:pt x="9842" y="564"/>
                  </a:lnTo>
                  <a:lnTo>
                    <a:pt x="9980" y="525"/>
                  </a:lnTo>
                  <a:lnTo>
                    <a:pt x="10072" y="544"/>
                  </a:lnTo>
                  <a:lnTo>
                    <a:pt x="10194" y="682"/>
                  </a:lnTo>
                  <a:lnTo>
                    <a:pt x="10363" y="702"/>
                  </a:lnTo>
                  <a:lnTo>
                    <a:pt x="10271" y="1036"/>
                  </a:lnTo>
                  <a:lnTo>
                    <a:pt x="9995" y="1076"/>
                  </a:lnTo>
                  <a:lnTo>
                    <a:pt x="9627" y="1076"/>
                  </a:lnTo>
                  <a:lnTo>
                    <a:pt x="9229" y="1115"/>
                  </a:lnTo>
                  <a:lnTo>
                    <a:pt x="9137" y="1509"/>
                  </a:lnTo>
                  <a:lnTo>
                    <a:pt x="9229" y="1882"/>
                  </a:lnTo>
                  <a:lnTo>
                    <a:pt x="8953" y="2001"/>
                  </a:lnTo>
                  <a:lnTo>
                    <a:pt x="8738" y="2473"/>
                  </a:lnTo>
                  <a:lnTo>
                    <a:pt x="8922" y="2768"/>
                  </a:lnTo>
                  <a:lnTo>
                    <a:pt x="8907" y="3103"/>
                  </a:lnTo>
                  <a:lnTo>
                    <a:pt x="8585" y="2768"/>
                  </a:lnTo>
                  <a:lnTo>
                    <a:pt x="8140" y="2866"/>
                  </a:lnTo>
                  <a:lnTo>
                    <a:pt x="7956" y="2689"/>
                  </a:lnTo>
                  <a:lnTo>
                    <a:pt x="7650" y="2217"/>
                  </a:lnTo>
                  <a:lnTo>
                    <a:pt x="7328" y="2158"/>
                  </a:lnTo>
                  <a:lnTo>
                    <a:pt x="7021" y="2473"/>
                  </a:lnTo>
                  <a:lnTo>
                    <a:pt x="6761" y="2768"/>
                  </a:lnTo>
                  <a:lnTo>
                    <a:pt x="6454" y="2748"/>
                  </a:lnTo>
                  <a:lnTo>
                    <a:pt x="6439" y="3221"/>
                  </a:lnTo>
                  <a:lnTo>
                    <a:pt x="6209" y="3476"/>
                  </a:lnTo>
                  <a:lnTo>
                    <a:pt x="5963" y="3535"/>
                  </a:lnTo>
                  <a:lnTo>
                    <a:pt x="5979" y="4047"/>
                  </a:lnTo>
                  <a:lnTo>
                    <a:pt x="5749" y="3772"/>
                  </a:lnTo>
                  <a:lnTo>
                    <a:pt x="5657" y="4047"/>
                  </a:lnTo>
                  <a:lnTo>
                    <a:pt x="5733" y="4421"/>
                  </a:lnTo>
                  <a:lnTo>
                    <a:pt x="5595" y="4756"/>
                  </a:lnTo>
                  <a:lnTo>
                    <a:pt x="5212" y="4008"/>
                  </a:lnTo>
                  <a:lnTo>
                    <a:pt x="4860" y="4657"/>
                  </a:lnTo>
                  <a:lnTo>
                    <a:pt x="5028" y="5129"/>
                  </a:lnTo>
                  <a:lnTo>
                    <a:pt x="4722" y="5484"/>
                  </a:lnTo>
                  <a:lnTo>
                    <a:pt x="4522" y="5897"/>
                  </a:lnTo>
                  <a:lnTo>
                    <a:pt x="4154" y="6310"/>
                  </a:lnTo>
                  <a:lnTo>
                    <a:pt x="3434" y="6546"/>
                  </a:lnTo>
                  <a:lnTo>
                    <a:pt x="3051" y="6586"/>
                  </a:lnTo>
                  <a:lnTo>
                    <a:pt x="2591" y="6881"/>
                  </a:lnTo>
                  <a:lnTo>
                    <a:pt x="2254" y="7058"/>
                  </a:lnTo>
                  <a:lnTo>
                    <a:pt x="1978" y="6920"/>
                  </a:lnTo>
                  <a:lnTo>
                    <a:pt x="1472" y="7412"/>
                  </a:lnTo>
                  <a:lnTo>
                    <a:pt x="812" y="7963"/>
                  </a:lnTo>
                  <a:lnTo>
                    <a:pt x="613" y="8416"/>
                  </a:lnTo>
                  <a:lnTo>
                    <a:pt x="537" y="7963"/>
                  </a:lnTo>
                  <a:lnTo>
                    <a:pt x="261" y="8396"/>
                  </a:lnTo>
                  <a:lnTo>
                    <a:pt x="399" y="8888"/>
                  </a:lnTo>
                  <a:lnTo>
                    <a:pt x="322" y="9203"/>
                  </a:lnTo>
                  <a:lnTo>
                    <a:pt x="169" y="9734"/>
                  </a:lnTo>
                  <a:lnTo>
                    <a:pt x="322" y="10187"/>
                  </a:lnTo>
                  <a:lnTo>
                    <a:pt x="491" y="10600"/>
                  </a:lnTo>
                  <a:lnTo>
                    <a:pt x="552" y="11308"/>
                  </a:lnTo>
                  <a:lnTo>
                    <a:pt x="399" y="10954"/>
                  </a:lnTo>
                  <a:lnTo>
                    <a:pt x="169" y="10600"/>
                  </a:lnTo>
                  <a:lnTo>
                    <a:pt x="230" y="10974"/>
                  </a:lnTo>
                  <a:lnTo>
                    <a:pt x="0" y="10639"/>
                  </a:lnTo>
                  <a:lnTo>
                    <a:pt x="199" y="11308"/>
                  </a:lnTo>
                  <a:lnTo>
                    <a:pt x="552" y="11840"/>
                  </a:lnTo>
                  <a:lnTo>
                    <a:pt x="537" y="12489"/>
                  </a:lnTo>
                  <a:lnTo>
                    <a:pt x="782" y="13099"/>
                  </a:lnTo>
                  <a:lnTo>
                    <a:pt x="1012" y="13670"/>
                  </a:lnTo>
                  <a:lnTo>
                    <a:pt x="1088" y="14477"/>
                  </a:lnTo>
                  <a:lnTo>
                    <a:pt x="1288" y="14909"/>
                  </a:lnTo>
                  <a:lnTo>
                    <a:pt x="1502" y="15460"/>
                  </a:lnTo>
                  <a:lnTo>
                    <a:pt x="1472" y="16070"/>
                  </a:lnTo>
                  <a:lnTo>
                    <a:pt x="1441" y="16464"/>
                  </a:lnTo>
                  <a:lnTo>
                    <a:pt x="1395" y="16759"/>
                  </a:lnTo>
                  <a:lnTo>
                    <a:pt x="1196" y="16976"/>
                  </a:lnTo>
                  <a:lnTo>
                    <a:pt x="1042" y="16936"/>
                  </a:lnTo>
                  <a:lnTo>
                    <a:pt x="1088" y="17487"/>
                  </a:lnTo>
                  <a:lnTo>
                    <a:pt x="1334" y="17409"/>
                  </a:lnTo>
                  <a:lnTo>
                    <a:pt x="1656" y="17763"/>
                  </a:lnTo>
                  <a:lnTo>
                    <a:pt x="1671" y="18078"/>
                  </a:lnTo>
                  <a:lnTo>
                    <a:pt x="1901" y="18137"/>
                  </a:lnTo>
                  <a:lnTo>
                    <a:pt x="2575" y="18117"/>
                  </a:lnTo>
                  <a:lnTo>
                    <a:pt x="2913" y="17979"/>
                  </a:lnTo>
                  <a:lnTo>
                    <a:pt x="3189" y="17586"/>
                  </a:lnTo>
                  <a:lnTo>
                    <a:pt x="3495" y="17605"/>
                  </a:lnTo>
                  <a:lnTo>
                    <a:pt x="3511" y="17231"/>
                  </a:lnTo>
                  <a:lnTo>
                    <a:pt x="3924" y="17172"/>
                  </a:lnTo>
                  <a:lnTo>
                    <a:pt x="4170" y="17192"/>
                  </a:lnTo>
                  <a:lnTo>
                    <a:pt x="4553" y="17094"/>
                  </a:lnTo>
                  <a:lnTo>
                    <a:pt x="4906" y="17094"/>
                  </a:lnTo>
                  <a:lnTo>
                    <a:pt x="4890" y="17231"/>
                  </a:lnTo>
                  <a:lnTo>
                    <a:pt x="5534" y="17153"/>
                  </a:lnTo>
                  <a:lnTo>
                    <a:pt x="5779" y="16976"/>
                  </a:lnTo>
                  <a:lnTo>
                    <a:pt x="5902" y="16602"/>
                  </a:lnTo>
                  <a:lnTo>
                    <a:pt x="5963" y="16425"/>
                  </a:lnTo>
                  <a:lnTo>
                    <a:pt x="6255" y="16405"/>
                  </a:lnTo>
                  <a:lnTo>
                    <a:pt x="7006" y="15795"/>
                  </a:lnTo>
                  <a:lnTo>
                    <a:pt x="7466" y="15775"/>
                  </a:lnTo>
                  <a:lnTo>
                    <a:pt x="7895" y="15697"/>
                  </a:lnTo>
                  <a:lnTo>
                    <a:pt x="8585" y="15323"/>
                  </a:lnTo>
                  <a:lnTo>
                    <a:pt x="9244" y="15303"/>
                  </a:lnTo>
                  <a:lnTo>
                    <a:pt x="9781" y="15283"/>
                  </a:lnTo>
                  <a:lnTo>
                    <a:pt x="10102" y="15657"/>
                  </a:lnTo>
                  <a:lnTo>
                    <a:pt x="10440" y="15578"/>
                  </a:lnTo>
                  <a:lnTo>
                    <a:pt x="10869" y="15756"/>
                  </a:lnTo>
                  <a:lnTo>
                    <a:pt x="11053" y="15913"/>
                  </a:lnTo>
                  <a:lnTo>
                    <a:pt x="11176" y="16070"/>
                  </a:lnTo>
                  <a:lnTo>
                    <a:pt x="11375" y="16090"/>
                  </a:lnTo>
                  <a:lnTo>
                    <a:pt x="11114" y="16562"/>
                  </a:lnTo>
                  <a:lnTo>
                    <a:pt x="11421" y="16661"/>
                  </a:lnTo>
                  <a:lnTo>
                    <a:pt x="11666" y="16936"/>
                  </a:lnTo>
                  <a:lnTo>
                    <a:pt x="11819" y="17369"/>
                  </a:lnTo>
                  <a:lnTo>
                    <a:pt x="11911" y="17723"/>
                  </a:lnTo>
                  <a:lnTo>
                    <a:pt x="11666" y="17723"/>
                  </a:lnTo>
                  <a:lnTo>
                    <a:pt x="12019" y="18058"/>
                  </a:lnTo>
                  <a:lnTo>
                    <a:pt x="12233" y="18156"/>
                  </a:lnTo>
                  <a:lnTo>
                    <a:pt x="12463" y="17841"/>
                  </a:lnTo>
                  <a:lnTo>
                    <a:pt x="12433" y="17389"/>
                  </a:lnTo>
                  <a:lnTo>
                    <a:pt x="12785" y="17054"/>
                  </a:lnTo>
                  <a:lnTo>
                    <a:pt x="12969" y="16799"/>
                  </a:lnTo>
                  <a:lnTo>
                    <a:pt x="13230" y="16287"/>
                  </a:lnTo>
                  <a:lnTo>
                    <a:pt x="13291" y="16562"/>
                  </a:lnTo>
                  <a:lnTo>
                    <a:pt x="13184" y="16936"/>
                  </a:lnTo>
                  <a:lnTo>
                    <a:pt x="13031" y="17251"/>
                  </a:lnTo>
                  <a:lnTo>
                    <a:pt x="13061" y="17841"/>
                  </a:lnTo>
                  <a:lnTo>
                    <a:pt x="12739" y="18097"/>
                  </a:lnTo>
                  <a:lnTo>
                    <a:pt x="12647" y="18373"/>
                  </a:lnTo>
                  <a:lnTo>
                    <a:pt x="13245" y="18255"/>
                  </a:lnTo>
                  <a:lnTo>
                    <a:pt x="13368" y="17546"/>
                  </a:lnTo>
                  <a:lnTo>
                    <a:pt x="13521" y="17940"/>
                  </a:lnTo>
                  <a:lnTo>
                    <a:pt x="13536" y="18274"/>
                  </a:lnTo>
                  <a:lnTo>
                    <a:pt x="13368" y="18668"/>
                  </a:lnTo>
                  <a:lnTo>
                    <a:pt x="13122" y="18648"/>
                  </a:lnTo>
                  <a:lnTo>
                    <a:pt x="12816" y="18609"/>
                  </a:lnTo>
                  <a:lnTo>
                    <a:pt x="12463" y="18747"/>
                  </a:lnTo>
                  <a:cubicBezTo>
                    <a:pt x="12463" y="18747"/>
                    <a:pt x="12479" y="18943"/>
                    <a:pt x="12555" y="18943"/>
                  </a:cubicBezTo>
                  <a:cubicBezTo>
                    <a:pt x="12632" y="18943"/>
                    <a:pt x="13214" y="18963"/>
                    <a:pt x="13214" y="18963"/>
                  </a:cubicBezTo>
                  <a:lnTo>
                    <a:pt x="13398" y="18747"/>
                  </a:lnTo>
                  <a:lnTo>
                    <a:pt x="13628" y="18629"/>
                  </a:lnTo>
                  <a:lnTo>
                    <a:pt x="13981" y="18825"/>
                  </a:lnTo>
                  <a:lnTo>
                    <a:pt x="14303" y="19514"/>
                  </a:lnTo>
                  <a:lnTo>
                    <a:pt x="14288" y="19927"/>
                  </a:lnTo>
                  <a:lnTo>
                    <a:pt x="14395" y="20419"/>
                  </a:lnTo>
                  <a:lnTo>
                    <a:pt x="14625" y="20616"/>
                  </a:lnTo>
                  <a:lnTo>
                    <a:pt x="14931" y="20813"/>
                  </a:lnTo>
                  <a:lnTo>
                    <a:pt x="15085" y="21010"/>
                  </a:lnTo>
                  <a:lnTo>
                    <a:pt x="15407" y="20872"/>
                  </a:lnTo>
                  <a:lnTo>
                    <a:pt x="15836" y="21029"/>
                  </a:lnTo>
                  <a:lnTo>
                    <a:pt x="16189" y="21344"/>
                  </a:lnTo>
                  <a:lnTo>
                    <a:pt x="16449" y="21187"/>
                  </a:lnTo>
                  <a:lnTo>
                    <a:pt x="16771" y="20931"/>
                  </a:lnTo>
                  <a:lnTo>
                    <a:pt x="16878" y="20518"/>
                  </a:lnTo>
                  <a:lnTo>
                    <a:pt x="17001" y="20636"/>
                  </a:lnTo>
                  <a:lnTo>
                    <a:pt x="16894" y="20970"/>
                  </a:lnTo>
                  <a:lnTo>
                    <a:pt x="17062" y="21088"/>
                  </a:lnTo>
                  <a:lnTo>
                    <a:pt x="17323" y="20872"/>
                  </a:lnTo>
                  <a:lnTo>
                    <a:pt x="17292" y="21147"/>
                  </a:lnTo>
                  <a:lnTo>
                    <a:pt x="17553" y="21305"/>
                  </a:lnTo>
                  <a:lnTo>
                    <a:pt x="17752" y="21600"/>
                  </a:lnTo>
                  <a:lnTo>
                    <a:pt x="17951" y="21265"/>
                  </a:lnTo>
                  <a:lnTo>
                    <a:pt x="18319" y="20754"/>
                  </a:lnTo>
                  <a:lnTo>
                    <a:pt x="18672" y="20596"/>
                  </a:lnTo>
                  <a:lnTo>
                    <a:pt x="19209" y="20557"/>
                  </a:lnTo>
                  <a:lnTo>
                    <a:pt x="19500" y="20321"/>
                  </a:lnTo>
                  <a:lnTo>
                    <a:pt x="19684" y="20282"/>
                  </a:lnTo>
                  <a:lnTo>
                    <a:pt x="19607" y="19455"/>
                  </a:lnTo>
                  <a:lnTo>
                    <a:pt x="19745" y="18865"/>
                  </a:lnTo>
                  <a:lnTo>
                    <a:pt x="20052" y="18314"/>
                  </a:lnTo>
                  <a:lnTo>
                    <a:pt x="20128" y="18274"/>
                  </a:lnTo>
                  <a:lnTo>
                    <a:pt x="20282" y="17468"/>
                  </a:lnTo>
                  <a:lnTo>
                    <a:pt x="20481" y="16956"/>
                  </a:lnTo>
                  <a:lnTo>
                    <a:pt x="20573" y="16621"/>
                  </a:lnTo>
                  <a:lnTo>
                    <a:pt x="20879" y="16248"/>
                  </a:lnTo>
                  <a:lnTo>
                    <a:pt x="21063" y="15834"/>
                  </a:lnTo>
                  <a:lnTo>
                    <a:pt x="21033" y="15559"/>
                  </a:lnTo>
                  <a:lnTo>
                    <a:pt x="21247" y="15421"/>
                  </a:lnTo>
                  <a:lnTo>
                    <a:pt x="21385" y="14890"/>
                  </a:lnTo>
                  <a:lnTo>
                    <a:pt x="21339" y="14398"/>
                  </a:lnTo>
                  <a:lnTo>
                    <a:pt x="21462" y="13926"/>
                  </a:lnTo>
                  <a:lnTo>
                    <a:pt x="21523" y="13591"/>
                  </a:lnTo>
                  <a:lnTo>
                    <a:pt x="21462" y="13434"/>
                  </a:lnTo>
                  <a:lnTo>
                    <a:pt x="21600" y="13001"/>
                  </a:lnTo>
                  <a:lnTo>
                    <a:pt x="21539" y="12351"/>
                  </a:lnTo>
                  <a:lnTo>
                    <a:pt x="21416" y="12076"/>
                  </a:lnTo>
                  <a:lnTo>
                    <a:pt x="21401" y="11702"/>
                  </a:lnTo>
                  <a:lnTo>
                    <a:pt x="21339" y="10777"/>
                  </a:lnTo>
                  <a:lnTo>
                    <a:pt x="21462" y="10246"/>
                  </a:lnTo>
                  <a:lnTo>
                    <a:pt x="21355" y="10029"/>
                  </a:lnTo>
                  <a:lnTo>
                    <a:pt x="21232" y="10541"/>
                  </a:lnTo>
                  <a:lnTo>
                    <a:pt x="21140" y="10324"/>
                  </a:lnTo>
                  <a:lnTo>
                    <a:pt x="20864" y="9931"/>
                  </a:lnTo>
                  <a:lnTo>
                    <a:pt x="20680" y="9596"/>
                  </a:lnTo>
                  <a:lnTo>
                    <a:pt x="20450" y="9262"/>
                  </a:lnTo>
                  <a:lnTo>
                    <a:pt x="20174" y="9144"/>
                  </a:lnTo>
                  <a:lnTo>
                    <a:pt x="20159" y="8357"/>
                  </a:lnTo>
                  <a:lnTo>
                    <a:pt x="19837" y="8120"/>
                  </a:lnTo>
                  <a:lnTo>
                    <a:pt x="19684" y="8081"/>
                  </a:lnTo>
                  <a:lnTo>
                    <a:pt x="19668" y="8298"/>
                  </a:lnTo>
                  <a:lnTo>
                    <a:pt x="19392" y="8002"/>
                  </a:lnTo>
                  <a:lnTo>
                    <a:pt x="19377" y="7589"/>
                  </a:lnTo>
                  <a:lnTo>
                    <a:pt x="19255" y="7333"/>
                  </a:lnTo>
                  <a:lnTo>
                    <a:pt x="19025" y="6979"/>
                  </a:lnTo>
                  <a:lnTo>
                    <a:pt x="19132" y="6841"/>
                  </a:lnTo>
                  <a:lnTo>
                    <a:pt x="18994" y="6527"/>
                  </a:lnTo>
                  <a:lnTo>
                    <a:pt x="18687" y="6507"/>
                  </a:lnTo>
                  <a:lnTo>
                    <a:pt x="18350" y="6153"/>
                  </a:lnTo>
                  <a:lnTo>
                    <a:pt x="18028" y="6015"/>
                  </a:lnTo>
                  <a:lnTo>
                    <a:pt x="17752" y="5857"/>
                  </a:lnTo>
                  <a:lnTo>
                    <a:pt x="17752" y="5306"/>
                  </a:lnTo>
                  <a:lnTo>
                    <a:pt x="17553" y="5129"/>
                  </a:lnTo>
                  <a:lnTo>
                    <a:pt x="17614" y="4834"/>
                  </a:lnTo>
                  <a:lnTo>
                    <a:pt x="17461" y="4480"/>
                  </a:lnTo>
                  <a:lnTo>
                    <a:pt x="17231" y="4008"/>
                  </a:lnTo>
                  <a:lnTo>
                    <a:pt x="17277" y="3634"/>
                  </a:lnTo>
                  <a:lnTo>
                    <a:pt x="17154" y="3358"/>
                  </a:lnTo>
                  <a:lnTo>
                    <a:pt x="17170" y="2945"/>
                  </a:lnTo>
                  <a:lnTo>
                    <a:pt x="16848" y="2630"/>
                  </a:lnTo>
                  <a:lnTo>
                    <a:pt x="16740" y="2433"/>
                  </a:lnTo>
                  <a:lnTo>
                    <a:pt x="16449" y="2591"/>
                  </a:lnTo>
                  <a:lnTo>
                    <a:pt x="16357" y="2374"/>
                  </a:lnTo>
                  <a:lnTo>
                    <a:pt x="16219" y="1942"/>
                  </a:lnTo>
                  <a:lnTo>
                    <a:pt x="16204" y="1528"/>
                  </a:lnTo>
                  <a:lnTo>
                    <a:pt x="16158" y="1371"/>
                  </a:lnTo>
                  <a:lnTo>
                    <a:pt x="15928" y="1036"/>
                  </a:lnTo>
                  <a:lnTo>
                    <a:pt x="16020" y="820"/>
                  </a:lnTo>
                  <a:lnTo>
                    <a:pt x="15882" y="741"/>
                  </a:lnTo>
                  <a:lnTo>
                    <a:pt x="15821" y="269"/>
                  </a:lnTo>
                  <a:lnTo>
                    <a:pt x="15744" y="52"/>
                  </a:lnTo>
                  <a:cubicBezTo>
                    <a:pt x="15744" y="52"/>
                    <a:pt x="15637" y="0"/>
                    <a:pt x="1563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1" name="Shape"/>
            <p:cNvSpPr/>
            <p:nvPr/>
          </p:nvSpPr>
          <p:spPr>
            <a:xfrm>
              <a:off x="15366844" y="9480014"/>
              <a:ext cx="150704" cy="205402"/>
            </a:xfrm>
            <a:custGeom>
              <a:avLst/>
              <a:gdLst/>
              <a:ahLst/>
              <a:cxnLst>
                <a:cxn ang="0">
                  <a:pos x="wd2" y="hd2"/>
                </a:cxn>
                <a:cxn ang="5400000">
                  <a:pos x="wd2" y="hd2"/>
                </a:cxn>
                <a:cxn ang="10800000">
                  <a:pos x="wd2" y="hd2"/>
                </a:cxn>
                <a:cxn ang="16200000">
                  <a:pos x="wd2" y="hd2"/>
                </a:cxn>
              </a:cxnLst>
              <a:rect l="0" t="0" r="r" b="b"/>
              <a:pathLst>
                <a:path w="21600" h="21600" extrusionOk="0">
                  <a:moveTo>
                    <a:pt x="18240" y="0"/>
                  </a:moveTo>
                  <a:lnTo>
                    <a:pt x="17440" y="1643"/>
                  </a:lnTo>
                  <a:lnTo>
                    <a:pt x="19360" y="3522"/>
                  </a:lnTo>
                  <a:lnTo>
                    <a:pt x="19520" y="5283"/>
                  </a:lnTo>
                  <a:lnTo>
                    <a:pt x="17280" y="5517"/>
                  </a:lnTo>
                  <a:lnTo>
                    <a:pt x="13760" y="5987"/>
                  </a:lnTo>
                  <a:lnTo>
                    <a:pt x="11360" y="8100"/>
                  </a:lnTo>
                  <a:lnTo>
                    <a:pt x="8320" y="7748"/>
                  </a:lnTo>
                  <a:lnTo>
                    <a:pt x="4800" y="5752"/>
                  </a:lnTo>
                  <a:lnTo>
                    <a:pt x="1760" y="5165"/>
                  </a:lnTo>
                  <a:lnTo>
                    <a:pt x="0" y="5987"/>
                  </a:lnTo>
                  <a:lnTo>
                    <a:pt x="1120" y="9157"/>
                  </a:lnTo>
                  <a:lnTo>
                    <a:pt x="1760" y="11739"/>
                  </a:lnTo>
                  <a:lnTo>
                    <a:pt x="3520" y="13265"/>
                  </a:lnTo>
                  <a:lnTo>
                    <a:pt x="3200" y="15261"/>
                  </a:lnTo>
                  <a:lnTo>
                    <a:pt x="3360" y="18078"/>
                  </a:lnTo>
                  <a:lnTo>
                    <a:pt x="5120" y="17374"/>
                  </a:lnTo>
                  <a:lnTo>
                    <a:pt x="6080" y="19135"/>
                  </a:lnTo>
                  <a:lnTo>
                    <a:pt x="8000" y="19604"/>
                  </a:lnTo>
                  <a:cubicBezTo>
                    <a:pt x="8000" y="19604"/>
                    <a:pt x="6560" y="20896"/>
                    <a:pt x="7360" y="21013"/>
                  </a:cubicBezTo>
                  <a:cubicBezTo>
                    <a:pt x="8160" y="21130"/>
                    <a:pt x="11200" y="21013"/>
                    <a:pt x="11200" y="21013"/>
                  </a:cubicBezTo>
                  <a:lnTo>
                    <a:pt x="13120" y="21600"/>
                  </a:lnTo>
                  <a:lnTo>
                    <a:pt x="13760" y="19252"/>
                  </a:lnTo>
                  <a:lnTo>
                    <a:pt x="15200" y="20074"/>
                  </a:lnTo>
                  <a:lnTo>
                    <a:pt x="14880" y="17374"/>
                  </a:lnTo>
                  <a:lnTo>
                    <a:pt x="17280" y="18783"/>
                  </a:lnTo>
                  <a:cubicBezTo>
                    <a:pt x="17280" y="18783"/>
                    <a:pt x="20480" y="19370"/>
                    <a:pt x="20320" y="19017"/>
                  </a:cubicBezTo>
                  <a:cubicBezTo>
                    <a:pt x="20160" y="18665"/>
                    <a:pt x="19200" y="16317"/>
                    <a:pt x="19200" y="16317"/>
                  </a:cubicBezTo>
                  <a:lnTo>
                    <a:pt x="19520" y="13970"/>
                  </a:lnTo>
                  <a:lnTo>
                    <a:pt x="20000" y="13148"/>
                  </a:lnTo>
                  <a:lnTo>
                    <a:pt x="20480" y="14087"/>
                  </a:lnTo>
                  <a:lnTo>
                    <a:pt x="21440" y="12913"/>
                  </a:lnTo>
                  <a:lnTo>
                    <a:pt x="21120" y="10448"/>
                  </a:lnTo>
                  <a:lnTo>
                    <a:pt x="20640" y="7865"/>
                  </a:lnTo>
                  <a:lnTo>
                    <a:pt x="19840" y="5635"/>
                  </a:lnTo>
                  <a:lnTo>
                    <a:pt x="20000" y="3874"/>
                  </a:lnTo>
                  <a:lnTo>
                    <a:pt x="21600" y="3522"/>
                  </a:lnTo>
                  <a:lnTo>
                    <a:pt x="20160" y="2465"/>
                  </a:lnTo>
                  <a:lnTo>
                    <a:pt x="20320" y="1291"/>
                  </a:lnTo>
                  <a:cubicBezTo>
                    <a:pt x="20320" y="1291"/>
                    <a:pt x="18240" y="0"/>
                    <a:pt x="1824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2" name="Shape"/>
            <p:cNvSpPr/>
            <p:nvPr/>
          </p:nvSpPr>
          <p:spPr>
            <a:xfrm>
              <a:off x="15206096" y="7908245"/>
              <a:ext cx="489687" cy="325965"/>
            </a:xfrm>
            <a:custGeom>
              <a:avLst/>
              <a:gdLst/>
              <a:ahLst/>
              <a:cxnLst>
                <a:cxn ang="0">
                  <a:pos x="wd2" y="hd2"/>
                </a:cxn>
                <a:cxn ang="5400000">
                  <a:pos x="wd2" y="hd2"/>
                </a:cxn>
                <a:cxn ang="10800000">
                  <a:pos x="wd2" y="hd2"/>
                </a:cxn>
                <a:cxn ang="16200000">
                  <a:pos x="wd2" y="hd2"/>
                </a:cxn>
              </a:cxnLst>
              <a:rect l="0" t="0" r="r" b="b"/>
              <a:pathLst>
                <a:path w="21600" h="21600" extrusionOk="0">
                  <a:moveTo>
                    <a:pt x="525" y="99"/>
                  </a:moveTo>
                  <a:lnTo>
                    <a:pt x="1707" y="1282"/>
                  </a:lnTo>
                  <a:lnTo>
                    <a:pt x="3349" y="2367"/>
                  </a:lnTo>
                  <a:lnTo>
                    <a:pt x="5384" y="3354"/>
                  </a:lnTo>
                  <a:lnTo>
                    <a:pt x="6041" y="3945"/>
                  </a:lnTo>
                  <a:lnTo>
                    <a:pt x="6632" y="3945"/>
                  </a:lnTo>
                  <a:lnTo>
                    <a:pt x="8339" y="6313"/>
                  </a:lnTo>
                  <a:lnTo>
                    <a:pt x="8536" y="8581"/>
                  </a:lnTo>
                  <a:lnTo>
                    <a:pt x="11030" y="9567"/>
                  </a:lnTo>
                  <a:lnTo>
                    <a:pt x="11949" y="9863"/>
                  </a:lnTo>
                  <a:lnTo>
                    <a:pt x="12737" y="8778"/>
                  </a:lnTo>
                  <a:lnTo>
                    <a:pt x="12868" y="7595"/>
                  </a:lnTo>
                  <a:lnTo>
                    <a:pt x="14904" y="7595"/>
                  </a:lnTo>
                  <a:lnTo>
                    <a:pt x="15626" y="7003"/>
                  </a:lnTo>
                  <a:lnTo>
                    <a:pt x="16217" y="8088"/>
                  </a:lnTo>
                  <a:lnTo>
                    <a:pt x="17201" y="8088"/>
                  </a:lnTo>
                  <a:lnTo>
                    <a:pt x="18120" y="6510"/>
                  </a:lnTo>
                  <a:lnTo>
                    <a:pt x="18777" y="6313"/>
                  </a:lnTo>
                  <a:lnTo>
                    <a:pt x="18580" y="4241"/>
                  </a:lnTo>
                  <a:lnTo>
                    <a:pt x="19565" y="4241"/>
                  </a:lnTo>
                  <a:lnTo>
                    <a:pt x="19959" y="5820"/>
                  </a:lnTo>
                  <a:lnTo>
                    <a:pt x="20287" y="4833"/>
                  </a:lnTo>
                  <a:lnTo>
                    <a:pt x="19827" y="3157"/>
                  </a:lnTo>
                  <a:lnTo>
                    <a:pt x="17201" y="888"/>
                  </a:lnTo>
                  <a:lnTo>
                    <a:pt x="17267" y="0"/>
                  </a:lnTo>
                  <a:lnTo>
                    <a:pt x="18514" y="789"/>
                  </a:lnTo>
                  <a:lnTo>
                    <a:pt x="20484" y="2762"/>
                  </a:lnTo>
                  <a:lnTo>
                    <a:pt x="21600" y="4932"/>
                  </a:lnTo>
                  <a:lnTo>
                    <a:pt x="21206" y="6411"/>
                  </a:lnTo>
                  <a:lnTo>
                    <a:pt x="20155" y="6313"/>
                  </a:lnTo>
                  <a:lnTo>
                    <a:pt x="19433" y="6805"/>
                  </a:lnTo>
                  <a:lnTo>
                    <a:pt x="19762" y="7989"/>
                  </a:lnTo>
                  <a:lnTo>
                    <a:pt x="18514" y="8384"/>
                  </a:lnTo>
                  <a:lnTo>
                    <a:pt x="17989" y="8976"/>
                  </a:lnTo>
                  <a:lnTo>
                    <a:pt x="16544" y="9863"/>
                  </a:lnTo>
                  <a:lnTo>
                    <a:pt x="15100" y="10060"/>
                  </a:lnTo>
                  <a:lnTo>
                    <a:pt x="14115" y="9567"/>
                  </a:lnTo>
                  <a:lnTo>
                    <a:pt x="13196" y="8680"/>
                  </a:lnTo>
                  <a:lnTo>
                    <a:pt x="12474" y="9567"/>
                  </a:lnTo>
                  <a:lnTo>
                    <a:pt x="12080" y="10455"/>
                  </a:lnTo>
                  <a:lnTo>
                    <a:pt x="11883" y="11441"/>
                  </a:lnTo>
                  <a:lnTo>
                    <a:pt x="10767" y="11343"/>
                  </a:lnTo>
                  <a:lnTo>
                    <a:pt x="10767" y="12427"/>
                  </a:lnTo>
                  <a:lnTo>
                    <a:pt x="11752" y="13611"/>
                  </a:lnTo>
                  <a:lnTo>
                    <a:pt x="12409" y="14696"/>
                  </a:lnTo>
                  <a:lnTo>
                    <a:pt x="12803" y="16176"/>
                  </a:lnTo>
                  <a:lnTo>
                    <a:pt x="13262" y="17063"/>
                  </a:lnTo>
                  <a:lnTo>
                    <a:pt x="14378" y="17063"/>
                  </a:lnTo>
                  <a:lnTo>
                    <a:pt x="14181" y="18345"/>
                  </a:lnTo>
                  <a:lnTo>
                    <a:pt x="15429" y="18740"/>
                  </a:lnTo>
                  <a:lnTo>
                    <a:pt x="16151" y="18839"/>
                  </a:lnTo>
                  <a:lnTo>
                    <a:pt x="16085" y="20121"/>
                  </a:lnTo>
                  <a:lnTo>
                    <a:pt x="17398" y="20219"/>
                  </a:lnTo>
                  <a:lnTo>
                    <a:pt x="17135" y="21600"/>
                  </a:lnTo>
                  <a:lnTo>
                    <a:pt x="15691" y="21008"/>
                  </a:lnTo>
                  <a:lnTo>
                    <a:pt x="14443" y="20515"/>
                  </a:lnTo>
                  <a:lnTo>
                    <a:pt x="12277" y="20121"/>
                  </a:lnTo>
                  <a:lnTo>
                    <a:pt x="11423" y="18839"/>
                  </a:lnTo>
                  <a:lnTo>
                    <a:pt x="10504" y="18049"/>
                  </a:lnTo>
                  <a:lnTo>
                    <a:pt x="9716" y="16472"/>
                  </a:lnTo>
                  <a:lnTo>
                    <a:pt x="9716" y="14696"/>
                  </a:lnTo>
                  <a:lnTo>
                    <a:pt x="8731" y="14400"/>
                  </a:lnTo>
                  <a:lnTo>
                    <a:pt x="7418" y="14203"/>
                  </a:lnTo>
                  <a:lnTo>
                    <a:pt x="6302" y="12329"/>
                  </a:lnTo>
                  <a:lnTo>
                    <a:pt x="5515" y="13710"/>
                  </a:lnTo>
                  <a:lnTo>
                    <a:pt x="4727" y="15189"/>
                  </a:lnTo>
                  <a:lnTo>
                    <a:pt x="3611" y="15288"/>
                  </a:lnTo>
                  <a:lnTo>
                    <a:pt x="4727" y="16866"/>
                  </a:lnTo>
                  <a:lnTo>
                    <a:pt x="3414" y="17655"/>
                  </a:lnTo>
                  <a:lnTo>
                    <a:pt x="2035" y="17359"/>
                  </a:lnTo>
                  <a:lnTo>
                    <a:pt x="525" y="17359"/>
                  </a:lnTo>
                  <a:lnTo>
                    <a:pt x="394" y="11934"/>
                  </a:lnTo>
                  <a:lnTo>
                    <a:pt x="0" y="10652"/>
                  </a:lnTo>
                  <a:lnTo>
                    <a:pt x="525" y="9764"/>
                  </a:lnTo>
                  <a:lnTo>
                    <a:pt x="328" y="592"/>
                  </a:lnTo>
                  <a:cubicBezTo>
                    <a:pt x="328" y="592"/>
                    <a:pt x="525" y="99"/>
                    <a:pt x="525" y="9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3" name="Shape"/>
            <p:cNvSpPr/>
            <p:nvPr/>
          </p:nvSpPr>
          <p:spPr>
            <a:xfrm>
              <a:off x="15741925" y="8006482"/>
              <a:ext cx="61032" cy="818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636" y="10997"/>
                  </a:lnTo>
                  <a:lnTo>
                    <a:pt x="11590" y="16494"/>
                  </a:lnTo>
                  <a:lnTo>
                    <a:pt x="16859" y="21600"/>
                  </a:lnTo>
                  <a:lnTo>
                    <a:pt x="21600" y="15709"/>
                  </a:lnTo>
                  <a:lnTo>
                    <a:pt x="14223" y="10210"/>
                  </a:lnTo>
                  <a:lnTo>
                    <a:pt x="6321" y="7853"/>
                  </a:lnTo>
                  <a:cubicBezTo>
                    <a:pt x="6321" y="7853"/>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4" name="Shape"/>
            <p:cNvSpPr/>
            <p:nvPr/>
          </p:nvSpPr>
          <p:spPr>
            <a:xfrm>
              <a:off x="16224172" y="9221030"/>
              <a:ext cx="450991" cy="6296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549" y="1532"/>
                  </a:lnTo>
                  <a:lnTo>
                    <a:pt x="12939" y="2911"/>
                  </a:lnTo>
                  <a:lnTo>
                    <a:pt x="13901" y="3753"/>
                  </a:lnTo>
                  <a:lnTo>
                    <a:pt x="14329" y="4443"/>
                  </a:lnTo>
                  <a:lnTo>
                    <a:pt x="14650" y="5898"/>
                  </a:lnTo>
                  <a:lnTo>
                    <a:pt x="14863" y="7123"/>
                  </a:lnTo>
                  <a:lnTo>
                    <a:pt x="13687" y="8043"/>
                  </a:lnTo>
                  <a:lnTo>
                    <a:pt x="12297" y="8272"/>
                  </a:lnTo>
                  <a:lnTo>
                    <a:pt x="12511" y="9191"/>
                  </a:lnTo>
                  <a:lnTo>
                    <a:pt x="14222" y="9191"/>
                  </a:lnTo>
                  <a:lnTo>
                    <a:pt x="15826" y="9881"/>
                  </a:lnTo>
                  <a:lnTo>
                    <a:pt x="15398" y="11260"/>
                  </a:lnTo>
                  <a:lnTo>
                    <a:pt x="14543" y="11719"/>
                  </a:lnTo>
                  <a:lnTo>
                    <a:pt x="13580" y="11643"/>
                  </a:lnTo>
                  <a:lnTo>
                    <a:pt x="13259" y="10877"/>
                  </a:lnTo>
                  <a:lnTo>
                    <a:pt x="12083" y="11489"/>
                  </a:lnTo>
                  <a:lnTo>
                    <a:pt x="11442" y="10570"/>
                  </a:lnTo>
                  <a:lnTo>
                    <a:pt x="11335" y="10264"/>
                  </a:lnTo>
                  <a:lnTo>
                    <a:pt x="9945" y="11106"/>
                  </a:lnTo>
                  <a:lnTo>
                    <a:pt x="9945" y="12562"/>
                  </a:lnTo>
                  <a:lnTo>
                    <a:pt x="8234" y="13328"/>
                  </a:lnTo>
                  <a:lnTo>
                    <a:pt x="7378" y="14630"/>
                  </a:lnTo>
                  <a:lnTo>
                    <a:pt x="4063" y="16315"/>
                  </a:lnTo>
                  <a:lnTo>
                    <a:pt x="2673" y="16851"/>
                  </a:lnTo>
                  <a:lnTo>
                    <a:pt x="1390" y="18383"/>
                  </a:lnTo>
                  <a:lnTo>
                    <a:pt x="0" y="19762"/>
                  </a:lnTo>
                  <a:lnTo>
                    <a:pt x="107" y="20528"/>
                  </a:lnTo>
                  <a:lnTo>
                    <a:pt x="2459" y="20757"/>
                  </a:lnTo>
                  <a:lnTo>
                    <a:pt x="3529" y="21370"/>
                  </a:lnTo>
                  <a:lnTo>
                    <a:pt x="5026" y="21600"/>
                  </a:lnTo>
                  <a:lnTo>
                    <a:pt x="6950" y="20757"/>
                  </a:lnTo>
                  <a:lnTo>
                    <a:pt x="7699" y="19762"/>
                  </a:lnTo>
                  <a:lnTo>
                    <a:pt x="8234" y="18460"/>
                  </a:lnTo>
                  <a:lnTo>
                    <a:pt x="8768" y="18230"/>
                  </a:lnTo>
                  <a:lnTo>
                    <a:pt x="8875" y="16698"/>
                  </a:lnTo>
                  <a:lnTo>
                    <a:pt x="10586" y="16468"/>
                  </a:lnTo>
                  <a:lnTo>
                    <a:pt x="11549" y="16391"/>
                  </a:lnTo>
                  <a:lnTo>
                    <a:pt x="11335" y="15626"/>
                  </a:lnTo>
                  <a:lnTo>
                    <a:pt x="11442" y="15166"/>
                  </a:lnTo>
                  <a:lnTo>
                    <a:pt x="12618" y="14783"/>
                  </a:lnTo>
                  <a:lnTo>
                    <a:pt x="13580" y="13328"/>
                  </a:lnTo>
                  <a:lnTo>
                    <a:pt x="13901" y="12332"/>
                  </a:lnTo>
                  <a:lnTo>
                    <a:pt x="14008" y="12026"/>
                  </a:lnTo>
                  <a:lnTo>
                    <a:pt x="14970" y="11949"/>
                  </a:lnTo>
                  <a:lnTo>
                    <a:pt x="15505" y="12179"/>
                  </a:lnTo>
                  <a:lnTo>
                    <a:pt x="17109" y="11796"/>
                  </a:lnTo>
                  <a:lnTo>
                    <a:pt x="17964" y="10647"/>
                  </a:lnTo>
                  <a:lnTo>
                    <a:pt x="18392" y="10111"/>
                  </a:lnTo>
                  <a:lnTo>
                    <a:pt x="19034" y="9345"/>
                  </a:lnTo>
                  <a:lnTo>
                    <a:pt x="18713" y="8809"/>
                  </a:lnTo>
                  <a:lnTo>
                    <a:pt x="19248" y="8043"/>
                  </a:lnTo>
                  <a:lnTo>
                    <a:pt x="20210" y="7966"/>
                  </a:lnTo>
                  <a:lnTo>
                    <a:pt x="20851" y="8349"/>
                  </a:lnTo>
                  <a:lnTo>
                    <a:pt x="20851" y="7506"/>
                  </a:lnTo>
                  <a:lnTo>
                    <a:pt x="21600" y="7200"/>
                  </a:lnTo>
                  <a:lnTo>
                    <a:pt x="21386" y="6128"/>
                  </a:lnTo>
                  <a:lnTo>
                    <a:pt x="21493" y="5515"/>
                  </a:lnTo>
                  <a:lnTo>
                    <a:pt x="21065" y="5438"/>
                  </a:lnTo>
                  <a:lnTo>
                    <a:pt x="19889" y="6051"/>
                  </a:lnTo>
                  <a:lnTo>
                    <a:pt x="18606" y="5821"/>
                  </a:lnTo>
                  <a:lnTo>
                    <a:pt x="17430" y="5438"/>
                  </a:lnTo>
                  <a:lnTo>
                    <a:pt x="16788" y="4060"/>
                  </a:lnTo>
                  <a:lnTo>
                    <a:pt x="16040" y="3600"/>
                  </a:lnTo>
                  <a:lnTo>
                    <a:pt x="15933" y="4672"/>
                  </a:lnTo>
                  <a:lnTo>
                    <a:pt x="15612" y="3983"/>
                  </a:lnTo>
                  <a:lnTo>
                    <a:pt x="15184" y="4213"/>
                  </a:lnTo>
                  <a:lnTo>
                    <a:pt x="15184" y="3447"/>
                  </a:lnTo>
                  <a:lnTo>
                    <a:pt x="14543" y="2528"/>
                  </a:lnTo>
                  <a:lnTo>
                    <a:pt x="14543" y="1762"/>
                  </a:lnTo>
                  <a:lnTo>
                    <a:pt x="13366" y="1226"/>
                  </a:lnTo>
                  <a:lnTo>
                    <a:pt x="12083" y="1149"/>
                  </a:lnTo>
                  <a:lnTo>
                    <a:pt x="11549" y="153"/>
                  </a:lnTo>
                  <a:cubicBezTo>
                    <a:pt x="11549" y="153"/>
                    <a:pt x="10800" y="0"/>
                    <a:pt x="108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5" name="Shape"/>
            <p:cNvSpPr/>
            <p:nvPr/>
          </p:nvSpPr>
          <p:spPr>
            <a:xfrm>
              <a:off x="14956042" y="7515304"/>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6" name="Shape"/>
            <p:cNvSpPr/>
            <p:nvPr/>
          </p:nvSpPr>
          <p:spPr>
            <a:xfrm>
              <a:off x="15858022" y="7542096"/>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7" name="Shape"/>
            <p:cNvSpPr/>
            <p:nvPr/>
          </p:nvSpPr>
          <p:spPr>
            <a:xfrm>
              <a:off x="16215242" y="7827872"/>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8" name="Shape"/>
            <p:cNvSpPr/>
            <p:nvPr/>
          </p:nvSpPr>
          <p:spPr>
            <a:xfrm>
              <a:off x="15822300" y="8077926"/>
              <a:ext cx="223264" cy="162241"/>
            </a:xfrm>
            <a:custGeom>
              <a:avLst/>
              <a:gdLst/>
              <a:ahLst/>
              <a:cxnLst>
                <a:cxn ang="0">
                  <a:pos x="wd2" y="hd2"/>
                </a:cxn>
                <a:cxn ang="5400000">
                  <a:pos x="wd2" y="hd2"/>
                </a:cxn>
                <a:cxn ang="10800000">
                  <a:pos x="wd2" y="hd2"/>
                </a:cxn>
                <a:cxn ang="16200000">
                  <a:pos x="wd2" y="hd2"/>
                </a:cxn>
              </a:cxnLst>
              <a:rect l="0" t="0" r="r" b="b"/>
              <a:pathLst>
                <a:path w="21600" h="21600" extrusionOk="0">
                  <a:moveTo>
                    <a:pt x="0" y="396"/>
                  </a:moveTo>
                  <a:lnTo>
                    <a:pt x="2016" y="4161"/>
                  </a:lnTo>
                  <a:lnTo>
                    <a:pt x="4608" y="4161"/>
                  </a:lnTo>
                  <a:lnTo>
                    <a:pt x="6768" y="4954"/>
                  </a:lnTo>
                  <a:lnTo>
                    <a:pt x="7487" y="7134"/>
                  </a:lnTo>
                  <a:lnTo>
                    <a:pt x="11088" y="9116"/>
                  </a:lnTo>
                  <a:lnTo>
                    <a:pt x="12528" y="9908"/>
                  </a:lnTo>
                  <a:cubicBezTo>
                    <a:pt x="12528" y="9908"/>
                    <a:pt x="14544" y="8521"/>
                    <a:pt x="14976" y="9512"/>
                  </a:cubicBezTo>
                  <a:cubicBezTo>
                    <a:pt x="15408" y="10502"/>
                    <a:pt x="15695" y="12484"/>
                    <a:pt x="15695" y="12484"/>
                  </a:cubicBezTo>
                  <a:lnTo>
                    <a:pt x="17712" y="15061"/>
                  </a:lnTo>
                  <a:lnTo>
                    <a:pt x="18287" y="16646"/>
                  </a:lnTo>
                  <a:lnTo>
                    <a:pt x="17423" y="17240"/>
                  </a:lnTo>
                  <a:lnTo>
                    <a:pt x="15263" y="14664"/>
                  </a:lnTo>
                  <a:lnTo>
                    <a:pt x="12096" y="13079"/>
                  </a:lnTo>
                  <a:lnTo>
                    <a:pt x="10800" y="13673"/>
                  </a:lnTo>
                  <a:lnTo>
                    <a:pt x="11952" y="15457"/>
                  </a:lnTo>
                  <a:lnTo>
                    <a:pt x="14112" y="16250"/>
                  </a:lnTo>
                  <a:lnTo>
                    <a:pt x="16559" y="16844"/>
                  </a:lnTo>
                  <a:lnTo>
                    <a:pt x="17855" y="19817"/>
                  </a:lnTo>
                  <a:lnTo>
                    <a:pt x="20160" y="21600"/>
                  </a:lnTo>
                  <a:lnTo>
                    <a:pt x="21600" y="20608"/>
                  </a:lnTo>
                  <a:lnTo>
                    <a:pt x="19583" y="17636"/>
                  </a:lnTo>
                  <a:lnTo>
                    <a:pt x="18432" y="17636"/>
                  </a:lnTo>
                  <a:lnTo>
                    <a:pt x="18719" y="15457"/>
                  </a:lnTo>
                  <a:lnTo>
                    <a:pt x="17855" y="12088"/>
                  </a:lnTo>
                  <a:lnTo>
                    <a:pt x="16704" y="8917"/>
                  </a:lnTo>
                  <a:lnTo>
                    <a:pt x="14831" y="8719"/>
                  </a:lnTo>
                  <a:lnTo>
                    <a:pt x="13103" y="8719"/>
                  </a:lnTo>
                  <a:lnTo>
                    <a:pt x="11375" y="7332"/>
                  </a:lnTo>
                  <a:lnTo>
                    <a:pt x="9504" y="5549"/>
                  </a:lnTo>
                  <a:lnTo>
                    <a:pt x="8208" y="3963"/>
                  </a:lnTo>
                  <a:lnTo>
                    <a:pt x="6623" y="4161"/>
                  </a:lnTo>
                  <a:lnTo>
                    <a:pt x="4752" y="3567"/>
                  </a:lnTo>
                  <a:lnTo>
                    <a:pt x="3167" y="2576"/>
                  </a:lnTo>
                  <a:lnTo>
                    <a:pt x="2016" y="1189"/>
                  </a:lnTo>
                  <a:lnTo>
                    <a:pt x="1152" y="0"/>
                  </a:lnTo>
                  <a:cubicBezTo>
                    <a:pt x="1152" y="0"/>
                    <a:pt x="0" y="396"/>
                    <a:pt x="0" y="3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9" name="Shape"/>
            <p:cNvSpPr/>
            <p:nvPr/>
          </p:nvSpPr>
          <p:spPr>
            <a:xfrm>
              <a:off x="16626045" y="8435146"/>
              <a:ext cx="116098" cy="99728"/>
            </a:xfrm>
            <a:custGeom>
              <a:avLst/>
              <a:gdLst/>
              <a:ahLst/>
              <a:cxnLst>
                <a:cxn ang="0">
                  <a:pos x="wd2" y="hd2"/>
                </a:cxn>
                <a:cxn ang="5400000">
                  <a:pos x="wd2" y="hd2"/>
                </a:cxn>
                <a:cxn ang="10800000">
                  <a:pos x="wd2" y="hd2"/>
                </a:cxn>
                <a:cxn ang="16200000">
                  <a:pos x="wd2" y="hd2"/>
                </a:cxn>
              </a:cxnLst>
              <a:rect l="0" t="0" r="r" b="b"/>
              <a:pathLst>
                <a:path w="21600" h="21600" extrusionOk="0">
                  <a:moveTo>
                    <a:pt x="3046" y="9671"/>
                  </a:moveTo>
                  <a:lnTo>
                    <a:pt x="0" y="17087"/>
                  </a:lnTo>
                  <a:lnTo>
                    <a:pt x="3601" y="21277"/>
                  </a:lnTo>
                  <a:lnTo>
                    <a:pt x="8861" y="21600"/>
                  </a:lnTo>
                  <a:lnTo>
                    <a:pt x="12462" y="17087"/>
                  </a:lnTo>
                  <a:lnTo>
                    <a:pt x="10247" y="13863"/>
                  </a:lnTo>
                  <a:lnTo>
                    <a:pt x="7199" y="11285"/>
                  </a:lnTo>
                  <a:lnTo>
                    <a:pt x="10523" y="8060"/>
                  </a:lnTo>
                  <a:lnTo>
                    <a:pt x="16062" y="7737"/>
                  </a:lnTo>
                  <a:lnTo>
                    <a:pt x="20769" y="8060"/>
                  </a:lnTo>
                  <a:lnTo>
                    <a:pt x="18277" y="4836"/>
                  </a:lnTo>
                  <a:lnTo>
                    <a:pt x="21600" y="0"/>
                  </a:lnTo>
                  <a:lnTo>
                    <a:pt x="15231" y="1934"/>
                  </a:lnTo>
                  <a:lnTo>
                    <a:pt x="10800" y="6126"/>
                  </a:lnTo>
                  <a:lnTo>
                    <a:pt x="6924" y="10638"/>
                  </a:lnTo>
                  <a:cubicBezTo>
                    <a:pt x="6924" y="10638"/>
                    <a:pt x="3046" y="9671"/>
                    <a:pt x="3046" y="96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0" name="Shape"/>
            <p:cNvSpPr/>
            <p:nvPr/>
          </p:nvSpPr>
          <p:spPr>
            <a:xfrm>
              <a:off x="16206311" y="8381562"/>
              <a:ext cx="56558" cy="848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5" y="11748"/>
                  </a:lnTo>
                  <a:lnTo>
                    <a:pt x="7957" y="12505"/>
                  </a:lnTo>
                  <a:lnTo>
                    <a:pt x="11368" y="16675"/>
                  </a:lnTo>
                  <a:lnTo>
                    <a:pt x="11368" y="21223"/>
                  </a:lnTo>
                  <a:lnTo>
                    <a:pt x="18759" y="21600"/>
                  </a:lnTo>
                  <a:lnTo>
                    <a:pt x="21600" y="17432"/>
                  </a:lnTo>
                  <a:lnTo>
                    <a:pt x="13073" y="14022"/>
                  </a:lnTo>
                  <a:lnTo>
                    <a:pt x="10798" y="8717"/>
                  </a:lnTo>
                  <a:lnTo>
                    <a:pt x="8527" y="3411"/>
                  </a:lnTo>
                  <a:lnTo>
                    <a:pt x="6252" y="6821"/>
                  </a:lnTo>
                  <a:cubicBezTo>
                    <a:pt x="6252" y="6821"/>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1" name="Shape"/>
            <p:cNvSpPr/>
            <p:nvPr/>
          </p:nvSpPr>
          <p:spPr>
            <a:xfrm>
              <a:off x="16277755" y="849765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2" name="Shape"/>
            <p:cNvSpPr/>
            <p:nvPr/>
          </p:nvSpPr>
          <p:spPr>
            <a:xfrm>
              <a:off x="16117006" y="8604825"/>
              <a:ext cx="104935" cy="89306"/>
            </a:xfrm>
            <a:custGeom>
              <a:avLst/>
              <a:gdLst/>
              <a:ahLst/>
              <a:cxnLst>
                <a:cxn ang="0">
                  <a:pos x="wd2" y="hd2"/>
                </a:cxn>
                <a:cxn ang="5400000">
                  <a:pos x="wd2" y="hd2"/>
                </a:cxn>
                <a:cxn ang="10800000">
                  <a:pos x="wd2" y="hd2"/>
                </a:cxn>
                <a:cxn ang="16200000">
                  <a:pos x="wd2" y="hd2"/>
                </a:cxn>
              </a:cxnLst>
              <a:rect l="0" t="0" r="r" b="b"/>
              <a:pathLst>
                <a:path w="21600" h="21600" extrusionOk="0">
                  <a:moveTo>
                    <a:pt x="13787" y="9720"/>
                  </a:moveTo>
                  <a:lnTo>
                    <a:pt x="0" y="0"/>
                  </a:lnTo>
                  <a:lnTo>
                    <a:pt x="5055" y="11880"/>
                  </a:lnTo>
                  <a:lnTo>
                    <a:pt x="13787" y="21600"/>
                  </a:lnTo>
                  <a:lnTo>
                    <a:pt x="21600" y="21600"/>
                  </a:lnTo>
                  <a:lnTo>
                    <a:pt x="16085" y="14580"/>
                  </a:lnTo>
                  <a:cubicBezTo>
                    <a:pt x="16085" y="14580"/>
                    <a:pt x="13787" y="9720"/>
                    <a:pt x="13787" y="972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3" name="Shape"/>
            <p:cNvSpPr/>
            <p:nvPr/>
          </p:nvSpPr>
          <p:spPr>
            <a:xfrm>
              <a:off x="16688558" y="8131509"/>
              <a:ext cx="24559"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4" name="Shape"/>
            <p:cNvSpPr/>
            <p:nvPr/>
          </p:nvSpPr>
          <p:spPr>
            <a:xfrm>
              <a:off x="16447436" y="774749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5" name="Shape"/>
            <p:cNvSpPr/>
            <p:nvPr/>
          </p:nvSpPr>
          <p:spPr>
            <a:xfrm>
              <a:off x="16384922" y="7533165"/>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6" name="Shape"/>
            <p:cNvSpPr/>
            <p:nvPr/>
          </p:nvSpPr>
          <p:spPr>
            <a:xfrm>
              <a:off x="16902892" y="864054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7" name="Shape"/>
            <p:cNvSpPr/>
            <p:nvPr/>
          </p:nvSpPr>
          <p:spPr>
            <a:xfrm>
              <a:off x="17001128" y="8327980"/>
              <a:ext cx="65488" cy="32749"/>
            </a:xfrm>
            <a:custGeom>
              <a:avLst/>
              <a:gdLst/>
              <a:ahLst/>
              <a:cxnLst>
                <a:cxn ang="0">
                  <a:pos x="wd2" y="hd2"/>
                </a:cxn>
                <a:cxn ang="5400000">
                  <a:pos x="wd2" y="hd2"/>
                </a:cxn>
                <a:cxn ang="10800000">
                  <a:pos x="wd2" y="hd2"/>
                </a:cxn>
                <a:cxn ang="16200000">
                  <a:pos x="wd2" y="hd2"/>
                </a:cxn>
              </a:cxnLst>
              <a:rect l="0" t="0" r="r" b="b"/>
              <a:pathLst>
                <a:path w="21600" h="21600" extrusionOk="0">
                  <a:moveTo>
                    <a:pt x="0" y="5890"/>
                  </a:moveTo>
                  <a:lnTo>
                    <a:pt x="10310" y="18655"/>
                  </a:lnTo>
                  <a:lnTo>
                    <a:pt x="12763" y="11781"/>
                  </a:lnTo>
                  <a:lnTo>
                    <a:pt x="15709" y="21600"/>
                  </a:lnTo>
                  <a:lnTo>
                    <a:pt x="21600" y="13748"/>
                  </a:lnTo>
                  <a:lnTo>
                    <a:pt x="17674" y="3929"/>
                  </a:lnTo>
                  <a:lnTo>
                    <a:pt x="13255" y="6874"/>
                  </a:lnTo>
                  <a:lnTo>
                    <a:pt x="6872" y="0"/>
                  </a:lnTo>
                  <a:cubicBezTo>
                    <a:pt x="6872" y="0"/>
                    <a:pt x="0" y="5890"/>
                    <a:pt x="0" y="589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8" name="Shape"/>
            <p:cNvSpPr/>
            <p:nvPr/>
          </p:nvSpPr>
          <p:spPr>
            <a:xfrm>
              <a:off x="10624748" y="5425566"/>
              <a:ext cx="702537" cy="470344"/>
            </a:xfrm>
            <a:custGeom>
              <a:avLst/>
              <a:gdLst/>
              <a:ahLst/>
              <a:cxnLst>
                <a:cxn ang="0">
                  <a:pos x="wd2" y="hd2"/>
                </a:cxn>
                <a:cxn ang="5400000">
                  <a:pos x="wd2" y="hd2"/>
                </a:cxn>
                <a:cxn ang="10800000">
                  <a:pos x="wd2" y="hd2"/>
                </a:cxn>
                <a:cxn ang="16200000">
                  <a:pos x="wd2" y="hd2"/>
                </a:cxn>
              </a:cxnLst>
              <a:rect l="0" t="0" r="r" b="b"/>
              <a:pathLst>
                <a:path w="21600" h="21600" extrusionOk="0">
                  <a:moveTo>
                    <a:pt x="11578" y="274"/>
                  </a:moveTo>
                  <a:lnTo>
                    <a:pt x="10502" y="735"/>
                  </a:lnTo>
                  <a:lnTo>
                    <a:pt x="10022" y="2119"/>
                  </a:lnTo>
                  <a:lnTo>
                    <a:pt x="9953" y="3144"/>
                  </a:lnTo>
                  <a:lnTo>
                    <a:pt x="9267" y="2632"/>
                  </a:lnTo>
                  <a:lnTo>
                    <a:pt x="8649" y="2427"/>
                  </a:lnTo>
                  <a:lnTo>
                    <a:pt x="8203" y="2170"/>
                  </a:lnTo>
                  <a:lnTo>
                    <a:pt x="7825" y="2478"/>
                  </a:lnTo>
                  <a:lnTo>
                    <a:pt x="6384" y="2170"/>
                  </a:lnTo>
                  <a:lnTo>
                    <a:pt x="5629" y="1863"/>
                  </a:lnTo>
                  <a:lnTo>
                    <a:pt x="4771" y="1863"/>
                  </a:lnTo>
                  <a:lnTo>
                    <a:pt x="3020" y="1606"/>
                  </a:lnTo>
                  <a:lnTo>
                    <a:pt x="2128" y="2273"/>
                  </a:lnTo>
                  <a:lnTo>
                    <a:pt x="1785" y="2632"/>
                  </a:lnTo>
                  <a:lnTo>
                    <a:pt x="2128" y="4016"/>
                  </a:lnTo>
                  <a:lnTo>
                    <a:pt x="2334" y="5195"/>
                  </a:lnTo>
                  <a:lnTo>
                    <a:pt x="2162" y="6015"/>
                  </a:lnTo>
                  <a:lnTo>
                    <a:pt x="1373" y="6784"/>
                  </a:lnTo>
                  <a:lnTo>
                    <a:pt x="892" y="7758"/>
                  </a:lnTo>
                  <a:lnTo>
                    <a:pt x="755" y="8425"/>
                  </a:lnTo>
                  <a:lnTo>
                    <a:pt x="206" y="8579"/>
                  </a:lnTo>
                  <a:lnTo>
                    <a:pt x="0" y="10527"/>
                  </a:lnTo>
                  <a:lnTo>
                    <a:pt x="686" y="12065"/>
                  </a:lnTo>
                  <a:lnTo>
                    <a:pt x="1098" y="11654"/>
                  </a:lnTo>
                  <a:lnTo>
                    <a:pt x="1991" y="12013"/>
                  </a:lnTo>
                  <a:lnTo>
                    <a:pt x="2814" y="12167"/>
                  </a:lnTo>
                  <a:lnTo>
                    <a:pt x="3226" y="12475"/>
                  </a:lnTo>
                  <a:lnTo>
                    <a:pt x="3878" y="11962"/>
                  </a:lnTo>
                  <a:lnTo>
                    <a:pt x="4496" y="11860"/>
                  </a:lnTo>
                  <a:lnTo>
                    <a:pt x="5320" y="11193"/>
                  </a:lnTo>
                  <a:lnTo>
                    <a:pt x="5869" y="10732"/>
                  </a:lnTo>
                  <a:lnTo>
                    <a:pt x="6315" y="10475"/>
                  </a:lnTo>
                  <a:lnTo>
                    <a:pt x="7105" y="11039"/>
                  </a:lnTo>
                  <a:lnTo>
                    <a:pt x="7963" y="11347"/>
                  </a:lnTo>
                  <a:lnTo>
                    <a:pt x="8375" y="11962"/>
                  </a:lnTo>
                  <a:lnTo>
                    <a:pt x="8683" y="13192"/>
                  </a:lnTo>
                  <a:lnTo>
                    <a:pt x="9061" y="14013"/>
                  </a:lnTo>
                  <a:lnTo>
                    <a:pt x="9095" y="15756"/>
                  </a:lnTo>
                  <a:lnTo>
                    <a:pt x="8580" y="16166"/>
                  </a:lnTo>
                  <a:lnTo>
                    <a:pt x="8203" y="16320"/>
                  </a:lnTo>
                  <a:lnTo>
                    <a:pt x="8031" y="17294"/>
                  </a:lnTo>
                  <a:lnTo>
                    <a:pt x="7688" y="17653"/>
                  </a:lnTo>
                  <a:lnTo>
                    <a:pt x="7105" y="17704"/>
                  </a:lnTo>
                  <a:lnTo>
                    <a:pt x="7105" y="18319"/>
                  </a:lnTo>
                  <a:lnTo>
                    <a:pt x="7585" y="18985"/>
                  </a:lnTo>
                  <a:lnTo>
                    <a:pt x="8066" y="18627"/>
                  </a:lnTo>
                  <a:lnTo>
                    <a:pt x="8478" y="18524"/>
                  </a:lnTo>
                  <a:lnTo>
                    <a:pt x="8924" y="18319"/>
                  </a:lnTo>
                  <a:lnTo>
                    <a:pt x="9610" y="17858"/>
                  </a:lnTo>
                  <a:lnTo>
                    <a:pt x="9679" y="17140"/>
                  </a:lnTo>
                  <a:lnTo>
                    <a:pt x="9713" y="16576"/>
                  </a:lnTo>
                  <a:lnTo>
                    <a:pt x="10537" y="16166"/>
                  </a:lnTo>
                  <a:lnTo>
                    <a:pt x="11326" y="15858"/>
                  </a:lnTo>
                  <a:lnTo>
                    <a:pt x="11635" y="15756"/>
                  </a:lnTo>
                  <a:lnTo>
                    <a:pt x="11635" y="16832"/>
                  </a:lnTo>
                  <a:lnTo>
                    <a:pt x="12013" y="17345"/>
                  </a:lnTo>
                  <a:lnTo>
                    <a:pt x="12699" y="17191"/>
                  </a:lnTo>
                  <a:lnTo>
                    <a:pt x="13283" y="17396"/>
                  </a:lnTo>
                  <a:lnTo>
                    <a:pt x="13489" y="17550"/>
                  </a:lnTo>
                  <a:lnTo>
                    <a:pt x="13042" y="18063"/>
                  </a:lnTo>
                  <a:lnTo>
                    <a:pt x="12356" y="18627"/>
                  </a:lnTo>
                  <a:lnTo>
                    <a:pt x="12390" y="18934"/>
                  </a:lnTo>
                  <a:lnTo>
                    <a:pt x="13042" y="19498"/>
                  </a:lnTo>
                  <a:lnTo>
                    <a:pt x="13283" y="19652"/>
                  </a:lnTo>
                  <a:lnTo>
                    <a:pt x="13283" y="20985"/>
                  </a:lnTo>
                  <a:lnTo>
                    <a:pt x="13557" y="21600"/>
                  </a:lnTo>
                  <a:lnTo>
                    <a:pt x="14587" y="21087"/>
                  </a:lnTo>
                  <a:lnTo>
                    <a:pt x="15239" y="20421"/>
                  </a:lnTo>
                  <a:lnTo>
                    <a:pt x="15719" y="19857"/>
                  </a:lnTo>
                  <a:lnTo>
                    <a:pt x="16372" y="19754"/>
                  </a:lnTo>
                  <a:lnTo>
                    <a:pt x="16646" y="19396"/>
                  </a:lnTo>
                  <a:lnTo>
                    <a:pt x="16097" y="19242"/>
                  </a:lnTo>
                  <a:lnTo>
                    <a:pt x="15479" y="19191"/>
                  </a:lnTo>
                  <a:lnTo>
                    <a:pt x="15067" y="19191"/>
                  </a:lnTo>
                  <a:lnTo>
                    <a:pt x="14964" y="18678"/>
                  </a:lnTo>
                  <a:lnTo>
                    <a:pt x="14655" y="17960"/>
                  </a:lnTo>
                  <a:lnTo>
                    <a:pt x="14312" y="17704"/>
                  </a:lnTo>
                  <a:lnTo>
                    <a:pt x="14038" y="17294"/>
                  </a:lnTo>
                  <a:lnTo>
                    <a:pt x="14552" y="17294"/>
                  </a:lnTo>
                  <a:lnTo>
                    <a:pt x="15170" y="17089"/>
                  </a:lnTo>
                  <a:lnTo>
                    <a:pt x="15788" y="16268"/>
                  </a:lnTo>
                  <a:lnTo>
                    <a:pt x="16612" y="15910"/>
                  </a:lnTo>
                  <a:lnTo>
                    <a:pt x="17230" y="15653"/>
                  </a:lnTo>
                  <a:lnTo>
                    <a:pt x="17882" y="15192"/>
                  </a:lnTo>
                  <a:lnTo>
                    <a:pt x="18499" y="14474"/>
                  </a:lnTo>
                  <a:lnTo>
                    <a:pt x="19449" y="14423"/>
                  </a:lnTo>
                  <a:lnTo>
                    <a:pt x="19220" y="13603"/>
                  </a:lnTo>
                  <a:lnTo>
                    <a:pt x="19975" y="12987"/>
                  </a:lnTo>
                  <a:lnTo>
                    <a:pt x="20410" y="12236"/>
                  </a:lnTo>
                  <a:lnTo>
                    <a:pt x="21039" y="12218"/>
                  </a:lnTo>
                  <a:lnTo>
                    <a:pt x="21600" y="11073"/>
                  </a:lnTo>
                  <a:lnTo>
                    <a:pt x="21142" y="9860"/>
                  </a:lnTo>
                  <a:lnTo>
                    <a:pt x="21417" y="7963"/>
                  </a:lnTo>
                  <a:lnTo>
                    <a:pt x="20776" y="7724"/>
                  </a:lnTo>
                  <a:lnTo>
                    <a:pt x="20502" y="7178"/>
                  </a:lnTo>
                  <a:lnTo>
                    <a:pt x="20181" y="7246"/>
                  </a:lnTo>
                  <a:lnTo>
                    <a:pt x="19541" y="6494"/>
                  </a:lnTo>
                  <a:lnTo>
                    <a:pt x="18900" y="6084"/>
                  </a:lnTo>
                  <a:lnTo>
                    <a:pt x="18488" y="5264"/>
                  </a:lnTo>
                  <a:lnTo>
                    <a:pt x="17802" y="5879"/>
                  </a:lnTo>
                  <a:lnTo>
                    <a:pt x="17024" y="5401"/>
                  </a:lnTo>
                  <a:lnTo>
                    <a:pt x="16063" y="5537"/>
                  </a:lnTo>
                  <a:lnTo>
                    <a:pt x="15468" y="3213"/>
                  </a:lnTo>
                  <a:lnTo>
                    <a:pt x="14644" y="3144"/>
                  </a:lnTo>
                  <a:lnTo>
                    <a:pt x="14461" y="1094"/>
                  </a:lnTo>
                  <a:lnTo>
                    <a:pt x="13912" y="0"/>
                  </a:lnTo>
                  <a:cubicBezTo>
                    <a:pt x="13912" y="0"/>
                    <a:pt x="11578" y="274"/>
                    <a:pt x="11578" y="27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9" name="Shape"/>
            <p:cNvSpPr/>
            <p:nvPr/>
          </p:nvSpPr>
          <p:spPr>
            <a:xfrm>
              <a:off x="10803359" y="5648829"/>
              <a:ext cx="114981" cy="157401"/>
            </a:xfrm>
            <a:custGeom>
              <a:avLst/>
              <a:gdLst/>
              <a:ahLst/>
              <a:cxnLst>
                <a:cxn ang="0">
                  <a:pos x="wd2" y="hd2"/>
                </a:cxn>
                <a:cxn ang="5400000">
                  <a:pos x="wd2" y="hd2"/>
                </a:cxn>
                <a:cxn ang="10800000">
                  <a:pos x="wd2" y="hd2"/>
                </a:cxn>
                <a:cxn ang="16200000">
                  <a:pos x="wd2" y="hd2"/>
                </a:cxn>
              </a:cxnLst>
              <a:rect l="0" t="0" r="r" b="b"/>
              <a:pathLst>
                <a:path w="21600" h="21600" extrusionOk="0">
                  <a:moveTo>
                    <a:pt x="0" y="1838"/>
                  </a:moveTo>
                  <a:lnTo>
                    <a:pt x="1049" y="3217"/>
                  </a:lnTo>
                  <a:lnTo>
                    <a:pt x="3146" y="5821"/>
                  </a:lnTo>
                  <a:lnTo>
                    <a:pt x="6291" y="7813"/>
                  </a:lnTo>
                  <a:lnTo>
                    <a:pt x="8808" y="11489"/>
                  </a:lnTo>
                  <a:lnTo>
                    <a:pt x="9647" y="14860"/>
                  </a:lnTo>
                  <a:lnTo>
                    <a:pt x="9437" y="20834"/>
                  </a:lnTo>
                  <a:lnTo>
                    <a:pt x="9437" y="21600"/>
                  </a:lnTo>
                  <a:lnTo>
                    <a:pt x="13002" y="21447"/>
                  </a:lnTo>
                  <a:lnTo>
                    <a:pt x="15099" y="20374"/>
                  </a:lnTo>
                  <a:lnTo>
                    <a:pt x="16148" y="17464"/>
                  </a:lnTo>
                  <a:lnTo>
                    <a:pt x="21600" y="15779"/>
                  </a:lnTo>
                  <a:lnTo>
                    <a:pt x="21390" y="10570"/>
                  </a:lnTo>
                  <a:lnTo>
                    <a:pt x="19083" y="8119"/>
                  </a:lnTo>
                  <a:lnTo>
                    <a:pt x="17196" y="4443"/>
                  </a:lnTo>
                  <a:lnTo>
                    <a:pt x="14680" y="2604"/>
                  </a:lnTo>
                  <a:lnTo>
                    <a:pt x="10066" y="1685"/>
                  </a:lnTo>
                  <a:lnTo>
                    <a:pt x="4614" y="0"/>
                  </a:lnTo>
                  <a:cubicBezTo>
                    <a:pt x="4614" y="0"/>
                    <a:pt x="0" y="1838"/>
                    <a:pt x="0" y="183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0" name="Shape"/>
            <p:cNvSpPr/>
            <p:nvPr/>
          </p:nvSpPr>
          <p:spPr>
            <a:xfrm>
              <a:off x="10544374" y="5666690"/>
              <a:ext cx="361686" cy="258986"/>
            </a:xfrm>
            <a:custGeom>
              <a:avLst/>
              <a:gdLst/>
              <a:ahLst/>
              <a:cxnLst>
                <a:cxn ang="0">
                  <a:pos x="wd2" y="hd2"/>
                </a:cxn>
                <a:cxn ang="5400000">
                  <a:pos x="wd2" y="hd2"/>
                </a:cxn>
                <a:cxn ang="10800000">
                  <a:pos x="wd2" y="hd2"/>
                </a:cxn>
                <a:cxn ang="16200000">
                  <a:pos x="wd2" y="hd2"/>
                </a:cxn>
              </a:cxnLst>
              <a:rect l="0" t="0" r="r" b="b"/>
              <a:pathLst>
                <a:path w="21600" h="21600" extrusionOk="0">
                  <a:moveTo>
                    <a:pt x="5733" y="2048"/>
                  </a:moveTo>
                  <a:lnTo>
                    <a:pt x="5467" y="3259"/>
                  </a:lnTo>
                  <a:lnTo>
                    <a:pt x="4200" y="4097"/>
                  </a:lnTo>
                  <a:lnTo>
                    <a:pt x="3600" y="4934"/>
                  </a:lnTo>
                  <a:lnTo>
                    <a:pt x="3200" y="6331"/>
                  </a:lnTo>
                  <a:lnTo>
                    <a:pt x="2667" y="8566"/>
                  </a:lnTo>
                  <a:lnTo>
                    <a:pt x="1600" y="9776"/>
                  </a:lnTo>
                  <a:lnTo>
                    <a:pt x="0" y="10241"/>
                  </a:lnTo>
                  <a:lnTo>
                    <a:pt x="800" y="12197"/>
                  </a:lnTo>
                  <a:lnTo>
                    <a:pt x="1800" y="13872"/>
                  </a:lnTo>
                  <a:lnTo>
                    <a:pt x="2600" y="14431"/>
                  </a:lnTo>
                  <a:lnTo>
                    <a:pt x="2867" y="15548"/>
                  </a:lnTo>
                  <a:lnTo>
                    <a:pt x="3800" y="17224"/>
                  </a:lnTo>
                  <a:lnTo>
                    <a:pt x="4867" y="17597"/>
                  </a:lnTo>
                  <a:lnTo>
                    <a:pt x="5667" y="17317"/>
                  </a:lnTo>
                  <a:lnTo>
                    <a:pt x="5467" y="18621"/>
                  </a:lnTo>
                  <a:lnTo>
                    <a:pt x="6000" y="19831"/>
                  </a:lnTo>
                  <a:lnTo>
                    <a:pt x="6267" y="20855"/>
                  </a:lnTo>
                  <a:lnTo>
                    <a:pt x="9333" y="21414"/>
                  </a:lnTo>
                  <a:lnTo>
                    <a:pt x="11333" y="21414"/>
                  </a:lnTo>
                  <a:lnTo>
                    <a:pt x="12333" y="21600"/>
                  </a:lnTo>
                  <a:lnTo>
                    <a:pt x="14733" y="20390"/>
                  </a:lnTo>
                  <a:lnTo>
                    <a:pt x="15600" y="19459"/>
                  </a:lnTo>
                  <a:lnTo>
                    <a:pt x="16933" y="20110"/>
                  </a:lnTo>
                  <a:lnTo>
                    <a:pt x="17333" y="20297"/>
                  </a:lnTo>
                  <a:lnTo>
                    <a:pt x="17933" y="20297"/>
                  </a:lnTo>
                  <a:lnTo>
                    <a:pt x="18333" y="21228"/>
                  </a:lnTo>
                  <a:lnTo>
                    <a:pt x="19067" y="21414"/>
                  </a:lnTo>
                  <a:lnTo>
                    <a:pt x="19667" y="18341"/>
                  </a:lnTo>
                  <a:lnTo>
                    <a:pt x="19867" y="16852"/>
                  </a:lnTo>
                  <a:lnTo>
                    <a:pt x="20267" y="17969"/>
                  </a:lnTo>
                  <a:lnTo>
                    <a:pt x="21267" y="17131"/>
                  </a:lnTo>
                  <a:lnTo>
                    <a:pt x="21600" y="15548"/>
                  </a:lnTo>
                  <a:lnTo>
                    <a:pt x="21467" y="13593"/>
                  </a:lnTo>
                  <a:lnTo>
                    <a:pt x="20800" y="13779"/>
                  </a:lnTo>
                  <a:lnTo>
                    <a:pt x="19933" y="13872"/>
                  </a:lnTo>
                  <a:lnTo>
                    <a:pt x="19267" y="14338"/>
                  </a:lnTo>
                  <a:lnTo>
                    <a:pt x="18333" y="13128"/>
                  </a:lnTo>
                  <a:lnTo>
                    <a:pt x="18333" y="10707"/>
                  </a:lnTo>
                  <a:lnTo>
                    <a:pt x="18333" y="7355"/>
                  </a:lnTo>
                  <a:lnTo>
                    <a:pt x="17933" y="5679"/>
                  </a:lnTo>
                  <a:lnTo>
                    <a:pt x="17333" y="3631"/>
                  </a:lnTo>
                  <a:lnTo>
                    <a:pt x="16333" y="2421"/>
                  </a:lnTo>
                  <a:lnTo>
                    <a:pt x="15333" y="0"/>
                  </a:lnTo>
                  <a:lnTo>
                    <a:pt x="13267" y="1397"/>
                  </a:lnTo>
                  <a:lnTo>
                    <a:pt x="12067" y="1583"/>
                  </a:lnTo>
                  <a:lnTo>
                    <a:pt x="10800" y="2514"/>
                  </a:lnTo>
                  <a:lnTo>
                    <a:pt x="10000" y="1955"/>
                  </a:lnTo>
                  <a:lnTo>
                    <a:pt x="7800" y="1583"/>
                  </a:lnTo>
                  <a:lnTo>
                    <a:pt x="6667" y="1024"/>
                  </a:lnTo>
                  <a:cubicBezTo>
                    <a:pt x="6667" y="1024"/>
                    <a:pt x="5733" y="2048"/>
                    <a:pt x="5733" y="204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1" name="Shape"/>
            <p:cNvSpPr/>
            <p:nvPr/>
          </p:nvSpPr>
          <p:spPr>
            <a:xfrm>
              <a:off x="10633678" y="5898883"/>
              <a:ext cx="232194" cy="146238"/>
            </a:xfrm>
            <a:custGeom>
              <a:avLst/>
              <a:gdLst/>
              <a:ahLst/>
              <a:cxnLst>
                <a:cxn ang="0">
                  <a:pos x="wd2" y="hd2"/>
                </a:cxn>
                <a:cxn ang="5400000">
                  <a:pos x="wd2" y="hd2"/>
                </a:cxn>
                <a:cxn ang="10800000">
                  <a:pos x="wd2" y="hd2"/>
                </a:cxn>
                <a:cxn ang="16200000">
                  <a:pos x="wd2" y="hd2"/>
                </a:cxn>
              </a:cxnLst>
              <a:rect l="0" t="0" r="r" b="b"/>
              <a:pathLst>
                <a:path w="21600" h="21600" extrusionOk="0">
                  <a:moveTo>
                    <a:pt x="15058" y="18302"/>
                  </a:moveTo>
                  <a:lnTo>
                    <a:pt x="13500" y="17808"/>
                  </a:lnTo>
                  <a:lnTo>
                    <a:pt x="13188" y="20446"/>
                  </a:lnTo>
                  <a:lnTo>
                    <a:pt x="11631" y="21600"/>
                  </a:lnTo>
                  <a:lnTo>
                    <a:pt x="9035" y="21435"/>
                  </a:lnTo>
                  <a:lnTo>
                    <a:pt x="7062" y="20116"/>
                  </a:lnTo>
                  <a:lnTo>
                    <a:pt x="5712" y="19621"/>
                  </a:lnTo>
                  <a:lnTo>
                    <a:pt x="3635" y="21435"/>
                  </a:lnTo>
                  <a:lnTo>
                    <a:pt x="2285" y="21435"/>
                  </a:lnTo>
                  <a:lnTo>
                    <a:pt x="2077" y="16818"/>
                  </a:lnTo>
                  <a:lnTo>
                    <a:pt x="415" y="15169"/>
                  </a:lnTo>
                  <a:lnTo>
                    <a:pt x="0" y="13850"/>
                  </a:lnTo>
                  <a:lnTo>
                    <a:pt x="415" y="8904"/>
                  </a:lnTo>
                  <a:lnTo>
                    <a:pt x="1558" y="7420"/>
                  </a:lnTo>
                  <a:lnTo>
                    <a:pt x="415" y="3463"/>
                  </a:lnTo>
                  <a:lnTo>
                    <a:pt x="727" y="0"/>
                  </a:lnTo>
                  <a:lnTo>
                    <a:pt x="1558" y="2473"/>
                  </a:lnTo>
                  <a:lnTo>
                    <a:pt x="3842" y="2968"/>
                  </a:lnTo>
                  <a:lnTo>
                    <a:pt x="8100" y="3463"/>
                  </a:lnTo>
                  <a:lnTo>
                    <a:pt x="9450" y="3463"/>
                  </a:lnTo>
                  <a:lnTo>
                    <a:pt x="11008" y="3792"/>
                  </a:lnTo>
                  <a:lnTo>
                    <a:pt x="13500" y="2638"/>
                  </a:lnTo>
                  <a:lnTo>
                    <a:pt x="14746" y="1649"/>
                  </a:lnTo>
                  <a:lnTo>
                    <a:pt x="16096" y="0"/>
                  </a:lnTo>
                  <a:lnTo>
                    <a:pt x="18485" y="1649"/>
                  </a:lnTo>
                  <a:lnTo>
                    <a:pt x="19731" y="1484"/>
                  </a:lnTo>
                  <a:lnTo>
                    <a:pt x="20354" y="3133"/>
                  </a:lnTo>
                  <a:lnTo>
                    <a:pt x="21496" y="3463"/>
                  </a:lnTo>
                  <a:lnTo>
                    <a:pt x="21600" y="7255"/>
                  </a:lnTo>
                  <a:lnTo>
                    <a:pt x="19835" y="7420"/>
                  </a:lnTo>
                  <a:lnTo>
                    <a:pt x="19315" y="8244"/>
                  </a:lnTo>
                  <a:lnTo>
                    <a:pt x="19212" y="12202"/>
                  </a:lnTo>
                  <a:lnTo>
                    <a:pt x="17965" y="13521"/>
                  </a:lnTo>
                  <a:lnTo>
                    <a:pt x="17342" y="15005"/>
                  </a:lnTo>
                  <a:lnTo>
                    <a:pt x="18796" y="15169"/>
                  </a:lnTo>
                  <a:lnTo>
                    <a:pt x="19315" y="17643"/>
                  </a:lnTo>
                  <a:lnTo>
                    <a:pt x="16927" y="16983"/>
                  </a:lnTo>
                  <a:cubicBezTo>
                    <a:pt x="16927" y="16983"/>
                    <a:pt x="15058" y="18302"/>
                    <a:pt x="15058" y="1830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2" name="Shape"/>
            <p:cNvSpPr/>
            <p:nvPr/>
          </p:nvSpPr>
          <p:spPr>
            <a:xfrm>
              <a:off x="10517582" y="6023910"/>
              <a:ext cx="273498" cy="283222"/>
            </a:xfrm>
            <a:custGeom>
              <a:avLst/>
              <a:gdLst/>
              <a:ahLst/>
              <a:cxnLst>
                <a:cxn ang="0">
                  <a:pos x="wd2" y="hd2"/>
                </a:cxn>
                <a:cxn ang="5400000">
                  <a:pos x="wd2" y="hd2"/>
                </a:cxn>
                <a:cxn ang="10800000">
                  <a:pos x="wd2" y="hd2"/>
                </a:cxn>
                <a:cxn ang="16200000">
                  <a:pos x="wd2" y="hd2"/>
                </a:cxn>
              </a:cxnLst>
              <a:rect l="0" t="0" r="r" b="b"/>
              <a:pathLst>
                <a:path w="21600" h="21324" extrusionOk="0">
                  <a:moveTo>
                    <a:pt x="10403" y="2353"/>
                  </a:moveTo>
                  <a:lnTo>
                    <a:pt x="8464" y="2858"/>
                  </a:lnTo>
                  <a:lnTo>
                    <a:pt x="7670" y="2689"/>
                  </a:lnTo>
                  <a:lnTo>
                    <a:pt x="6789" y="3698"/>
                  </a:lnTo>
                  <a:lnTo>
                    <a:pt x="4496" y="3950"/>
                  </a:lnTo>
                  <a:lnTo>
                    <a:pt x="4056" y="5967"/>
                  </a:lnTo>
                  <a:lnTo>
                    <a:pt x="2998" y="7480"/>
                  </a:lnTo>
                  <a:lnTo>
                    <a:pt x="2821" y="8321"/>
                  </a:lnTo>
                  <a:lnTo>
                    <a:pt x="0" y="8657"/>
                  </a:lnTo>
                  <a:lnTo>
                    <a:pt x="1058" y="10590"/>
                  </a:lnTo>
                  <a:lnTo>
                    <a:pt x="1675" y="9497"/>
                  </a:lnTo>
                  <a:lnTo>
                    <a:pt x="2469" y="10842"/>
                  </a:lnTo>
                  <a:lnTo>
                    <a:pt x="3438" y="11346"/>
                  </a:lnTo>
                  <a:lnTo>
                    <a:pt x="3703" y="12355"/>
                  </a:lnTo>
                  <a:lnTo>
                    <a:pt x="2821" y="12943"/>
                  </a:lnTo>
                  <a:lnTo>
                    <a:pt x="4056" y="13111"/>
                  </a:lnTo>
                  <a:lnTo>
                    <a:pt x="4673" y="14204"/>
                  </a:lnTo>
                  <a:lnTo>
                    <a:pt x="6171" y="14120"/>
                  </a:lnTo>
                  <a:lnTo>
                    <a:pt x="8816" y="14204"/>
                  </a:lnTo>
                  <a:lnTo>
                    <a:pt x="10139" y="15128"/>
                  </a:lnTo>
                  <a:lnTo>
                    <a:pt x="8816" y="15128"/>
                  </a:lnTo>
                  <a:lnTo>
                    <a:pt x="7141" y="14456"/>
                  </a:lnTo>
                  <a:lnTo>
                    <a:pt x="5378" y="14708"/>
                  </a:lnTo>
                  <a:lnTo>
                    <a:pt x="4232" y="15633"/>
                  </a:lnTo>
                  <a:lnTo>
                    <a:pt x="3438" y="14708"/>
                  </a:lnTo>
                  <a:lnTo>
                    <a:pt x="2557" y="13868"/>
                  </a:lnTo>
                  <a:lnTo>
                    <a:pt x="2116" y="14876"/>
                  </a:lnTo>
                  <a:lnTo>
                    <a:pt x="2998" y="15633"/>
                  </a:lnTo>
                  <a:lnTo>
                    <a:pt x="3438" y="15633"/>
                  </a:lnTo>
                  <a:lnTo>
                    <a:pt x="3086" y="16641"/>
                  </a:lnTo>
                  <a:lnTo>
                    <a:pt x="4144" y="16809"/>
                  </a:lnTo>
                  <a:lnTo>
                    <a:pt x="4584" y="16305"/>
                  </a:lnTo>
                  <a:lnTo>
                    <a:pt x="4761" y="15801"/>
                  </a:lnTo>
                  <a:lnTo>
                    <a:pt x="5731" y="16977"/>
                  </a:lnTo>
                  <a:lnTo>
                    <a:pt x="5907" y="17902"/>
                  </a:lnTo>
                  <a:lnTo>
                    <a:pt x="6171" y="18826"/>
                  </a:lnTo>
                  <a:lnTo>
                    <a:pt x="6700" y="20087"/>
                  </a:lnTo>
                  <a:lnTo>
                    <a:pt x="6965" y="18995"/>
                  </a:lnTo>
                  <a:lnTo>
                    <a:pt x="8287" y="19751"/>
                  </a:lnTo>
                  <a:lnTo>
                    <a:pt x="8640" y="21096"/>
                  </a:lnTo>
                  <a:cubicBezTo>
                    <a:pt x="8640" y="21096"/>
                    <a:pt x="9257" y="19751"/>
                    <a:pt x="9522" y="20087"/>
                  </a:cubicBezTo>
                  <a:cubicBezTo>
                    <a:pt x="9786" y="20423"/>
                    <a:pt x="10756" y="21600"/>
                    <a:pt x="10756" y="21264"/>
                  </a:cubicBezTo>
                  <a:cubicBezTo>
                    <a:pt x="10756" y="20928"/>
                    <a:pt x="10403" y="18911"/>
                    <a:pt x="10403" y="18911"/>
                  </a:cubicBezTo>
                  <a:lnTo>
                    <a:pt x="9081" y="17482"/>
                  </a:lnTo>
                  <a:lnTo>
                    <a:pt x="10227" y="17061"/>
                  </a:lnTo>
                  <a:lnTo>
                    <a:pt x="11020" y="17734"/>
                  </a:lnTo>
                  <a:lnTo>
                    <a:pt x="11814" y="17230"/>
                  </a:lnTo>
                  <a:lnTo>
                    <a:pt x="10756" y="16221"/>
                  </a:lnTo>
                  <a:lnTo>
                    <a:pt x="12078" y="15969"/>
                  </a:lnTo>
                  <a:lnTo>
                    <a:pt x="13665" y="16893"/>
                  </a:lnTo>
                  <a:lnTo>
                    <a:pt x="13930" y="15212"/>
                  </a:lnTo>
                  <a:lnTo>
                    <a:pt x="14635" y="14288"/>
                  </a:lnTo>
                  <a:lnTo>
                    <a:pt x="14194" y="13279"/>
                  </a:lnTo>
                  <a:lnTo>
                    <a:pt x="13313" y="12691"/>
                  </a:lnTo>
                  <a:lnTo>
                    <a:pt x="11549" y="12355"/>
                  </a:lnTo>
                  <a:lnTo>
                    <a:pt x="10756" y="11682"/>
                  </a:lnTo>
                  <a:lnTo>
                    <a:pt x="10668" y="12691"/>
                  </a:lnTo>
                  <a:lnTo>
                    <a:pt x="9698" y="12187"/>
                  </a:lnTo>
                  <a:lnTo>
                    <a:pt x="10227" y="11262"/>
                  </a:lnTo>
                  <a:lnTo>
                    <a:pt x="10139" y="10086"/>
                  </a:lnTo>
                  <a:lnTo>
                    <a:pt x="9874" y="8909"/>
                  </a:lnTo>
                  <a:lnTo>
                    <a:pt x="9257" y="7900"/>
                  </a:lnTo>
                  <a:lnTo>
                    <a:pt x="9698" y="5379"/>
                  </a:lnTo>
                  <a:lnTo>
                    <a:pt x="10668" y="5883"/>
                  </a:lnTo>
                  <a:lnTo>
                    <a:pt x="11197" y="7396"/>
                  </a:lnTo>
                  <a:lnTo>
                    <a:pt x="12343" y="7816"/>
                  </a:lnTo>
                  <a:lnTo>
                    <a:pt x="13048" y="6388"/>
                  </a:lnTo>
                  <a:lnTo>
                    <a:pt x="12696" y="5043"/>
                  </a:lnTo>
                  <a:lnTo>
                    <a:pt x="13930" y="5295"/>
                  </a:lnTo>
                  <a:lnTo>
                    <a:pt x="15252" y="4202"/>
                  </a:lnTo>
                  <a:lnTo>
                    <a:pt x="15869" y="4875"/>
                  </a:lnTo>
                  <a:lnTo>
                    <a:pt x="16663" y="3950"/>
                  </a:lnTo>
                  <a:lnTo>
                    <a:pt x="18162" y="4707"/>
                  </a:lnTo>
                  <a:lnTo>
                    <a:pt x="19572" y="4623"/>
                  </a:lnTo>
                  <a:lnTo>
                    <a:pt x="20630" y="3866"/>
                  </a:lnTo>
                  <a:lnTo>
                    <a:pt x="21424" y="2101"/>
                  </a:lnTo>
                  <a:lnTo>
                    <a:pt x="21600" y="420"/>
                  </a:lnTo>
                  <a:lnTo>
                    <a:pt x="20630" y="0"/>
                  </a:lnTo>
                  <a:lnTo>
                    <a:pt x="20366" y="1345"/>
                  </a:lnTo>
                  <a:lnTo>
                    <a:pt x="19043" y="1933"/>
                  </a:lnTo>
                  <a:lnTo>
                    <a:pt x="16839" y="1849"/>
                  </a:lnTo>
                  <a:lnTo>
                    <a:pt x="15164" y="1177"/>
                  </a:lnTo>
                  <a:lnTo>
                    <a:pt x="14018" y="925"/>
                  </a:lnTo>
                  <a:lnTo>
                    <a:pt x="12607" y="1933"/>
                  </a:lnTo>
                  <a:lnTo>
                    <a:pt x="11109" y="1849"/>
                  </a:lnTo>
                  <a:cubicBezTo>
                    <a:pt x="11109" y="1849"/>
                    <a:pt x="10403" y="2353"/>
                    <a:pt x="10403" y="235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3" name="Shape"/>
            <p:cNvSpPr/>
            <p:nvPr/>
          </p:nvSpPr>
          <p:spPr>
            <a:xfrm>
              <a:off x="10669401" y="6300756"/>
              <a:ext cx="187541" cy="70329"/>
            </a:xfrm>
            <a:custGeom>
              <a:avLst/>
              <a:gdLst/>
              <a:ahLst/>
              <a:cxnLst>
                <a:cxn ang="0">
                  <a:pos x="wd2" y="hd2"/>
                </a:cxn>
                <a:cxn ang="5400000">
                  <a:pos x="wd2" y="hd2"/>
                </a:cxn>
                <a:cxn ang="10800000">
                  <a:pos x="wd2" y="hd2"/>
                </a:cxn>
                <a:cxn ang="16200000">
                  <a:pos x="wd2" y="hd2"/>
                </a:cxn>
              </a:cxnLst>
              <a:rect l="0" t="0" r="r" b="b"/>
              <a:pathLst>
                <a:path w="21600" h="21600" extrusionOk="0">
                  <a:moveTo>
                    <a:pt x="0" y="14743"/>
                  </a:moveTo>
                  <a:lnTo>
                    <a:pt x="1929" y="18171"/>
                  </a:lnTo>
                  <a:lnTo>
                    <a:pt x="3986" y="18171"/>
                  </a:lnTo>
                  <a:lnTo>
                    <a:pt x="5657" y="21600"/>
                  </a:lnTo>
                  <a:lnTo>
                    <a:pt x="7971" y="21600"/>
                  </a:lnTo>
                  <a:lnTo>
                    <a:pt x="10929" y="21257"/>
                  </a:lnTo>
                  <a:lnTo>
                    <a:pt x="13371" y="18171"/>
                  </a:lnTo>
                  <a:lnTo>
                    <a:pt x="15300" y="15086"/>
                  </a:lnTo>
                  <a:lnTo>
                    <a:pt x="16971" y="15429"/>
                  </a:lnTo>
                  <a:lnTo>
                    <a:pt x="17614" y="11657"/>
                  </a:lnTo>
                  <a:lnTo>
                    <a:pt x="19157" y="6857"/>
                  </a:lnTo>
                  <a:lnTo>
                    <a:pt x="20314" y="8229"/>
                  </a:lnTo>
                  <a:lnTo>
                    <a:pt x="21600" y="2400"/>
                  </a:lnTo>
                  <a:lnTo>
                    <a:pt x="20443" y="0"/>
                  </a:lnTo>
                  <a:lnTo>
                    <a:pt x="18643" y="4114"/>
                  </a:lnTo>
                  <a:lnTo>
                    <a:pt x="18257" y="7543"/>
                  </a:lnTo>
                  <a:lnTo>
                    <a:pt x="17229" y="10286"/>
                  </a:lnTo>
                  <a:lnTo>
                    <a:pt x="15557" y="11657"/>
                  </a:lnTo>
                  <a:lnTo>
                    <a:pt x="14657" y="14743"/>
                  </a:lnTo>
                  <a:lnTo>
                    <a:pt x="12857" y="17143"/>
                  </a:lnTo>
                  <a:lnTo>
                    <a:pt x="11571" y="18857"/>
                  </a:lnTo>
                  <a:lnTo>
                    <a:pt x="10414" y="17143"/>
                  </a:lnTo>
                  <a:lnTo>
                    <a:pt x="8486" y="15771"/>
                  </a:lnTo>
                  <a:lnTo>
                    <a:pt x="6557" y="15429"/>
                  </a:lnTo>
                  <a:lnTo>
                    <a:pt x="5400" y="14400"/>
                  </a:lnTo>
                  <a:lnTo>
                    <a:pt x="4114" y="12343"/>
                  </a:lnTo>
                  <a:lnTo>
                    <a:pt x="2700" y="13714"/>
                  </a:lnTo>
                  <a:lnTo>
                    <a:pt x="514" y="12686"/>
                  </a:lnTo>
                  <a:cubicBezTo>
                    <a:pt x="514" y="12686"/>
                    <a:pt x="0" y="14743"/>
                    <a:pt x="0" y="1474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4" name="Shape"/>
            <p:cNvSpPr/>
            <p:nvPr/>
          </p:nvSpPr>
          <p:spPr>
            <a:xfrm>
              <a:off x="10758706" y="6157868"/>
              <a:ext cx="30141" cy="22327"/>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6400" y="15120"/>
                  </a:lnTo>
                  <a:lnTo>
                    <a:pt x="14400" y="21600"/>
                  </a:lnTo>
                  <a:lnTo>
                    <a:pt x="21600" y="11880"/>
                  </a:lnTo>
                  <a:lnTo>
                    <a:pt x="12800" y="0"/>
                  </a:lnTo>
                  <a:cubicBezTo>
                    <a:pt x="12800" y="0"/>
                    <a:pt x="0" y="5400"/>
                    <a:pt x="0" y="54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5" name="Shape"/>
            <p:cNvSpPr/>
            <p:nvPr/>
          </p:nvSpPr>
          <p:spPr>
            <a:xfrm>
              <a:off x="10758706" y="6193590"/>
              <a:ext cx="23443" cy="27909"/>
            </a:xfrm>
            <a:custGeom>
              <a:avLst/>
              <a:gdLst/>
              <a:ahLst/>
              <a:cxnLst>
                <a:cxn ang="0">
                  <a:pos x="wd2" y="hd2"/>
                </a:cxn>
                <a:cxn ang="5400000">
                  <a:pos x="wd2" y="hd2"/>
                </a:cxn>
                <a:cxn ang="10800000">
                  <a:pos x="wd2" y="hd2"/>
                </a:cxn>
                <a:cxn ang="16200000">
                  <a:pos x="wd2" y="hd2"/>
                </a:cxn>
              </a:cxnLst>
              <a:rect l="0" t="0" r="r" b="b"/>
              <a:pathLst>
                <a:path w="21600" h="21600" extrusionOk="0">
                  <a:moveTo>
                    <a:pt x="2057" y="1728"/>
                  </a:moveTo>
                  <a:lnTo>
                    <a:pt x="0" y="18144"/>
                  </a:lnTo>
                  <a:lnTo>
                    <a:pt x="16457" y="21600"/>
                  </a:lnTo>
                  <a:lnTo>
                    <a:pt x="21600" y="10368"/>
                  </a:lnTo>
                  <a:lnTo>
                    <a:pt x="13371" y="0"/>
                  </a:lnTo>
                  <a:cubicBezTo>
                    <a:pt x="13371" y="0"/>
                    <a:pt x="2057" y="1728"/>
                    <a:pt x="2057" y="172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6" name="Shape"/>
            <p:cNvSpPr/>
            <p:nvPr/>
          </p:nvSpPr>
          <p:spPr>
            <a:xfrm>
              <a:off x="10722984" y="6122146"/>
              <a:ext cx="22327" cy="15630"/>
            </a:xfrm>
            <a:custGeom>
              <a:avLst/>
              <a:gdLst/>
              <a:ahLst/>
              <a:cxnLst>
                <a:cxn ang="0">
                  <a:pos x="wd2" y="hd2"/>
                </a:cxn>
                <a:cxn ang="5400000">
                  <a:pos x="wd2" y="hd2"/>
                </a:cxn>
                <a:cxn ang="10800000">
                  <a:pos x="wd2" y="hd2"/>
                </a:cxn>
                <a:cxn ang="16200000">
                  <a:pos x="wd2" y="hd2"/>
                </a:cxn>
              </a:cxnLst>
              <a:rect l="0" t="0" r="r" b="b"/>
              <a:pathLst>
                <a:path w="21600" h="21600" extrusionOk="0">
                  <a:moveTo>
                    <a:pt x="3240" y="0"/>
                  </a:moveTo>
                  <a:lnTo>
                    <a:pt x="0" y="21600"/>
                  </a:lnTo>
                  <a:lnTo>
                    <a:pt x="15120" y="21600"/>
                  </a:lnTo>
                  <a:lnTo>
                    <a:pt x="21600" y="6171"/>
                  </a:lnTo>
                  <a:cubicBezTo>
                    <a:pt x="21600" y="6171"/>
                    <a:pt x="3240" y="0"/>
                    <a:pt x="324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7" name="Shape"/>
            <p:cNvSpPr/>
            <p:nvPr/>
          </p:nvSpPr>
          <p:spPr>
            <a:xfrm>
              <a:off x="10562235" y="5988189"/>
              <a:ext cx="99352" cy="85215"/>
            </a:xfrm>
            <a:custGeom>
              <a:avLst/>
              <a:gdLst/>
              <a:ahLst/>
              <a:cxnLst>
                <a:cxn ang="0">
                  <a:pos x="wd2" y="hd2"/>
                </a:cxn>
                <a:cxn ang="5400000">
                  <a:pos x="wd2" y="hd2"/>
                </a:cxn>
                <a:cxn ang="10800000">
                  <a:pos x="wd2" y="hd2"/>
                </a:cxn>
                <a:cxn ang="16200000">
                  <a:pos x="wd2" y="hd2"/>
                </a:cxn>
              </a:cxnLst>
              <a:rect l="0" t="0" r="r" b="b"/>
              <a:pathLst>
                <a:path w="21600" h="21600" extrusionOk="0">
                  <a:moveTo>
                    <a:pt x="3398" y="21600"/>
                  </a:moveTo>
                  <a:lnTo>
                    <a:pt x="0" y="16602"/>
                  </a:lnTo>
                  <a:lnTo>
                    <a:pt x="647" y="9811"/>
                  </a:lnTo>
                  <a:lnTo>
                    <a:pt x="2588" y="7169"/>
                  </a:lnTo>
                  <a:lnTo>
                    <a:pt x="3559" y="3774"/>
                  </a:lnTo>
                  <a:lnTo>
                    <a:pt x="7766" y="3396"/>
                  </a:lnTo>
                  <a:lnTo>
                    <a:pt x="11649" y="0"/>
                  </a:lnTo>
                  <a:lnTo>
                    <a:pt x="14562" y="1510"/>
                  </a:lnTo>
                  <a:lnTo>
                    <a:pt x="16261" y="1510"/>
                  </a:lnTo>
                  <a:lnTo>
                    <a:pt x="18445" y="4527"/>
                  </a:lnTo>
                  <a:lnTo>
                    <a:pt x="21115" y="6603"/>
                  </a:lnTo>
                  <a:lnTo>
                    <a:pt x="21600" y="14526"/>
                  </a:lnTo>
                  <a:lnTo>
                    <a:pt x="19658" y="16224"/>
                  </a:lnTo>
                  <a:lnTo>
                    <a:pt x="15208" y="17356"/>
                  </a:lnTo>
                  <a:lnTo>
                    <a:pt x="12135" y="17356"/>
                  </a:lnTo>
                  <a:lnTo>
                    <a:pt x="8737" y="21129"/>
                  </a:lnTo>
                  <a:cubicBezTo>
                    <a:pt x="8737" y="21129"/>
                    <a:pt x="3398" y="21600"/>
                    <a:pt x="3398"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8" name="Shape"/>
            <p:cNvSpPr/>
            <p:nvPr/>
          </p:nvSpPr>
          <p:spPr>
            <a:xfrm>
              <a:off x="10508651" y="5979258"/>
              <a:ext cx="64738" cy="147738"/>
            </a:xfrm>
            <a:custGeom>
              <a:avLst/>
              <a:gdLst/>
              <a:ahLst/>
              <a:cxnLst>
                <a:cxn ang="0">
                  <a:pos x="wd2" y="hd2"/>
                </a:cxn>
                <a:cxn ang="5400000">
                  <a:pos x="wd2" y="hd2"/>
                </a:cxn>
                <a:cxn ang="10800000">
                  <a:pos x="wd2" y="hd2"/>
                </a:cxn>
                <a:cxn ang="16200000">
                  <a:pos x="wd2" y="hd2"/>
                </a:cxn>
              </a:cxnLst>
              <a:rect l="0" t="0" r="r" b="b"/>
              <a:pathLst>
                <a:path w="21600" h="21600" extrusionOk="0">
                  <a:moveTo>
                    <a:pt x="4470" y="21546"/>
                  </a:moveTo>
                  <a:lnTo>
                    <a:pt x="4470" y="20241"/>
                  </a:lnTo>
                  <a:lnTo>
                    <a:pt x="992" y="18064"/>
                  </a:lnTo>
                  <a:lnTo>
                    <a:pt x="0" y="13276"/>
                  </a:lnTo>
                  <a:lnTo>
                    <a:pt x="498" y="10447"/>
                  </a:lnTo>
                  <a:lnTo>
                    <a:pt x="997" y="8923"/>
                  </a:lnTo>
                  <a:lnTo>
                    <a:pt x="1987" y="6746"/>
                  </a:lnTo>
                  <a:lnTo>
                    <a:pt x="997" y="6094"/>
                  </a:lnTo>
                  <a:lnTo>
                    <a:pt x="2486" y="0"/>
                  </a:lnTo>
                  <a:lnTo>
                    <a:pt x="9936" y="0"/>
                  </a:lnTo>
                  <a:lnTo>
                    <a:pt x="13906" y="1524"/>
                  </a:lnTo>
                  <a:lnTo>
                    <a:pt x="17878" y="3047"/>
                  </a:lnTo>
                  <a:lnTo>
                    <a:pt x="17381" y="6312"/>
                  </a:lnTo>
                  <a:lnTo>
                    <a:pt x="16883" y="8923"/>
                  </a:lnTo>
                  <a:lnTo>
                    <a:pt x="17875" y="11100"/>
                  </a:lnTo>
                  <a:lnTo>
                    <a:pt x="21600" y="13113"/>
                  </a:lnTo>
                  <a:lnTo>
                    <a:pt x="19863" y="15453"/>
                  </a:lnTo>
                  <a:lnTo>
                    <a:pt x="19738" y="17030"/>
                  </a:lnTo>
                  <a:lnTo>
                    <a:pt x="16386" y="19587"/>
                  </a:lnTo>
                  <a:lnTo>
                    <a:pt x="14523" y="21600"/>
                  </a:lnTo>
                  <a:cubicBezTo>
                    <a:pt x="14523" y="21600"/>
                    <a:pt x="4470" y="21546"/>
                    <a:pt x="4470" y="2154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9" name="Shape"/>
            <p:cNvSpPr/>
            <p:nvPr/>
          </p:nvSpPr>
          <p:spPr>
            <a:xfrm>
              <a:off x="10481860" y="5925675"/>
              <a:ext cx="64748" cy="103818"/>
            </a:xfrm>
            <a:custGeom>
              <a:avLst/>
              <a:gdLst/>
              <a:ahLst/>
              <a:cxnLst>
                <a:cxn ang="0">
                  <a:pos x="wd2" y="hd2"/>
                </a:cxn>
                <a:cxn ang="5400000">
                  <a:pos x="wd2" y="hd2"/>
                </a:cxn>
                <a:cxn ang="10800000">
                  <a:pos x="wd2" y="hd2"/>
                </a:cxn>
                <a:cxn ang="16200000">
                  <a:pos x="wd2" y="hd2"/>
                </a:cxn>
              </a:cxnLst>
              <a:rect l="0" t="0" r="r" b="b"/>
              <a:pathLst>
                <a:path w="21600" h="21600" extrusionOk="0">
                  <a:moveTo>
                    <a:pt x="11172" y="21600"/>
                  </a:moveTo>
                  <a:lnTo>
                    <a:pt x="7448" y="19510"/>
                  </a:lnTo>
                  <a:lnTo>
                    <a:pt x="1490" y="16490"/>
                  </a:lnTo>
                  <a:lnTo>
                    <a:pt x="0" y="11613"/>
                  </a:lnTo>
                  <a:lnTo>
                    <a:pt x="1490" y="6968"/>
                  </a:lnTo>
                  <a:lnTo>
                    <a:pt x="6703" y="3948"/>
                  </a:lnTo>
                  <a:lnTo>
                    <a:pt x="9683" y="929"/>
                  </a:lnTo>
                  <a:lnTo>
                    <a:pt x="11172" y="0"/>
                  </a:lnTo>
                  <a:lnTo>
                    <a:pt x="14897" y="2090"/>
                  </a:lnTo>
                  <a:lnTo>
                    <a:pt x="21600" y="6039"/>
                  </a:lnTo>
                  <a:lnTo>
                    <a:pt x="18248" y="11613"/>
                  </a:lnTo>
                  <a:lnTo>
                    <a:pt x="12662" y="11148"/>
                  </a:lnTo>
                  <a:cubicBezTo>
                    <a:pt x="12662" y="11148"/>
                    <a:pt x="11172" y="21600"/>
                    <a:pt x="1117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0" name="Shape"/>
            <p:cNvSpPr/>
            <p:nvPr/>
          </p:nvSpPr>
          <p:spPr>
            <a:xfrm>
              <a:off x="10499721" y="5791717"/>
              <a:ext cx="151820" cy="232194"/>
            </a:xfrm>
            <a:custGeom>
              <a:avLst/>
              <a:gdLst/>
              <a:ahLst/>
              <a:cxnLst>
                <a:cxn ang="0">
                  <a:pos x="wd2" y="hd2"/>
                </a:cxn>
                <a:cxn ang="5400000">
                  <a:pos x="wd2" y="hd2"/>
                </a:cxn>
                <a:cxn ang="10800000">
                  <a:pos x="wd2" y="hd2"/>
                </a:cxn>
                <a:cxn ang="16200000">
                  <a:pos x="wd2" y="hd2"/>
                </a:cxn>
              </a:cxnLst>
              <a:rect l="0" t="0" r="r" b="b"/>
              <a:pathLst>
                <a:path w="21600" h="21600" extrusionOk="0">
                  <a:moveTo>
                    <a:pt x="2859" y="11942"/>
                  </a:moveTo>
                  <a:lnTo>
                    <a:pt x="2065" y="9450"/>
                  </a:lnTo>
                  <a:lnTo>
                    <a:pt x="1588" y="6750"/>
                  </a:lnTo>
                  <a:lnTo>
                    <a:pt x="1429" y="4569"/>
                  </a:lnTo>
                  <a:lnTo>
                    <a:pt x="1747" y="3323"/>
                  </a:lnTo>
                  <a:lnTo>
                    <a:pt x="0" y="1142"/>
                  </a:lnTo>
                  <a:lnTo>
                    <a:pt x="3018" y="0"/>
                  </a:lnTo>
                  <a:lnTo>
                    <a:pt x="6512" y="104"/>
                  </a:lnTo>
                  <a:lnTo>
                    <a:pt x="10165" y="3427"/>
                  </a:lnTo>
                  <a:lnTo>
                    <a:pt x="12865" y="4465"/>
                  </a:lnTo>
                  <a:lnTo>
                    <a:pt x="14294" y="6231"/>
                  </a:lnTo>
                  <a:lnTo>
                    <a:pt x="15724" y="7581"/>
                  </a:lnTo>
                  <a:lnTo>
                    <a:pt x="18265" y="7996"/>
                  </a:lnTo>
                  <a:lnTo>
                    <a:pt x="20171" y="7685"/>
                  </a:lnTo>
                  <a:lnTo>
                    <a:pt x="19694" y="9138"/>
                  </a:lnTo>
                  <a:lnTo>
                    <a:pt x="20488" y="10385"/>
                  </a:lnTo>
                  <a:lnTo>
                    <a:pt x="19853" y="12254"/>
                  </a:lnTo>
                  <a:lnTo>
                    <a:pt x="21600" y="14746"/>
                  </a:lnTo>
                  <a:lnTo>
                    <a:pt x="19853" y="16408"/>
                  </a:lnTo>
                  <a:lnTo>
                    <a:pt x="19218" y="18796"/>
                  </a:lnTo>
                  <a:lnTo>
                    <a:pt x="17471" y="18692"/>
                  </a:lnTo>
                  <a:lnTo>
                    <a:pt x="15724" y="18277"/>
                  </a:lnTo>
                  <a:lnTo>
                    <a:pt x="13659" y="19488"/>
                  </a:lnTo>
                  <a:lnTo>
                    <a:pt x="10905" y="19627"/>
                  </a:lnTo>
                  <a:lnTo>
                    <a:pt x="9053" y="21600"/>
                  </a:lnTo>
                  <a:lnTo>
                    <a:pt x="9212" y="19766"/>
                  </a:lnTo>
                  <a:lnTo>
                    <a:pt x="7306" y="18485"/>
                  </a:lnTo>
                  <a:lnTo>
                    <a:pt x="5082" y="17654"/>
                  </a:lnTo>
                  <a:lnTo>
                    <a:pt x="6512" y="15162"/>
                  </a:lnTo>
                  <a:lnTo>
                    <a:pt x="3653" y="13396"/>
                  </a:lnTo>
                  <a:lnTo>
                    <a:pt x="2065" y="12462"/>
                  </a:lnTo>
                  <a:cubicBezTo>
                    <a:pt x="2065" y="12462"/>
                    <a:pt x="2859" y="11942"/>
                    <a:pt x="2859" y="1194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1" name="Shape"/>
            <p:cNvSpPr/>
            <p:nvPr/>
          </p:nvSpPr>
          <p:spPr>
            <a:xfrm>
              <a:off x="10374694" y="5836370"/>
              <a:ext cx="144005" cy="140656"/>
            </a:xfrm>
            <a:custGeom>
              <a:avLst/>
              <a:gdLst/>
              <a:ahLst/>
              <a:cxnLst>
                <a:cxn ang="0">
                  <a:pos x="wd2" y="hd2"/>
                </a:cxn>
                <a:cxn ang="5400000">
                  <a:pos x="wd2" y="hd2"/>
                </a:cxn>
                <a:cxn ang="10800000">
                  <a:pos x="wd2" y="hd2"/>
                </a:cxn>
                <a:cxn ang="16200000">
                  <a:pos x="wd2" y="hd2"/>
                </a:cxn>
              </a:cxnLst>
              <a:rect l="0" t="0" r="r" b="b"/>
              <a:pathLst>
                <a:path w="21600" h="21600" extrusionOk="0">
                  <a:moveTo>
                    <a:pt x="11721" y="19543"/>
                  </a:moveTo>
                  <a:lnTo>
                    <a:pt x="9879" y="20229"/>
                  </a:lnTo>
                  <a:lnTo>
                    <a:pt x="9879" y="17486"/>
                  </a:lnTo>
                  <a:lnTo>
                    <a:pt x="7702" y="13543"/>
                  </a:lnTo>
                  <a:lnTo>
                    <a:pt x="3851" y="10971"/>
                  </a:lnTo>
                  <a:lnTo>
                    <a:pt x="2512" y="7200"/>
                  </a:lnTo>
                  <a:lnTo>
                    <a:pt x="1005" y="4114"/>
                  </a:lnTo>
                  <a:lnTo>
                    <a:pt x="0" y="1886"/>
                  </a:lnTo>
                  <a:lnTo>
                    <a:pt x="670" y="0"/>
                  </a:lnTo>
                  <a:lnTo>
                    <a:pt x="3516" y="1200"/>
                  </a:lnTo>
                  <a:lnTo>
                    <a:pt x="4856" y="0"/>
                  </a:lnTo>
                  <a:lnTo>
                    <a:pt x="9209" y="857"/>
                  </a:lnTo>
                  <a:lnTo>
                    <a:pt x="10884" y="1886"/>
                  </a:lnTo>
                  <a:lnTo>
                    <a:pt x="13228" y="1200"/>
                  </a:lnTo>
                  <a:lnTo>
                    <a:pt x="15405" y="1714"/>
                  </a:lnTo>
                  <a:lnTo>
                    <a:pt x="18084" y="3943"/>
                  </a:lnTo>
                  <a:lnTo>
                    <a:pt x="20260" y="3600"/>
                  </a:lnTo>
                  <a:lnTo>
                    <a:pt x="20763" y="8571"/>
                  </a:lnTo>
                  <a:lnTo>
                    <a:pt x="21600" y="12171"/>
                  </a:lnTo>
                  <a:lnTo>
                    <a:pt x="20093" y="13714"/>
                  </a:lnTo>
                  <a:lnTo>
                    <a:pt x="18419" y="16629"/>
                  </a:lnTo>
                  <a:lnTo>
                    <a:pt x="16409" y="18171"/>
                  </a:lnTo>
                  <a:lnTo>
                    <a:pt x="15740" y="21600"/>
                  </a:lnTo>
                  <a:lnTo>
                    <a:pt x="14065" y="21429"/>
                  </a:lnTo>
                  <a:cubicBezTo>
                    <a:pt x="14065" y="21429"/>
                    <a:pt x="11721" y="19543"/>
                    <a:pt x="11721" y="1954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2" name="Shape"/>
            <p:cNvSpPr/>
            <p:nvPr/>
          </p:nvSpPr>
          <p:spPr>
            <a:xfrm>
              <a:off x="10276458" y="5764926"/>
              <a:ext cx="231078" cy="237776"/>
            </a:xfrm>
            <a:custGeom>
              <a:avLst/>
              <a:gdLst/>
              <a:ahLst/>
              <a:cxnLst>
                <a:cxn ang="0">
                  <a:pos x="wd2" y="hd2"/>
                </a:cxn>
                <a:cxn ang="5400000">
                  <a:pos x="wd2" y="hd2"/>
                </a:cxn>
                <a:cxn ang="10800000">
                  <a:pos x="wd2" y="hd2"/>
                </a:cxn>
                <a:cxn ang="16200000">
                  <a:pos x="wd2" y="hd2"/>
                </a:cxn>
              </a:cxnLst>
              <a:rect l="0" t="0" r="r" b="b"/>
              <a:pathLst>
                <a:path w="21600" h="21600" extrusionOk="0">
                  <a:moveTo>
                    <a:pt x="6678" y="5375"/>
                  </a:moveTo>
                  <a:lnTo>
                    <a:pt x="4070" y="5172"/>
                  </a:lnTo>
                  <a:lnTo>
                    <a:pt x="1670" y="5375"/>
                  </a:lnTo>
                  <a:lnTo>
                    <a:pt x="835" y="6389"/>
                  </a:lnTo>
                  <a:lnTo>
                    <a:pt x="0" y="7200"/>
                  </a:lnTo>
                  <a:lnTo>
                    <a:pt x="1878" y="9228"/>
                  </a:lnTo>
                  <a:lnTo>
                    <a:pt x="1983" y="7403"/>
                  </a:lnTo>
                  <a:lnTo>
                    <a:pt x="2817" y="6896"/>
                  </a:lnTo>
                  <a:lnTo>
                    <a:pt x="4487" y="8113"/>
                  </a:lnTo>
                  <a:lnTo>
                    <a:pt x="5009" y="9228"/>
                  </a:lnTo>
                  <a:lnTo>
                    <a:pt x="5948" y="9532"/>
                  </a:lnTo>
                  <a:cubicBezTo>
                    <a:pt x="5948" y="9532"/>
                    <a:pt x="4383" y="10648"/>
                    <a:pt x="4696" y="10749"/>
                  </a:cubicBezTo>
                  <a:cubicBezTo>
                    <a:pt x="5009" y="10851"/>
                    <a:pt x="6365" y="11763"/>
                    <a:pt x="6365" y="11763"/>
                  </a:cubicBezTo>
                  <a:lnTo>
                    <a:pt x="6052" y="12575"/>
                  </a:lnTo>
                  <a:lnTo>
                    <a:pt x="5948" y="13183"/>
                  </a:lnTo>
                  <a:lnTo>
                    <a:pt x="7200" y="14501"/>
                  </a:lnTo>
                  <a:lnTo>
                    <a:pt x="8452" y="15414"/>
                  </a:lnTo>
                  <a:lnTo>
                    <a:pt x="8974" y="16631"/>
                  </a:lnTo>
                  <a:lnTo>
                    <a:pt x="10435" y="16023"/>
                  </a:lnTo>
                  <a:lnTo>
                    <a:pt x="11791" y="16225"/>
                  </a:lnTo>
                  <a:lnTo>
                    <a:pt x="12835" y="17037"/>
                  </a:lnTo>
                  <a:lnTo>
                    <a:pt x="13148" y="18254"/>
                  </a:lnTo>
                  <a:lnTo>
                    <a:pt x="13878" y="18558"/>
                  </a:lnTo>
                  <a:lnTo>
                    <a:pt x="14922" y="19166"/>
                  </a:lnTo>
                  <a:lnTo>
                    <a:pt x="15965" y="19876"/>
                  </a:lnTo>
                  <a:lnTo>
                    <a:pt x="17113" y="20687"/>
                  </a:lnTo>
                  <a:lnTo>
                    <a:pt x="18261" y="21499"/>
                  </a:lnTo>
                  <a:lnTo>
                    <a:pt x="19096" y="21600"/>
                  </a:lnTo>
                  <a:lnTo>
                    <a:pt x="18261" y="19775"/>
                  </a:lnTo>
                  <a:lnTo>
                    <a:pt x="17635" y="19369"/>
                  </a:lnTo>
                  <a:lnTo>
                    <a:pt x="16174" y="18254"/>
                  </a:lnTo>
                  <a:lnTo>
                    <a:pt x="15339" y="18761"/>
                  </a:lnTo>
                  <a:lnTo>
                    <a:pt x="15026" y="17037"/>
                  </a:lnTo>
                  <a:lnTo>
                    <a:pt x="13670" y="14704"/>
                  </a:lnTo>
                  <a:lnTo>
                    <a:pt x="11270" y="13183"/>
                  </a:lnTo>
                  <a:lnTo>
                    <a:pt x="8870" y="7808"/>
                  </a:lnTo>
                  <a:lnTo>
                    <a:pt x="9287" y="6693"/>
                  </a:lnTo>
                  <a:lnTo>
                    <a:pt x="11061" y="7403"/>
                  </a:lnTo>
                  <a:lnTo>
                    <a:pt x="11896" y="6693"/>
                  </a:lnTo>
                  <a:lnTo>
                    <a:pt x="15026" y="7403"/>
                  </a:lnTo>
                  <a:lnTo>
                    <a:pt x="15652" y="7808"/>
                  </a:lnTo>
                  <a:lnTo>
                    <a:pt x="17113" y="7403"/>
                  </a:lnTo>
                  <a:lnTo>
                    <a:pt x="18157" y="7606"/>
                  </a:lnTo>
                  <a:lnTo>
                    <a:pt x="20139" y="9025"/>
                  </a:lnTo>
                  <a:lnTo>
                    <a:pt x="21496" y="8823"/>
                  </a:lnTo>
                  <a:lnTo>
                    <a:pt x="21391" y="6693"/>
                  </a:lnTo>
                  <a:lnTo>
                    <a:pt x="21600" y="5476"/>
                  </a:lnTo>
                  <a:lnTo>
                    <a:pt x="20452" y="3346"/>
                  </a:lnTo>
                  <a:lnTo>
                    <a:pt x="15652" y="3346"/>
                  </a:lnTo>
                  <a:lnTo>
                    <a:pt x="12417" y="608"/>
                  </a:lnTo>
                  <a:lnTo>
                    <a:pt x="10957" y="0"/>
                  </a:lnTo>
                  <a:lnTo>
                    <a:pt x="9391" y="1318"/>
                  </a:lnTo>
                  <a:lnTo>
                    <a:pt x="8557" y="2332"/>
                  </a:lnTo>
                  <a:lnTo>
                    <a:pt x="6991" y="4665"/>
                  </a:lnTo>
                  <a:cubicBezTo>
                    <a:pt x="6991" y="4665"/>
                    <a:pt x="6678" y="5375"/>
                    <a:pt x="6678" y="537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3" name="Shape"/>
            <p:cNvSpPr/>
            <p:nvPr/>
          </p:nvSpPr>
          <p:spPr>
            <a:xfrm>
              <a:off x="10383625" y="5648829"/>
              <a:ext cx="256753" cy="150703"/>
            </a:xfrm>
            <a:custGeom>
              <a:avLst/>
              <a:gdLst/>
              <a:ahLst/>
              <a:cxnLst>
                <a:cxn ang="0">
                  <a:pos x="wd2" y="hd2"/>
                </a:cxn>
                <a:cxn ang="5400000">
                  <a:pos x="wd2" y="hd2"/>
                </a:cxn>
                <a:cxn ang="10800000">
                  <a:pos x="wd2" y="hd2"/>
                </a:cxn>
                <a:cxn ang="16200000">
                  <a:pos x="wd2" y="hd2"/>
                </a:cxn>
              </a:cxnLst>
              <a:rect l="0" t="0" r="r" b="b"/>
              <a:pathLst>
                <a:path w="21600" h="21600" extrusionOk="0">
                  <a:moveTo>
                    <a:pt x="4038" y="4000"/>
                  </a:moveTo>
                  <a:lnTo>
                    <a:pt x="3193" y="4320"/>
                  </a:lnTo>
                  <a:lnTo>
                    <a:pt x="2817" y="7200"/>
                  </a:lnTo>
                  <a:lnTo>
                    <a:pt x="1503" y="7680"/>
                  </a:lnTo>
                  <a:lnTo>
                    <a:pt x="751" y="11520"/>
                  </a:lnTo>
                  <a:lnTo>
                    <a:pt x="0" y="13600"/>
                  </a:lnTo>
                  <a:lnTo>
                    <a:pt x="845" y="16320"/>
                  </a:lnTo>
                  <a:lnTo>
                    <a:pt x="2160" y="16800"/>
                  </a:lnTo>
                  <a:lnTo>
                    <a:pt x="5071" y="21600"/>
                  </a:lnTo>
                  <a:lnTo>
                    <a:pt x="9391" y="21600"/>
                  </a:lnTo>
                  <a:lnTo>
                    <a:pt x="11176" y="19840"/>
                  </a:lnTo>
                  <a:lnTo>
                    <a:pt x="13242" y="20000"/>
                  </a:lnTo>
                  <a:lnTo>
                    <a:pt x="15590" y="18720"/>
                  </a:lnTo>
                  <a:lnTo>
                    <a:pt x="17092" y="16640"/>
                  </a:lnTo>
                  <a:lnTo>
                    <a:pt x="18407" y="10400"/>
                  </a:lnTo>
                  <a:lnTo>
                    <a:pt x="19346" y="8480"/>
                  </a:lnTo>
                  <a:lnTo>
                    <a:pt x="21037" y="7040"/>
                  </a:lnTo>
                  <a:lnTo>
                    <a:pt x="21600" y="4960"/>
                  </a:lnTo>
                  <a:lnTo>
                    <a:pt x="19722" y="160"/>
                  </a:lnTo>
                  <a:lnTo>
                    <a:pt x="18595" y="480"/>
                  </a:lnTo>
                  <a:lnTo>
                    <a:pt x="14838" y="0"/>
                  </a:lnTo>
                  <a:lnTo>
                    <a:pt x="13523" y="1600"/>
                  </a:lnTo>
                  <a:lnTo>
                    <a:pt x="12303" y="2560"/>
                  </a:lnTo>
                  <a:lnTo>
                    <a:pt x="9673" y="3360"/>
                  </a:lnTo>
                  <a:lnTo>
                    <a:pt x="8734" y="5920"/>
                  </a:lnTo>
                  <a:lnTo>
                    <a:pt x="6856" y="6240"/>
                  </a:lnTo>
                  <a:lnTo>
                    <a:pt x="4696" y="6080"/>
                  </a:lnTo>
                  <a:cubicBezTo>
                    <a:pt x="4696" y="6080"/>
                    <a:pt x="4038" y="4000"/>
                    <a:pt x="4038" y="40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4" name="Shape"/>
            <p:cNvSpPr/>
            <p:nvPr/>
          </p:nvSpPr>
          <p:spPr>
            <a:xfrm>
              <a:off x="10285389" y="5747065"/>
              <a:ext cx="116097" cy="78142"/>
            </a:xfrm>
            <a:custGeom>
              <a:avLst/>
              <a:gdLst/>
              <a:ahLst/>
              <a:cxnLst>
                <a:cxn ang="0">
                  <a:pos x="wd2" y="hd2"/>
                </a:cxn>
                <a:cxn ang="5400000">
                  <a:pos x="wd2" y="hd2"/>
                </a:cxn>
                <a:cxn ang="10800000">
                  <a:pos x="wd2" y="hd2"/>
                </a:cxn>
                <a:cxn ang="16200000">
                  <a:pos x="wd2" y="hd2"/>
                </a:cxn>
              </a:cxnLst>
              <a:rect l="0" t="0" r="r" b="b"/>
              <a:pathLst>
                <a:path w="21600" h="21600" extrusionOk="0">
                  <a:moveTo>
                    <a:pt x="2285" y="20983"/>
                  </a:moveTo>
                  <a:lnTo>
                    <a:pt x="1662" y="16663"/>
                  </a:lnTo>
                  <a:lnTo>
                    <a:pt x="0" y="11417"/>
                  </a:lnTo>
                  <a:lnTo>
                    <a:pt x="1246" y="5246"/>
                  </a:lnTo>
                  <a:lnTo>
                    <a:pt x="4777" y="6171"/>
                  </a:lnTo>
                  <a:lnTo>
                    <a:pt x="8308" y="7097"/>
                  </a:lnTo>
                  <a:lnTo>
                    <a:pt x="13085" y="4011"/>
                  </a:lnTo>
                  <a:lnTo>
                    <a:pt x="15785" y="1234"/>
                  </a:lnTo>
                  <a:lnTo>
                    <a:pt x="19731" y="0"/>
                  </a:lnTo>
                  <a:lnTo>
                    <a:pt x="21600" y="5246"/>
                  </a:lnTo>
                  <a:lnTo>
                    <a:pt x="18485" y="9257"/>
                  </a:lnTo>
                  <a:lnTo>
                    <a:pt x="13708" y="19440"/>
                  </a:lnTo>
                  <a:lnTo>
                    <a:pt x="13085" y="21600"/>
                  </a:lnTo>
                  <a:lnTo>
                    <a:pt x="8931" y="21291"/>
                  </a:lnTo>
                  <a:lnTo>
                    <a:pt x="4154" y="21600"/>
                  </a:lnTo>
                  <a:cubicBezTo>
                    <a:pt x="4154" y="21600"/>
                    <a:pt x="2285" y="20983"/>
                    <a:pt x="2285" y="209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5" name="Shape"/>
            <p:cNvSpPr/>
            <p:nvPr/>
          </p:nvSpPr>
          <p:spPr>
            <a:xfrm>
              <a:off x="10419346" y="5577385"/>
              <a:ext cx="213217" cy="113865"/>
            </a:xfrm>
            <a:custGeom>
              <a:avLst/>
              <a:gdLst/>
              <a:ahLst/>
              <a:cxnLst>
                <a:cxn ang="0">
                  <a:pos x="wd2" y="hd2"/>
                </a:cxn>
                <a:cxn ang="5400000">
                  <a:pos x="wd2" y="hd2"/>
                </a:cxn>
                <a:cxn ang="10800000">
                  <a:pos x="wd2" y="hd2"/>
                </a:cxn>
                <a:cxn ang="16200000">
                  <a:pos x="wd2" y="hd2"/>
                </a:cxn>
              </a:cxnLst>
              <a:rect l="0" t="0" r="r" b="b"/>
              <a:pathLst>
                <a:path w="21600" h="21600" extrusionOk="0">
                  <a:moveTo>
                    <a:pt x="1018" y="19271"/>
                  </a:moveTo>
                  <a:lnTo>
                    <a:pt x="113" y="17788"/>
                  </a:lnTo>
                  <a:lnTo>
                    <a:pt x="452" y="14824"/>
                  </a:lnTo>
                  <a:lnTo>
                    <a:pt x="226" y="12494"/>
                  </a:lnTo>
                  <a:lnTo>
                    <a:pt x="0" y="10165"/>
                  </a:lnTo>
                  <a:lnTo>
                    <a:pt x="905" y="8471"/>
                  </a:lnTo>
                  <a:lnTo>
                    <a:pt x="3619" y="7835"/>
                  </a:lnTo>
                  <a:lnTo>
                    <a:pt x="6220" y="4659"/>
                  </a:lnTo>
                  <a:lnTo>
                    <a:pt x="7012" y="2541"/>
                  </a:lnTo>
                  <a:lnTo>
                    <a:pt x="7125" y="0"/>
                  </a:lnTo>
                  <a:lnTo>
                    <a:pt x="8708" y="3600"/>
                  </a:lnTo>
                  <a:lnTo>
                    <a:pt x="10630" y="2118"/>
                  </a:lnTo>
                  <a:lnTo>
                    <a:pt x="12214" y="4447"/>
                  </a:lnTo>
                  <a:lnTo>
                    <a:pt x="13910" y="4024"/>
                  </a:lnTo>
                  <a:lnTo>
                    <a:pt x="15154" y="4024"/>
                  </a:lnTo>
                  <a:lnTo>
                    <a:pt x="17190" y="3388"/>
                  </a:lnTo>
                  <a:lnTo>
                    <a:pt x="18434" y="2329"/>
                  </a:lnTo>
                  <a:lnTo>
                    <a:pt x="20017" y="4447"/>
                  </a:lnTo>
                  <a:lnTo>
                    <a:pt x="21600" y="6776"/>
                  </a:lnTo>
                  <a:lnTo>
                    <a:pt x="20921" y="13765"/>
                  </a:lnTo>
                  <a:lnTo>
                    <a:pt x="19564" y="14188"/>
                  </a:lnTo>
                  <a:lnTo>
                    <a:pt x="17076" y="13553"/>
                  </a:lnTo>
                  <a:lnTo>
                    <a:pt x="15041" y="13553"/>
                  </a:lnTo>
                  <a:lnTo>
                    <a:pt x="13458" y="15671"/>
                  </a:lnTo>
                  <a:lnTo>
                    <a:pt x="11987" y="16941"/>
                  </a:lnTo>
                  <a:lnTo>
                    <a:pt x="8821" y="18000"/>
                  </a:lnTo>
                  <a:lnTo>
                    <a:pt x="7690" y="21388"/>
                  </a:lnTo>
                  <a:lnTo>
                    <a:pt x="2827" y="21600"/>
                  </a:lnTo>
                  <a:lnTo>
                    <a:pt x="2149" y="19482"/>
                  </a:lnTo>
                  <a:cubicBezTo>
                    <a:pt x="2149" y="19482"/>
                    <a:pt x="1018" y="19271"/>
                    <a:pt x="1018" y="192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6" name="Shape"/>
            <p:cNvSpPr/>
            <p:nvPr/>
          </p:nvSpPr>
          <p:spPr>
            <a:xfrm>
              <a:off x="10669401" y="5166582"/>
              <a:ext cx="352756" cy="329309"/>
            </a:xfrm>
            <a:custGeom>
              <a:avLst/>
              <a:gdLst/>
              <a:ahLst/>
              <a:cxnLst>
                <a:cxn ang="0">
                  <a:pos x="wd2" y="hd2"/>
                </a:cxn>
                <a:cxn ang="5400000">
                  <a:pos x="wd2" y="hd2"/>
                </a:cxn>
                <a:cxn ang="10800000">
                  <a:pos x="wd2" y="hd2"/>
                </a:cxn>
                <a:cxn ang="16200000">
                  <a:pos x="wd2" y="hd2"/>
                </a:cxn>
              </a:cxnLst>
              <a:rect l="0" t="0" r="r" b="b"/>
              <a:pathLst>
                <a:path w="21600" h="21600" extrusionOk="0">
                  <a:moveTo>
                    <a:pt x="820" y="20795"/>
                  </a:moveTo>
                  <a:lnTo>
                    <a:pt x="615" y="19770"/>
                  </a:lnTo>
                  <a:lnTo>
                    <a:pt x="889" y="18013"/>
                  </a:lnTo>
                  <a:lnTo>
                    <a:pt x="0" y="17500"/>
                  </a:lnTo>
                  <a:lnTo>
                    <a:pt x="342" y="16329"/>
                  </a:lnTo>
                  <a:lnTo>
                    <a:pt x="1162" y="15304"/>
                  </a:lnTo>
                  <a:lnTo>
                    <a:pt x="1230" y="13400"/>
                  </a:lnTo>
                  <a:lnTo>
                    <a:pt x="547" y="10983"/>
                  </a:lnTo>
                  <a:lnTo>
                    <a:pt x="2324" y="10544"/>
                  </a:lnTo>
                  <a:lnTo>
                    <a:pt x="2666" y="9592"/>
                  </a:lnTo>
                  <a:lnTo>
                    <a:pt x="4375" y="8494"/>
                  </a:lnTo>
                  <a:lnTo>
                    <a:pt x="4990" y="8494"/>
                  </a:lnTo>
                  <a:lnTo>
                    <a:pt x="5537" y="6077"/>
                  </a:lnTo>
                  <a:lnTo>
                    <a:pt x="7724" y="4320"/>
                  </a:lnTo>
                  <a:lnTo>
                    <a:pt x="7519" y="2929"/>
                  </a:lnTo>
                  <a:lnTo>
                    <a:pt x="8271" y="2197"/>
                  </a:lnTo>
                  <a:lnTo>
                    <a:pt x="9228" y="1684"/>
                  </a:lnTo>
                  <a:lnTo>
                    <a:pt x="10595" y="1757"/>
                  </a:lnTo>
                  <a:lnTo>
                    <a:pt x="11210" y="586"/>
                  </a:lnTo>
                  <a:lnTo>
                    <a:pt x="11757" y="0"/>
                  </a:lnTo>
                  <a:lnTo>
                    <a:pt x="12099" y="513"/>
                  </a:lnTo>
                  <a:lnTo>
                    <a:pt x="15038" y="805"/>
                  </a:lnTo>
                  <a:lnTo>
                    <a:pt x="15653" y="1879"/>
                  </a:lnTo>
                  <a:lnTo>
                    <a:pt x="17567" y="1586"/>
                  </a:lnTo>
                  <a:lnTo>
                    <a:pt x="18296" y="5296"/>
                  </a:lnTo>
                  <a:lnTo>
                    <a:pt x="19116" y="8225"/>
                  </a:lnTo>
                  <a:lnTo>
                    <a:pt x="20392" y="9591"/>
                  </a:lnTo>
                  <a:lnTo>
                    <a:pt x="20483" y="10763"/>
                  </a:lnTo>
                  <a:lnTo>
                    <a:pt x="21600" y="12008"/>
                  </a:lnTo>
                  <a:lnTo>
                    <a:pt x="21122" y="13790"/>
                  </a:lnTo>
                  <a:lnTo>
                    <a:pt x="19299" y="13692"/>
                  </a:lnTo>
                  <a:lnTo>
                    <a:pt x="20119" y="17500"/>
                  </a:lnTo>
                  <a:lnTo>
                    <a:pt x="17977" y="18159"/>
                  </a:lnTo>
                  <a:lnTo>
                    <a:pt x="17020" y="20136"/>
                  </a:lnTo>
                  <a:lnTo>
                    <a:pt x="16884" y="21600"/>
                  </a:lnTo>
                  <a:lnTo>
                    <a:pt x="15722" y="20941"/>
                  </a:lnTo>
                  <a:lnTo>
                    <a:pt x="14286" y="20575"/>
                  </a:lnTo>
                  <a:lnTo>
                    <a:pt x="13397" y="20209"/>
                  </a:lnTo>
                  <a:lnTo>
                    <a:pt x="12646" y="20648"/>
                  </a:lnTo>
                  <a:lnTo>
                    <a:pt x="9775" y="20209"/>
                  </a:lnTo>
                  <a:lnTo>
                    <a:pt x="8476" y="19769"/>
                  </a:lnTo>
                  <a:lnTo>
                    <a:pt x="6972" y="19843"/>
                  </a:lnTo>
                  <a:lnTo>
                    <a:pt x="3076" y="19403"/>
                  </a:lnTo>
                  <a:cubicBezTo>
                    <a:pt x="3076" y="19403"/>
                    <a:pt x="820" y="20795"/>
                    <a:pt x="820" y="2079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7" name="Shape"/>
            <p:cNvSpPr/>
            <p:nvPr/>
          </p:nvSpPr>
          <p:spPr>
            <a:xfrm>
              <a:off x="10606887" y="4925459"/>
              <a:ext cx="238142" cy="137307"/>
            </a:xfrm>
            <a:custGeom>
              <a:avLst/>
              <a:gdLst/>
              <a:ahLst/>
              <a:cxnLst>
                <a:cxn ang="0">
                  <a:pos x="wd2" y="hd2"/>
                </a:cxn>
                <a:cxn ang="5400000">
                  <a:pos x="wd2" y="hd2"/>
                </a:cxn>
                <a:cxn ang="10800000">
                  <a:pos x="wd2" y="hd2"/>
                </a:cxn>
                <a:cxn ang="16200000">
                  <a:pos x="wd2" y="hd2"/>
                </a:cxn>
              </a:cxnLst>
              <a:rect l="0" t="0" r="r" b="b"/>
              <a:pathLst>
                <a:path w="21600" h="21600" extrusionOk="0">
                  <a:moveTo>
                    <a:pt x="21567" y="19141"/>
                  </a:moveTo>
                  <a:lnTo>
                    <a:pt x="20453" y="21424"/>
                  </a:lnTo>
                  <a:lnTo>
                    <a:pt x="18529" y="20898"/>
                  </a:lnTo>
                  <a:lnTo>
                    <a:pt x="16707" y="21600"/>
                  </a:lnTo>
                  <a:lnTo>
                    <a:pt x="13062" y="16859"/>
                  </a:lnTo>
                  <a:lnTo>
                    <a:pt x="9821" y="18088"/>
                  </a:lnTo>
                  <a:lnTo>
                    <a:pt x="9113" y="18263"/>
                  </a:lnTo>
                  <a:lnTo>
                    <a:pt x="9113" y="14751"/>
                  </a:lnTo>
                  <a:lnTo>
                    <a:pt x="8303" y="14751"/>
                  </a:lnTo>
                  <a:lnTo>
                    <a:pt x="7796" y="17034"/>
                  </a:lnTo>
                  <a:lnTo>
                    <a:pt x="6581" y="14400"/>
                  </a:lnTo>
                  <a:lnTo>
                    <a:pt x="5670" y="11766"/>
                  </a:lnTo>
                  <a:lnTo>
                    <a:pt x="4556" y="12644"/>
                  </a:lnTo>
                  <a:lnTo>
                    <a:pt x="4253" y="14927"/>
                  </a:lnTo>
                  <a:lnTo>
                    <a:pt x="2633" y="16507"/>
                  </a:lnTo>
                  <a:lnTo>
                    <a:pt x="1620" y="17210"/>
                  </a:lnTo>
                  <a:lnTo>
                    <a:pt x="1114" y="19317"/>
                  </a:lnTo>
                  <a:lnTo>
                    <a:pt x="506" y="17034"/>
                  </a:lnTo>
                  <a:lnTo>
                    <a:pt x="0" y="14576"/>
                  </a:lnTo>
                  <a:lnTo>
                    <a:pt x="608" y="12644"/>
                  </a:lnTo>
                  <a:lnTo>
                    <a:pt x="1924" y="12644"/>
                  </a:lnTo>
                  <a:lnTo>
                    <a:pt x="2228" y="10888"/>
                  </a:lnTo>
                  <a:lnTo>
                    <a:pt x="1620" y="9132"/>
                  </a:lnTo>
                  <a:lnTo>
                    <a:pt x="405" y="8780"/>
                  </a:lnTo>
                  <a:lnTo>
                    <a:pt x="1114" y="7727"/>
                  </a:lnTo>
                  <a:lnTo>
                    <a:pt x="3038" y="6498"/>
                  </a:lnTo>
                  <a:lnTo>
                    <a:pt x="3949" y="8254"/>
                  </a:lnTo>
                  <a:lnTo>
                    <a:pt x="2936" y="10712"/>
                  </a:lnTo>
                  <a:lnTo>
                    <a:pt x="2835" y="11941"/>
                  </a:lnTo>
                  <a:lnTo>
                    <a:pt x="3848" y="11766"/>
                  </a:lnTo>
                  <a:lnTo>
                    <a:pt x="4860" y="11590"/>
                  </a:lnTo>
                  <a:lnTo>
                    <a:pt x="5569" y="10361"/>
                  </a:lnTo>
                  <a:lnTo>
                    <a:pt x="5265" y="8429"/>
                  </a:lnTo>
                  <a:lnTo>
                    <a:pt x="4556" y="7727"/>
                  </a:lnTo>
                  <a:lnTo>
                    <a:pt x="5670" y="5444"/>
                  </a:lnTo>
                  <a:lnTo>
                    <a:pt x="6784" y="3337"/>
                  </a:lnTo>
                  <a:lnTo>
                    <a:pt x="8201" y="2810"/>
                  </a:lnTo>
                  <a:lnTo>
                    <a:pt x="10024" y="176"/>
                  </a:lnTo>
                  <a:lnTo>
                    <a:pt x="10632" y="1054"/>
                  </a:lnTo>
                  <a:lnTo>
                    <a:pt x="12960" y="1229"/>
                  </a:lnTo>
                  <a:lnTo>
                    <a:pt x="14074" y="0"/>
                  </a:lnTo>
                  <a:lnTo>
                    <a:pt x="15593" y="1054"/>
                  </a:lnTo>
                  <a:lnTo>
                    <a:pt x="17719" y="1756"/>
                  </a:lnTo>
                  <a:lnTo>
                    <a:pt x="19542" y="2283"/>
                  </a:lnTo>
                  <a:lnTo>
                    <a:pt x="21330" y="1932"/>
                  </a:lnTo>
                  <a:lnTo>
                    <a:pt x="21600" y="5679"/>
                  </a:lnTo>
                  <a:lnTo>
                    <a:pt x="19306" y="9659"/>
                  </a:lnTo>
                  <a:lnTo>
                    <a:pt x="21162" y="17737"/>
                  </a:lnTo>
                  <a:cubicBezTo>
                    <a:pt x="21162" y="17737"/>
                    <a:pt x="21567" y="19141"/>
                    <a:pt x="21567" y="1914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8" name="Shape"/>
            <p:cNvSpPr/>
            <p:nvPr/>
          </p:nvSpPr>
          <p:spPr>
            <a:xfrm>
              <a:off x="10571165" y="5032624"/>
              <a:ext cx="291359" cy="178611"/>
            </a:xfrm>
            <a:custGeom>
              <a:avLst/>
              <a:gdLst/>
              <a:ahLst/>
              <a:cxnLst>
                <a:cxn ang="0">
                  <a:pos x="wd2" y="hd2"/>
                </a:cxn>
                <a:cxn ang="5400000">
                  <a:pos x="wd2" y="hd2"/>
                </a:cxn>
                <a:cxn ang="10800000">
                  <a:pos x="wd2" y="hd2"/>
                </a:cxn>
                <a:cxn ang="16200000">
                  <a:pos x="wd2" y="hd2"/>
                </a:cxn>
              </a:cxnLst>
              <a:rect l="0" t="0" r="r" b="b"/>
              <a:pathLst>
                <a:path w="21600" h="21600" extrusionOk="0">
                  <a:moveTo>
                    <a:pt x="8855" y="10935"/>
                  </a:moveTo>
                  <a:lnTo>
                    <a:pt x="6703" y="11205"/>
                  </a:lnTo>
                  <a:lnTo>
                    <a:pt x="5959" y="8370"/>
                  </a:lnTo>
                  <a:lnTo>
                    <a:pt x="4800" y="6075"/>
                  </a:lnTo>
                  <a:lnTo>
                    <a:pt x="4138" y="4455"/>
                  </a:lnTo>
                  <a:lnTo>
                    <a:pt x="1572" y="6480"/>
                  </a:lnTo>
                  <a:lnTo>
                    <a:pt x="993" y="9180"/>
                  </a:lnTo>
                  <a:lnTo>
                    <a:pt x="745" y="11880"/>
                  </a:lnTo>
                  <a:lnTo>
                    <a:pt x="0" y="14310"/>
                  </a:lnTo>
                  <a:lnTo>
                    <a:pt x="0" y="17820"/>
                  </a:lnTo>
                  <a:lnTo>
                    <a:pt x="2648" y="15120"/>
                  </a:lnTo>
                  <a:lnTo>
                    <a:pt x="9186" y="14715"/>
                  </a:lnTo>
                  <a:lnTo>
                    <a:pt x="10428" y="15120"/>
                  </a:lnTo>
                  <a:lnTo>
                    <a:pt x="11421" y="14580"/>
                  </a:lnTo>
                  <a:lnTo>
                    <a:pt x="12497" y="16470"/>
                  </a:lnTo>
                  <a:lnTo>
                    <a:pt x="14483" y="17550"/>
                  </a:lnTo>
                  <a:lnTo>
                    <a:pt x="16469" y="21600"/>
                  </a:lnTo>
                  <a:lnTo>
                    <a:pt x="17379" y="20250"/>
                  </a:lnTo>
                  <a:lnTo>
                    <a:pt x="18538" y="19305"/>
                  </a:lnTo>
                  <a:lnTo>
                    <a:pt x="20193" y="19440"/>
                  </a:lnTo>
                  <a:lnTo>
                    <a:pt x="20938" y="17280"/>
                  </a:lnTo>
                  <a:lnTo>
                    <a:pt x="21600" y="16200"/>
                  </a:lnTo>
                  <a:lnTo>
                    <a:pt x="21241" y="14985"/>
                  </a:lnTo>
                  <a:lnTo>
                    <a:pt x="21269" y="10395"/>
                  </a:lnTo>
                  <a:lnTo>
                    <a:pt x="21241" y="5985"/>
                  </a:lnTo>
                  <a:lnTo>
                    <a:pt x="20690" y="2565"/>
                  </a:lnTo>
                  <a:lnTo>
                    <a:pt x="20110" y="1755"/>
                  </a:lnTo>
                  <a:lnTo>
                    <a:pt x="19531" y="3510"/>
                  </a:lnTo>
                  <a:lnTo>
                    <a:pt x="17628" y="3105"/>
                  </a:lnTo>
                  <a:lnTo>
                    <a:pt x="16138" y="3645"/>
                  </a:lnTo>
                  <a:lnTo>
                    <a:pt x="13159" y="0"/>
                  </a:lnTo>
                  <a:lnTo>
                    <a:pt x="9931" y="1080"/>
                  </a:lnTo>
                  <a:lnTo>
                    <a:pt x="9683" y="7560"/>
                  </a:lnTo>
                  <a:lnTo>
                    <a:pt x="9434" y="10395"/>
                  </a:lnTo>
                  <a:cubicBezTo>
                    <a:pt x="9434" y="10395"/>
                    <a:pt x="8855" y="10935"/>
                    <a:pt x="8855" y="1093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9" name="Shape"/>
            <p:cNvSpPr/>
            <p:nvPr/>
          </p:nvSpPr>
          <p:spPr>
            <a:xfrm>
              <a:off x="10571165" y="5148721"/>
              <a:ext cx="227729" cy="180848"/>
            </a:xfrm>
            <a:custGeom>
              <a:avLst/>
              <a:gdLst/>
              <a:ahLst/>
              <a:cxnLst>
                <a:cxn ang="0">
                  <a:pos x="wd2" y="hd2"/>
                </a:cxn>
                <a:cxn ang="5400000">
                  <a:pos x="wd2" y="hd2"/>
                </a:cxn>
                <a:cxn ang="10800000">
                  <a:pos x="wd2" y="hd2"/>
                </a:cxn>
                <a:cxn ang="16200000">
                  <a:pos x="wd2" y="hd2"/>
                </a:cxn>
              </a:cxnLst>
              <a:rect l="0" t="0" r="r" b="b"/>
              <a:pathLst>
                <a:path w="21600" h="21600" extrusionOk="0">
                  <a:moveTo>
                    <a:pt x="0" y="4533"/>
                  </a:moveTo>
                  <a:lnTo>
                    <a:pt x="529" y="6667"/>
                  </a:lnTo>
                  <a:lnTo>
                    <a:pt x="847" y="8933"/>
                  </a:lnTo>
                  <a:lnTo>
                    <a:pt x="1800" y="9466"/>
                  </a:lnTo>
                  <a:lnTo>
                    <a:pt x="3071" y="10533"/>
                  </a:lnTo>
                  <a:lnTo>
                    <a:pt x="5294" y="11600"/>
                  </a:lnTo>
                  <a:lnTo>
                    <a:pt x="7624" y="12133"/>
                  </a:lnTo>
                  <a:lnTo>
                    <a:pt x="7941" y="14666"/>
                  </a:lnTo>
                  <a:lnTo>
                    <a:pt x="7835" y="16400"/>
                  </a:lnTo>
                  <a:lnTo>
                    <a:pt x="9424" y="17866"/>
                  </a:lnTo>
                  <a:lnTo>
                    <a:pt x="10165" y="19733"/>
                  </a:lnTo>
                  <a:lnTo>
                    <a:pt x="10482" y="21600"/>
                  </a:lnTo>
                  <a:lnTo>
                    <a:pt x="13235" y="20799"/>
                  </a:lnTo>
                  <a:lnTo>
                    <a:pt x="13765" y="19066"/>
                  </a:lnTo>
                  <a:lnTo>
                    <a:pt x="16412" y="17066"/>
                  </a:lnTo>
                  <a:lnTo>
                    <a:pt x="17365" y="17066"/>
                  </a:lnTo>
                  <a:lnTo>
                    <a:pt x="18212" y="12666"/>
                  </a:lnTo>
                  <a:lnTo>
                    <a:pt x="21600" y="9466"/>
                  </a:lnTo>
                  <a:lnTo>
                    <a:pt x="21282" y="6933"/>
                  </a:lnTo>
                  <a:lnTo>
                    <a:pt x="18741" y="2933"/>
                  </a:lnTo>
                  <a:lnTo>
                    <a:pt x="16200" y="1867"/>
                  </a:lnTo>
                  <a:lnTo>
                    <a:pt x="14824" y="0"/>
                  </a:lnTo>
                  <a:lnTo>
                    <a:pt x="13553" y="533"/>
                  </a:lnTo>
                  <a:lnTo>
                    <a:pt x="11965" y="133"/>
                  </a:lnTo>
                  <a:lnTo>
                    <a:pt x="4024" y="667"/>
                  </a:lnTo>
                  <a:lnTo>
                    <a:pt x="212" y="3200"/>
                  </a:lnTo>
                  <a:cubicBezTo>
                    <a:pt x="212" y="3200"/>
                    <a:pt x="0" y="4533"/>
                    <a:pt x="0" y="453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0" name="Shape"/>
            <p:cNvSpPr/>
            <p:nvPr/>
          </p:nvSpPr>
          <p:spPr>
            <a:xfrm>
              <a:off x="10303250" y="5273748"/>
              <a:ext cx="394059" cy="341597"/>
            </a:xfrm>
            <a:custGeom>
              <a:avLst/>
              <a:gdLst/>
              <a:ahLst/>
              <a:cxnLst>
                <a:cxn ang="0">
                  <a:pos x="wd2" y="hd2"/>
                </a:cxn>
                <a:cxn ang="5400000">
                  <a:pos x="wd2" y="hd2"/>
                </a:cxn>
                <a:cxn ang="10800000">
                  <a:pos x="wd2" y="hd2"/>
                </a:cxn>
                <a:cxn ang="16200000">
                  <a:pos x="wd2" y="hd2"/>
                </a:cxn>
              </a:cxnLst>
              <a:rect l="0" t="0" r="r" b="b"/>
              <a:pathLst>
                <a:path w="21600" h="21600" extrusionOk="0">
                  <a:moveTo>
                    <a:pt x="9607" y="18565"/>
                  </a:moveTo>
                  <a:lnTo>
                    <a:pt x="8077" y="18212"/>
                  </a:lnTo>
                  <a:lnTo>
                    <a:pt x="8505" y="17224"/>
                  </a:lnTo>
                  <a:lnTo>
                    <a:pt x="8138" y="16729"/>
                  </a:lnTo>
                  <a:lnTo>
                    <a:pt x="7465" y="17153"/>
                  </a:lnTo>
                  <a:lnTo>
                    <a:pt x="6241" y="16941"/>
                  </a:lnTo>
                  <a:lnTo>
                    <a:pt x="5997" y="17718"/>
                  </a:lnTo>
                  <a:lnTo>
                    <a:pt x="5201" y="16871"/>
                  </a:lnTo>
                  <a:lnTo>
                    <a:pt x="5324" y="16235"/>
                  </a:lnTo>
                  <a:lnTo>
                    <a:pt x="3794" y="16165"/>
                  </a:lnTo>
                  <a:lnTo>
                    <a:pt x="2815" y="15953"/>
                  </a:lnTo>
                  <a:lnTo>
                    <a:pt x="2448" y="15247"/>
                  </a:lnTo>
                  <a:lnTo>
                    <a:pt x="2019" y="14824"/>
                  </a:lnTo>
                  <a:lnTo>
                    <a:pt x="2080" y="13200"/>
                  </a:lnTo>
                  <a:lnTo>
                    <a:pt x="1591" y="11930"/>
                  </a:lnTo>
                  <a:lnTo>
                    <a:pt x="1346" y="9177"/>
                  </a:lnTo>
                  <a:lnTo>
                    <a:pt x="1224" y="8471"/>
                  </a:lnTo>
                  <a:lnTo>
                    <a:pt x="612" y="7483"/>
                  </a:lnTo>
                  <a:lnTo>
                    <a:pt x="673" y="6565"/>
                  </a:lnTo>
                  <a:lnTo>
                    <a:pt x="734" y="5859"/>
                  </a:lnTo>
                  <a:lnTo>
                    <a:pt x="0" y="4377"/>
                  </a:lnTo>
                  <a:lnTo>
                    <a:pt x="0" y="3953"/>
                  </a:lnTo>
                  <a:lnTo>
                    <a:pt x="367" y="3388"/>
                  </a:lnTo>
                  <a:lnTo>
                    <a:pt x="1101" y="3741"/>
                  </a:lnTo>
                  <a:lnTo>
                    <a:pt x="673" y="4377"/>
                  </a:lnTo>
                  <a:lnTo>
                    <a:pt x="918" y="4941"/>
                  </a:lnTo>
                  <a:lnTo>
                    <a:pt x="979" y="4377"/>
                  </a:lnTo>
                  <a:lnTo>
                    <a:pt x="1346" y="3176"/>
                  </a:lnTo>
                  <a:lnTo>
                    <a:pt x="2570" y="2612"/>
                  </a:lnTo>
                  <a:lnTo>
                    <a:pt x="4100" y="2118"/>
                  </a:lnTo>
                  <a:lnTo>
                    <a:pt x="5018" y="1129"/>
                  </a:lnTo>
                  <a:lnTo>
                    <a:pt x="6303" y="424"/>
                  </a:lnTo>
                  <a:lnTo>
                    <a:pt x="8199" y="141"/>
                  </a:lnTo>
                  <a:lnTo>
                    <a:pt x="9301" y="0"/>
                  </a:lnTo>
                  <a:lnTo>
                    <a:pt x="10035" y="776"/>
                  </a:lnTo>
                  <a:lnTo>
                    <a:pt x="9301" y="776"/>
                  </a:lnTo>
                  <a:lnTo>
                    <a:pt x="9729" y="1482"/>
                  </a:lnTo>
                  <a:lnTo>
                    <a:pt x="10769" y="2047"/>
                  </a:lnTo>
                  <a:lnTo>
                    <a:pt x="11198" y="2118"/>
                  </a:lnTo>
                  <a:lnTo>
                    <a:pt x="12483" y="988"/>
                  </a:lnTo>
                  <a:lnTo>
                    <a:pt x="13768" y="988"/>
                  </a:lnTo>
                  <a:lnTo>
                    <a:pt x="14992" y="918"/>
                  </a:lnTo>
                  <a:lnTo>
                    <a:pt x="16766" y="1624"/>
                  </a:lnTo>
                  <a:lnTo>
                    <a:pt x="18602" y="1694"/>
                  </a:lnTo>
                  <a:lnTo>
                    <a:pt x="19091" y="1200"/>
                  </a:lnTo>
                  <a:lnTo>
                    <a:pt x="19948" y="1765"/>
                  </a:lnTo>
                  <a:lnTo>
                    <a:pt x="20376" y="2753"/>
                  </a:lnTo>
                  <a:lnTo>
                    <a:pt x="20560" y="3741"/>
                  </a:lnTo>
                  <a:lnTo>
                    <a:pt x="21172" y="6071"/>
                  </a:lnTo>
                  <a:lnTo>
                    <a:pt x="21110" y="7906"/>
                  </a:lnTo>
                  <a:lnTo>
                    <a:pt x="20376" y="8894"/>
                  </a:lnTo>
                  <a:lnTo>
                    <a:pt x="20070" y="10024"/>
                  </a:lnTo>
                  <a:lnTo>
                    <a:pt x="20805" y="10730"/>
                  </a:lnTo>
                  <a:lnTo>
                    <a:pt x="20621" y="12000"/>
                  </a:lnTo>
                  <a:lnTo>
                    <a:pt x="20805" y="13200"/>
                  </a:lnTo>
                  <a:lnTo>
                    <a:pt x="20499" y="13553"/>
                  </a:lnTo>
                  <a:lnTo>
                    <a:pt x="21416" y="16024"/>
                  </a:lnTo>
                  <a:lnTo>
                    <a:pt x="21600" y="17082"/>
                  </a:lnTo>
                  <a:lnTo>
                    <a:pt x="21294" y="17929"/>
                  </a:lnTo>
                  <a:lnTo>
                    <a:pt x="20070" y="18918"/>
                  </a:lnTo>
                  <a:lnTo>
                    <a:pt x="19030" y="20329"/>
                  </a:lnTo>
                  <a:lnTo>
                    <a:pt x="18785" y="21247"/>
                  </a:lnTo>
                  <a:lnTo>
                    <a:pt x="17623" y="21600"/>
                  </a:lnTo>
                  <a:lnTo>
                    <a:pt x="16338" y="20400"/>
                  </a:lnTo>
                  <a:lnTo>
                    <a:pt x="15787" y="20400"/>
                  </a:lnTo>
                  <a:lnTo>
                    <a:pt x="14930" y="20824"/>
                  </a:lnTo>
                  <a:lnTo>
                    <a:pt x="14012" y="20753"/>
                  </a:lnTo>
                  <a:lnTo>
                    <a:pt x="12727" y="21035"/>
                  </a:lnTo>
                  <a:lnTo>
                    <a:pt x="11871" y="20259"/>
                  </a:lnTo>
                  <a:lnTo>
                    <a:pt x="10831" y="20753"/>
                  </a:lnTo>
                  <a:lnTo>
                    <a:pt x="9974" y="19553"/>
                  </a:lnTo>
                  <a:cubicBezTo>
                    <a:pt x="9974" y="19553"/>
                    <a:pt x="9607" y="18565"/>
                    <a:pt x="9607" y="1856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1" name="Shape"/>
            <p:cNvSpPr/>
            <p:nvPr/>
          </p:nvSpPr>
          <p:spPr>
            <a:xfrm>
              <a:off x="10240737" y="5505941"/>
              <a:ext cx="248939" cy="147354"/>
            </a:xfrm>
            <a:custGeom>
              <a:avLst/>
              <a:gdLst/>
              <a:ahLst/>
              <a:cxnLst>
                <a:cxn ang="0">
                  <a:pos x="wd2" y="hd2"/>
                </a:cxn>
                <a:cxn ang="5400000">
                  <a:pos x="wd2" y="hd2"/>
                </a:cxn>
                <a:cxn ang="10800000">
                  <a:pos x="wd2" y="hd2"/>
                </a:cxn>
                <a:cxn ang="16200000">
                  <a:pos x="wd2" y="hd2"/>
                </a:cxn>
              </a:cxnLst>
              <a:rect l="0" t="0" r="r" b="b"/>
              <a:pathLst>
                <a:path w="21600" h="21600" extrusionOk="0">
                  <a:moveTo>
                    <a:pt x="14142" y="19800"/>
                  </a:moveTo>
                  <a:lnTo>
                    <a:pt x="13270" y="19636"/>
                  </a:lnTo>
                  <a:lnTo>
                    <a:pt x="12108" y="18491"/>
                  </a:lnTo>
                  <a:lnTo>
                    <a:pt x="9396" y="17836"/>
                  </a:lnTo>
                  <a:lnTo>
                    <a:pt x="9202" y="20127"/>
                  </a:lnTo>
                  <a:lnTo>
                    <a:pt x="7555" y="21600"/>
                  </a:lnTo>
                  <a:lnTo>
                    <a:pt x="5424" y="20291"/>
                  </a:lnTo>
                  <a:lnTo>
                    <a:pt x="1550" y="14073"/>
                  </a:lnTo>
                  <a:lnTo>
                    <a:pt x="775" y="11782"/>
                  </a:lnTo>
                  <a:lnTo>
                    <a:pt x="872" y="9491"/>
                  </a:lnTo>
                  <a:lnTo>
                    <a:pt x="0" y="6382"/>
                  </a:lnTo>
                  <a:lnTo>
                    <a:pt x="2034" y="6055"/>
                  </a:lnTo>
                  <a:lnTo>
                    <a:pt x="4068" y="4091"/>
                  </a:lnTo>
                  <a:lnTo>
                    <a:pt x="5715" y="2455"/>
                  </a:lnTo>
                  <a:lnTo>
                    <a:pt x="6683" y="2291"/>
                  </a:lnTo>
                  <a:lnTo>
                    <a:pt x="6974" y="0"/>
                  </a:lnTo>
                  <a:lnTo>
                    <a:pt x="7652" y="164"/>
                  </a:lnTo>
                  <a:lnTo>
                    <a:pt x="8717" y="2291"/>
                  </a:lnTo>
                  <a:lnTo>
                    <a:pt x="9008" y="655"/>
                  </a:lnTo>
                  <a:lnTo>
                    <a:pt x="9880" y="2455"/>
                  </a:lnTo>
                  <a:lnTo>
                    <a:pt x="10267" y="3273"/>
                  </a:lnTo>
                  <a:lnTo>
                    <a:pt x="14239" y="3927"/>
                  </a:lnTo>
                  <a:lnTo>
                    <a:pt x="14045" y="5400"/>
                  </a:lnTo>
                  <a:lnTo>
                    <a:pt x="15304" y="7364"/>
                  </a:lnTo>
                  <a:lnTo>
                    <a:pt x="15691" y="5564"/>
                  </a:lnTo>
                  <a:lnTo>
                    <a:pt x="17629" y="6055"/>
                  </a:lnTo>
                  <a:lnTo>
                    <a:pt x="18694" y="5073"/>
                  </a:lnTo>
                  <a:lnTo>
                    <a:pt x="19275" y="6218"/>
                  </a:lnTo>
                  <a:lnTo>
                    <a:pt x="18888" y="8673"/>
                  </a:lnTo>
                  <a:lnTo>
                    <a:pt x="21019" y="9327"/>
                  </a:lnTo>
                  <a:lnTo>
                    <a:pt x="21600" y="11618"/>
                  </a:lnTo>
                  <a:lnTo>
                    <a:pt x="21503" y="13582"/>
                  </a:lnTo>
                  <a:lnTo>
                    <a:pt x="20825" y="15218"/>
                  </a:lnTo>
                  <a:lnTo>
                    <a:pt x="18597" y="17673"/>
                  </a:lnTo>
                  <a:lnTo>
                    <a:pt x="16273" y="18164"/>
                  </a:lnTo>
                  <a:lnTo>
                    <a:pt x="15498" y="19473"/>
                  </a:lnTo>
                  <a:cubicBezTo>
                    <a:pt x="15498" y="19473"/>
                    <a:pt x="14142" y="19800"/>
                    <a:pt x="14142" y="19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2" name="Shape"/>
            <p:cNvSpPr/>
            <p:nvPr/>
          </p:nvSpPr>
          <p:spPr>
            <a:xfrm>
              <a:off x="10133571" y="5622038"/>
              <a:ext cx="289126" cy="149587"/>
            </a:xfrm>
            <a:custGeom>
              <a:avLst/>
              <a:gdLst/>
              <a:ahLst/>
              <a:cxnLst>
                <a:cxn ang="0">
                  <a:pos x="wd2" y="hd2"/>
                </a:cxn>
                <a:cxn ang="5400000">
                  <a:pos x="wd2" y="hd2"/>
                </a:cxn>
                <a:cxn ang="10800000">
                  <a:pos x="wd2" y="hd2"/>
                </a:cxn>
                <a:cxn ang="16200000">
                  <a:pos x="wd2" y="hd2"/>
                </a:cxn>
              </a:cxnLst>
              <a:rect l="0" t="0" r="r" b="b"/>
              <a:pathLst>
                <a:path w="21600" h="21600" extrusionOk="0">
                  <a:moveTo>
                    <a:pt x="11425" y="4030"/>
                  </a:moveTo>
                  <a:lnTo>
                    <a:pt x="9424" y="7576"/>
                  </a:lnTo>
                  <a:lnTo>
                    <a:pt x="9758" y="10316"/>
                  </a:lnTo>
                  <a:lnTo>
                    <a:pt x="9341" y="11606"/>
                  </a:lnTo>
                  <a:lnTo>
                    <a:pt x="7339" y="11284"/>
                  </a:lnTo>
                  <a:lnTo>
                    <a:pt x="5588" y="12734"/>
                  </a:lnTo>
                  <a:lnTo>
                    <a:pt x="4754" y="12412"/>
                  </a:lnTo>
                  <a:lnTo>
                    <a:pt x="4253" y="13701"/>
                  </a:lnTo>
                  <a:lnTo>
                    <a:pt x="3002" y="12734"/>
                  </a:lnTo>
                  <a:lnTo>
                    <a:pt x="1668" y="13057"/>
                  </a:lnTo>
                  <a:lnTo>
                    <a:pt x="917" y="13379"/>
                  </a:lnTo>
                  <a:lnTo>
                    <a:pt x="0" y="13379"/>
                  </a:lnTo>
                  <a:lnTo>
                    <a:pt x="0" y="15475"/>
                  </a:lnTo>
                  <a:lnTo>
                    <a:pt x="500" y="16281"/>
                  </a:lnTo>
                  <a:lnTo>
                    <a:pt x="1251" y="16925"/>
                  </a:lnTo>
                  <a:lnTo>
                    <a:pt x="1835" y="16764"/>
                  </a:lnTo>
                  <a:lnTo>
                    <a:pt x="2752" y="17570"/>
                  </a:lnTo>
                  <a:lnTo>
                    <a:pt x="2669" y="18537"/>
                  </a:lnTo>
                  <a:lnTo>
                    <a:pt x="3836" y="18537"/>
                  </a:lnTo>
                  <a:lnTo>
                    <a:pt x="5171" y="17731"/>
                  </a:lnTo>
                  <a:lnTo>
                    <a:pt x="6255" y="17087"/>
                  </a:lnTo>
                  <a:lnTo>
                    <a:pt x="7005" y="15958"/>
                  </a:lnTo>
                  <a:lnTo>
                    <a:pt x="7839" y="16119"/>
                  </a:lnTo>
                  <a:lnTo>
                    <a:pt x="8423" y="17409"/>
                  </a:lnTo>
                  <a:lnTo>
                    <a:pt x="8423" y="19021"/>
                  </a:lnTo>
                  <a:lnTo>
                    <a:pt x="9591" y="19182"/>
                  </a:lnTo>
                  <a:lnTo>
                    <a:pt x="10925" y="19827"/>
                  </a:lnTo>
                  <a:lnTo>
                    <a:pt x="11676" y="20633"/>
                  </a:lnTo>
                  <a:lnTo>
                    <a:pt x="14178" y="21600"/>
                  </a:lnTo>
                  <a:lnTo>
                    <a:pt x="16346" y="19666"/>
                  </a:lnTo>
                  <a:lnTo>
                    <a:pt x="17180" y="18537"/>
                  </a:lnTo>
                  <a:lnTo>
                    <a:pt x="18514" y="18054"/>
                  </a:lnTo>
                  <a:lnTo>
                    <a:pt x="19432" y="15797"/>
                  </a:lnTo>
                  <a:lnTo>
                    <a:pt x="20099" y="11928"/>
                  </a:lnTo>
                  <a:lnTo>
                    <a:pt x="21266" y="11445"/>
                  </a:lnTo>
                  <a:lnTo>
                    <a:pt x="21600" y="8543"/>
                  </a:lnTo>
                  <a:lnTo>
                    <a:pt x="20933" y="7415"/>
                  </a:lnTo>
                  <a:lnTo>
                    <a:pt x="21183" y="5158"/>
                  </a:lnTo>
                  <a:lnTo>
                    <a:pt x="20849" y="1612"/>
                  </a:lnTo>
                  <a:lnTo>
                    <a:pt x="19682" y="1934"/>
                  </a:lnTo>
                  <a:lnTo>
                    <a:pt x="18931" y="1773"/>
                  </a:lnTo>
                  <a:lnTo>
                    <a:pt x="17931" y="645"/>
                  </a:lnTo>
                  <a:lnTo>
                    <a:pt x="15595" y="0"/>
                  </a:lnTo>
                  <a:lnTo>
                    <a:pt x="15429" y="2257"/>
                  </a:lnTo>
                  <a:lnTo>
                    <a:pt x="14344" y="3707"/>
                  </a:lnTo>
                  <a:lnTo>
                    <a:pt x="12843" y="2901"/>
                  </a:lnTo>
                  <a:cubicBezTo>
                    <a:pt x="12843" y="2901"/>
                    <a:pt x="11425" y="4030"/>
                    <a:pt x="11425" y="403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3" name="Shape"/>
            <p:cNvSpPr/>
            <p:nvPr/>
          </p:nvSpPr>
          <p:spPr>
            <a:xfrm>
              <a:off x="10026405" y="5738134"/>
              <a:ext cx="445409" cy="553692"/>
            </a:xfrm>
            <a:custGeom>
              <a:avLst/>
              <a:gdLst/>
              <a:ahLst/>
              <a:cxnLst>
                <a:cxn ang="0">
                  <a:pos x="wd2" y="hd2"/>
                </a:cxn>
                <a:cxn ang="5400000">
                  <a:pos x="wd2" y="hd2"/>
                </a:cxn>
                <a:cxn ang="10800000">
                  <a:pos x="wd2" y="hd2"/>
                </a:cxn>
                <a:cxn ang="16200000">
                  <a:pos x="wd2" y="hd2"/>
                </a:cxn>
              </a:cxnLst>
              <a:rect l="0" t="0" r="r" b="b"/>
              <a:pathLst>
                <a:path w="21600" h="21600" extrusionOk="0">
                  <a:moveTo>
                    <a:pt x="16132" y="15068"/>
                  </a:moveTo>
                  <a:lnTo>
                    <a:pt x="15591" y="15155"/>
                  </a:lnTo>
                  <a:lnTo>
                    <a:pt x="14887" y="14850"/>
                  </a:lnTo>
                  <a:lnTo>
                    <a:pt x="14671" y="14240"/>
                  </a:lnTo>
                  <a:lnTo>
                    <a:pt x="14292" y="13848"/>
                  </a:lnTo>
                  <a:lnTo>
                    <a:pt x="13642" y="14066"/>
                  </a:lnTo>
                  <a:lnTo>
                    <a:pt x="13209" y="13544"/>
                  </a:lnTo>
                  <a:lnTo>
                    <a:pt x="13155" y="13065"/>
                  </a:lnTo>
                  <a:lnTo>
                    <a:pt x="12505" y="12716"/>
                  </a:lnTo>
                  <a:lnTo>
                    <a:pt x="11314" y="12673"/>
                  </a:lnTo>
                  <a:lnTo>
                    <a:pt x="10340" y="12237"/>
                  </a:lnTo>
                  <a:lnTo>
                    <a:pt x="9474" y="11453"/>
                  </a:lnTo>
                  <a:lnTo>
                    <a:pt x="8824" y="11018"/>
                  </a:lnTo>
                  <a:lnTo>
                    <a:pt x="8120" y="10582"/>
                  </a:lnTo>
                  <a:lnTo>
                    <a:pt x="7525" y="10016"/>
                  </a:lnTo>
                  <a:lnTo>
                    <a:pt x="6496" y="9319"/>
                  </a:lnTo>
                  <a:lnTo>
                    <a:pt x="6496" y="8100"/>
                  </a:lnTo>
                  <a:lnTo>
                    <a:pt x="6171" y="7577"/>
                  </a:lnTo>
                  <a:lnTo>
                    <a:pt x="5792" y="7098"/>
                  </a:lnTo>
                  <a:lnTo>
                    <a:pt x="5359" y="6706"/>
                  </a:lnTo>
                  <a:lnTo>
                    <a:pt x="4980" y="6794"/>
                  </a:lnTo>
                  <a:lnTo>
                    <a:pt x="4385" y="6402"/>
                  </a:lnTo>
                  <a:lnTo>
                    <a:pt x="3627" y="6315"/>
                  </a:lnTo>
                  <a:lnTo>
                    <a:pt x="2869" y="6489"/>
                  </a:lnTo>
                  <a:lnTo>
                    <a:pt x="2490" y="7098"/>
                  </a:lnTo>
                  <a:lnTo>
                    <a:pt x="1895" y="6881"/>
                  </a:lnTo>
                  <a:lnTo>
                    <a:pt x="1841" y="6402"/>
                  </a:lnTo>
                  <a:lnTo>
                    <a:pt x="1083" y="6358"/>
                  </a:lnTo>
                  <a:lnTo>
                    <a:pt x="487" y="6097"/>
                  </a:lnTo>
                  <a:lnTo>
                    <a:pt x="325" y="4921"/>
                  </a:lnTo>
                  <a:lnTo>
                    <a:pt x="0" y="4529"/>
                  </a:lnTo>
                  <a:lnTo>
                    <a:pt x="650" y="3789"/>
                  </a:lnTo>
                  <a:lnTo>
                    <a:pt x="541" y="2569"/>
                  </a:lnTo>
                  <a:lnTo>
                    <a:pt x="2003" y="2134"/>
                  </a:lnTo>
                  <a:lnTo>
                    <a:pt x="2382" y="2134"/>
                  </a:lnTo>
                  <a:lnTo>
                    <a:pt x="2923" y="1481"/>
                  </a:lnTo>
                  <a:lnTo>
                    <a:pt x="3519" y="2090"/>
                  </a:lnTo>
                  <a:lnTo>
                    <a:pt x="4006" y="2613"/>
                  </a:lnTo>
                  <a:lnTo>
                    <a:pt x="4385" y="2221"/>
                  </a:lnTo>
                  <a:lnTo>
                    <a:pt x="4223" y="1655"/>
                  </a:lnTo>
                  <a:lnTo>
                    <a:pt x="5576" y="1655"/>
                  </a:lnTo>
                  <a:lnTo>
                    <a:pt x="6117" y="1611"/>
                  </a:lnTo>
                  <a:lnTo>
                    <a:pt x="7038" y="915"/>
                  </a:lnTo>
                  <a:lnTo>
                    <a:pt x="7200" y="610"/>
                  </a:lnTo>
                  <a:lnTo>
                    <a:pt x="8066" y="610"/>
                  </a:lnTo>
                  <a:lnTo>
                    <a:pt x="9095" y="305"/>
                  </a:lnTo>
                  <a:lnTo>
                    <a:pt x="9582" y="0"/>
                  </a:lnTo>
                  <a:lnTo>
                    <a:pt x="10286" y="0"/>
                  </a:lnTo>
                  <a:lnTo>
                    <a:pt x="10665" y="348"/>
                  </a:lnTo>
                  <a:lnTo>
                    <a:pt x="10665" y="784"/>
                  </a:lnTo>
                  <a:lnTo>
                    <a:pt x="11423" y="827"/>
                  </a:lnTo>
                  <a:lnTo>
                    <a:pt x="12289" y="1002"/>
                  </a:lnTo>
                  <a:lnTo>
                    <a:pt x="12776" y="1219"/>
                  </a:lnTo>
                  <a:lnTo>
                    <a:pt x="12235" y="2090"/>
                  </a:lnTo>
                  <a:lnTo>
                    <a:pt x="12722" y="2961"/>
                  </a:lnTo>
                  <a:lnTo>
                    <a:pt x="12830" y="3440"/>
                  </a:lnTo>
                  <a:lnTo>
                    <a:pt x="12235" y="3440"/>
                  </a:lnTo>
                  <a:lnTo>
                    <a:pt x="11206" y="3484"/>
                  </a:lnTo>
                  <a:lnTo>
                    <a:pt x="10773" y="3745"/>
                  </a:lnTo>
                  <a:lnTo>
                    <a:pt x="10502" y="3919"/>
                  </a:lnTo>
                  <a:lnTo>
                    <a:pt x="9744" y="3919"/>
                  </a:lnTo>
                  <a:lnTo>
                    <a:pt x="10015" y="4311"/>
                  </a:lnTo>
                  <a:lnTo>
                    <a:pt x="10069" y="4790"/>
                  </a:lnTo>
                  <a:lnTo>
                    <a:pt x="9798" y="5356"/>
                  </a:lnTo>
                  <a:lnTo>
                    <a:pt x="9798" y="5835"/>
                  </a:lnTo>
                  <a:lnTo>
                    <a:pt x="10069" y="6532"/>
                  </a:lnTo>
                  <a:lnTo>
                    <a:pt x="10773" y="7011"/>
                  </a:lnTo>
                  <a:lnTo>
                    <a:pt x="11585" y="7447"/>
                  </a:lnTo>
                  <a:lnTo>
                    <a:pt x="12126" y="7490"/>
                  </a:lnTo>
                  <a:lnTo>
                    <a:pt x="12451" y="8100"/>
                  </a:lnTo>
                  <a:lnTo>
                    <a:pt x="12559" y="8927"/>
                  </a:lnTo>
                  <a:lnTo>
                    <a:pt x="12992" y="9494"/>
                  </a:lnTo>
                  <a:lnTo>
                    <a:pt x="13317" y="10147"/>
                  </a:lnTo>
                  <a:lnTo>
                    <a:pt x="14400" y="10800"/>
                  </a:lnTo>
                  <a:cubicBezTo>
                    <a:pt x="14400" y="10800"/>
                    <a:pt x="15266" y="11192"/>
                    <a:pt x="15429" y="11279"/>
                  </a:cubicBezTo>
                  <a:cubicBezTo>
                    <a:pt x="15591" y="11366"/>
                    <a:pt x="16782" y="11540"/>
                    <a:pt x="16782" y="11540"/>
                  </a:cubicBezTo>
                  <a:lnTo>
                    <a:pt x="16620" y="12019"/>
                  </a:lnTo>
                  <a:lnTo>
                    <a:pt x="16998" y="12498"/>
                  </a:lnTo>
                  <a:lnTo>
                    <a:pt x="18189" y="12803"/>
                  </a:lnTo>
                  <a:lnTo>
                    <a:pt x="19272" y="13282"/>
                  </a:lnTo>
                  <a:lnTo>
                    <a:pt x="20247" y="13674"/>
                  </a:lnTo>
                  <a:lnTo>
                    <a:pt x="20842" y="14066"/>
                  </a:lnTo>
                  <a:lnTo>
                    <a:pt x="21438" y="14632"/>
                  </a:lnTo>
                  <a:lnTo>
                    <a:pt x="21600" y="15068"/>
                  </a:lnTo>
                  <a:lnTo>
                    <a:pt x="21221" y="15590"/>
                  </a:lnTo>
                  <a:lnTo>
                    <a:pt x="20571" y="15155"/>
                  </a:lnTo>
                  <a:lnTo>
                    <a:pt x="19976" y="14719"/>
                  </a:lnTo>
                  <a:lnTo>
                    <a:pt x="19489" y="14545"/>
                  </a:lnTo>
                  <a:lnTo>
                    <a:pt x="19002" y="14153"/>
                  </a:lnTo>
                  <a:lnTo>
                    <a:pt x="18460" y="14458"/>
                  </a:lnTo>
                  <a:lnTo>
                    <a:pt x="18081" y="15198"/>
                  </a:lnTo>
                  <a:lnTo>
                    <a:pt x="17811" y="15590"/>
                  </a:lnTo>
                  <a:lnTo>
                    <a:pt x="18568" y="16113"/>
                  </a:lnTo>
                  <a:lnTo>
                    <a:pt x="19002" y="16374"/>
                  </a:lnTo>
                  <a:lnTo>
                    <a:pt x="18839" y="17158"/>
                  </a:lnTo>
                  <a:lnTo>
                    <a:pt x="18298" y="17376"/>
                  </a:lnTo>
                  <a:lnTo>
                    <a:pt x="17811" y="17637"/>
                  </a:lnTo>
                  <a:lnTo>
                    <a:pt x="17919" y="18377"/>
                  </a:lnTo>
                  <a:lnTo>
                    <a:pt x="17756" y="18856"/>
                  </a:lnTo>
                  <a:lnTo>
                    <a:pt x="17215" y="19074"/>
                  </a:lnTo>
                  <a:lnTo>
                    <a:pt x="16511" y="19248"/>
                  </a:lnTo>
                  <a:lnTo>
                    <a:pt x="16241" y="18769"/>
                  </a:lnTo>
                  <a:lnTo>
                    <a:pt x="15699" y="18900"/>
                  </a:lnTo>
                  <a:lnTo>
                    <a:pt x="15753" y="19335"/>
                  </a:lnTo>
                  <a:lnTo>
                    <a:pt x="15429" y="19902"/>
                  </a:lnTo>
                  <a:lnTo>
                    <a:pt x="15429" y="20511"/>
                  </a:lnTo>
                  <a:lnTo>
                    <a:pt x="15591" y="21034"/>
                  </a:lnTo>
                  <a:lnTo>
                    <a:pt x="15212" y="21426"/>
                  </a:lnTo>
                  <a:lnTo>
                    <a:pt x="14292" y="21600"/>
                  </a:lnTo>
                  <a:lnTo>
                    <a:pt x="13642" y="20773"/>
                  </a:lnTo>
                  <a:lnTo>
                    <a:pt x="12722" y="20773"/>
                  </a:lnTo>
                  <a:lnTo>
                    <a:pt x="12289" y="20337"/>
                  </a:lnTo>
                  <a:lnTo>
                    <a:pt x="11639" y="20250"/>
                  </a:lnTo>
                  <a:lnTo>
                    <a:pt x="11368" y="19902"/>
                  </a:lnTo>
                  <a:lnTo>
                    <a:pt x="10394" y="19858"/>
                  </a:lnTo>
                  <a:lnTo>
                    <a:pt x="10177" y="19205"/>
                  </a:lnTo>
                  <a:lnTo>
                    <a:pt x="10177" y="18813"/>
                  </a:lnTo>
                  <a:lnTo>
                    <a:pt x="11044" y="18769"/>
                  </a:lnTo>
                  <a:lnTo>
                    <a:pt x="11693" y="18726"/>
                  </a:lnTo>
                  <a:lnTo>
                    <a:pt x="12235" y="18769"/>
                  </a:lnTo>
                  <a:lnTo>
                    <a:pt x="12614" y="19074"/>
                  </a:lnTo>
                  <a:lnTo>
                    <a:pt x="13480" y="19074"/>
                  </a:lnTo>
                  <a:lnTo>
                    <a:pt x="14292" y="18944"/>
                  </a:lnTo>
                  <a:lnTo>
                    <a:pt x="15050" y="18769"/>
                  </a:lnTo>
                  <a:lnTo>
                    <a:pt x="15591" y="18769"/>
                  </a:lnTo>
                  <a:lnTo>
                    <a:pt x="16078" y="18552"/>
                  </a:lnTo>
                  <a:lnTo>
                    <a:pt x="16511" y="18160"/>
                  </a:lnTo>
                  <a:lnTo>
                    <a:pt x="16836" y="17724"/>
                  </a:lnTo>
                  <a:lnTo>
                    <a:pt x="17107" y="17506"/>
                  </a:lnTo>
                  <a:lnTo>
                    <a:pt x="16944" y="16984"/>
                  </a:lnTo>
                  <a:lnTo>
                    <a:pt x="16836" y="16287"/>
                  </a:lnTo>
                  <a:lnTo>
                    <a:pt x="16565" y="16026"/>
                  </a:lnTo>
                  <a:lnTo>
                    <a:pt x="16457" y="15285"/>
                  </a:lnTo>
                  <a:cubicBezTo>
                    <a:pt x="16457" y="15285"/>
                    <a:pt x="16132" y="15068"/>
                    <a:pt x="16132" y="150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4" name="Shape"/>
            <p:cNvSpPr/>
            <p:nvPr/>
          </p:nvSpPr>
          <p:spPr>
            <a:xfrm>
              <a:off x="10071057" y="6059632"/>
              <a:ext cx="64747" cy="119813"/>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9185" y="1744"/>
                  </a:lnTo>
                  <a:lnTo>
                    <a:pt x="4964" y="3623"/>
                  </a:lnTo>
                  <a:lnTo>
                    <a:pt x="2482" y="2951"/>
                  </a:lnTo>
                  <a:lnTo>
                    <a:pt x="0" y="1877"/>
                  </a:lnTo>
                  <a:lnTo>
                    <a:pt x="498" y="5500"/>
                  </a:lnTo>
                  <a:lnTo>
                    <a:pt x="2979" y="6305"/>
                  </a:lnTo>
                  <a:lnTo>
                    <a:pt x="3724" y="9794"/>
                  </a:lnTo>
                  <a:lnTo>
                    <a:pt x="3724" y="12209"/>
                  </a:lnTo>
                  <a:lnTo>
                    <a:pt x="5461" y="12478"/>
                  </a:lnTo>
                  <a:lnTo>
                    <a:pt x="2979" y="14490"/>
                  </a:lnTo>
                  <a:lnTo>
                    <a:pt x="2979" y="17308"/>
                  </a:lnTo>
                  <a:lnTo>
                    <a:pt x="5461" y="20661"/>
                  </a:lnTo>
                  <a:lnTo>
                    <a:pt x="8688" y="21600"/>
                  </a:lnTo>
                  <a:lnTo>
                    <a:pt x="13157" y="19587"/>
                  </a:lnTo>
                  <a:lnTo>
                    <a:pt x="18123" y="19319"/>
                  </a:lnTo>
                  <a:lnTo>
                    <a:pt x="21102" y="18111"/>
                  </a:lnTo>
                  <a:lnTo>
                    <a:pt x="19860" y="13012"/>
                  </a:lnTo>
                  <a:lnTo>
                    <a:pt x="19860" y="9659"/>
                  </a:lnTo>
                  <a:lnTo>
                    <a:pt x="18123" y="8585"/>
                  </a:lnTo>
                  <a:lnTo>
                    <a:pt x="21600" y="7780"/>
                  </a:lnTo>
                  <a:lnTo>
                    <a:pt x="21353" y="5498"/>
                  </a:lnTo>
                  <a:lnTo>
                    <a:pt x="19366" y="3619"/>
                  </a:lnTo>
                  <a:lnTo>
                    <a:pt x="19613" y="1876"/>
                  </a:lnTo>
                  <a:lnTo>
                    <a:pt x="17626" y="668"/>
                  </a:lnTo>
                  <a:cubicBezTo>
                    <a:pt x="17626" y="668"/>
                    <a:pt x="14152" y="0"/>
                    <a:pt x="14152"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5" name="Shape"/>
            <p:cNvSpPr/>
            <p:nvPr/>
          </p:nvSpPr>
          <p:spPr>
            <a:xfrm>
              <a:off x="9999613" y="5702412"/>
              <a:ext cx="171177" cy="100103"/>
            </a:xfrm>
            <a:custGeom>
              <a:avLst/>
              <a:gdLst/>
              <a:ahLst/>
              <a:cxnLst>
                <a:cxn ang="0">
                  <a:pos x="wd2" y="hd2"/>
                </a:cxn>
                <a:cxn ang="5400000">
                  <a:pos x="wd2" y="hd2"/>
                </a:cxn>
                <a:cxn ang="10800000">
                  <a:pos x="wd2" y="hd2"/>
                </a:cxn>
                <a:cxn ang="16200000">
                  <a:pos x="wd2" y="hd2"/>
                </a:cxn>
              </a:cxnLst>
              <a:rect l="0" t="0" r="r" b="b"/>
              <a:pathLst>
                <a:path w="21600" h="21600" extrusionOk="0">
                  <a:moveTo>
                    <a:pt x="5165" y="21517"/>
                  </a:moveTo>
                  <a:lnTo>
                    <a:pt x="4508" y="19750"/>
                  </a:lnTo>
                  <a:lnTo>
                    <a:pt x="4133" y="15896"/>
                  </a:lnTo>
                  <a:lnTo>
                    <a:pt x="2631" y="14611"/>
                  </a:lnTo>
                  <a:lnTo>
                    <a:pt x="470" y="15896"/>
                  </a:lnTo>
                  <a:lnTo>
                    <a:pt x="0" y="17020"/>
                  </a:lnTo>
                  <a:lnTo>
                    <a:pt x="1034" y="12524"/>
                  </a:lnTo>
                  <a:lnTo>
                    <a:pt x="2912" y="7065"/>
                  </a:lnTo>
                  <a:lnTo>
                    <a:pt x="4228" y="3852"/>
                  </a:lnTo>
                  <a:lnTo>
                    <a:pt x="6293" y="1603"/>
                  </a:lnTo>
                  <a:lnTo>
                    <a:pt x="7138" y="962"/>
                  </a:lnTo>
                  <a:lnTo>
                    <a:pt x="9956" y="1765"/>
                  </a:lnTo>
                  <a:lnTo>
                    <a:pt x="11083" y="2087"/>
                  </a:lnTo>
                  <a:lnTo>
                    <a:pt x="12773" y="0"/>
                  </a:lnTo>
                  <a:lnTo>
                    <a:pt x="15402" y="0"/>
                  </a:lnTo>
                  <a:lnTo>
                    <a:pt x="16904" y="322"/>
                  </a:lnTo>
                  <a:lnTo>
                    <a:pt x="16811" y="2409"/>
                  </a:lnTo>
                  <a:lnTo>
                    <a:pt x="16622" y="4176"/>
                  </a:lnTo>
                  <a:lnTo>
                    <a:pt x="16763" y="6184"/>
                  </a:lnTo>
                  <a:lnTo>
                    <a:pt x="18312" y="8993"/>
                  </a:lnTo>
                  <a:lnTo>
                    <a:pt x="19862" y="8111"/>
                  </a:lnTo>
                  <a:lnTo>
                    <a:pt x="21130" y="9155"/>
                  </a:lnTo>
                  <a:lnTo>
                    <a:pt x="21600" y="11724"/>
                  </a:lnTo>
                  <a:lnTo>
                    <a:pt x="19157" y="16060"/>
                  </a:lnTo>
                  <a:lnTo>
                    <a:pt x="14462" y="16060"/>
                  </a:lnTo>
                  <a:lnTo>
                    <a:pt x="14650" y="19432"/>
                  </a:lnTo>
                  <a:lnTo>
                    <a:pt x="13664" y="21600"/>
                  </a:lnTo>
                  <a:lnTo>
                    <a:pt x="11740" y="17023"/>
                  </a:lnTo>
                  <a:lnTo>
                    <a:pt x="10519" y="16060"/>
                  </a:lnTo>
                  <a:lnTo>
                    <a:pt x="9674" y="18950"/>
                  </a:lnTo>
                  <a:lnTo>
                    <a:pt x="8453" y="18950"/>
                  </a:lnTo>
                  <a:cubicBezTo>
                    <a:pt x="8453" y="18950"/>
                    <a:pt x="5165" y="21517"/>
                    <a:pt x="5165" y="2151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6" name="Shape"/>
            <p:cNvSpPr/>
            <p:nvPr/>
          </p:nvSpPr>
          <p:spPr>
            <a:xfrm>
              <a:off x="9999613" y="5264818"/>
              <a:ext cx="343800" cy="456211"/>
            </a:xfrm>
            <a:custGeom>
              <a:avLst/>
              <a:gdLst/>
              <a:ahLst/>
              <a:cxnLst>
                <a:cxn ang="0">
                  <a:pos x="wd2" y="hd2"/>
                </a:cxn>
                <a:cxn ang="5400000">
                  <a:pos x="wd2" y="hd2"/>
                </a:cxn>
                <a:cxn ang="10800000">
                  <a:pos x="wd2" y="hd2"/>
                </a:cxn>
                <a:cxn ang="16200000">
                  <a:pos x="wd2" y="hd2"/>
                </a:cxn>
              </a:cxnLst>
              <a:rect l="0" t="0" r="r" b="b"/>
              <a:pathLst>
                <a:path w="21600" h="21600" extrusionOk="0">
                  <a:moveTo>
                    <a:pt x="3647" y="20825"/>
                  </a:moveTo>
                  <a:lnTo>
                    <a:pt x="3553" y="19627"/>
                  </a:lnTo>
                  <a:lnTo>
                    <a:pt x="3928" y="18605"/>
                  </a:lnTo>
                  <a:lnTo>
                    <a:pt x="4816" y="17830"/>
                  </a:lnTo>
                  <a:lnTo>
                    <a:pt x="5423" y="16949"/>
                  </a:lnTo>
                  <a:lnTo>
                    <a:pt x="3226" y="16843"/>
                  </a:lnTo>
                  <a:lnTo>
                    <a:pt x="2057" y="16526"/>
                  </a:lnTo>
                  <a:lnTo>
                    <a:pt x="1169" y="16350"/>
                  </a:lnTo>
                  <a:lnTo>
                    <a:pt x="888" y="15962"/>
                  </a:lnTo>
                  <a:lnTo>
                    <a:pt x="982" y="14764"/>
                  </a:lnTo>
                  <a:lnTo>
                    <a:pt x="608" y="14165"/>
                  </a:lnTo>
                  <a:lnTo>
                    <a:pt x="374" y="13742"/>
                  </a:lnTo>
                  <a:lnTo>
                    <a:pt x="1075" y="12826"/>
                  </a:lnTo>
                  <a:lnTo>
                    <a:pt x="327" y="12262"/>
                  </a:lnTo>
                  <a:lnTo>
                    <a:pt x="0" y="11839"/>
                  </a:lnTo>
                  <a:lnTo>
                    <a:pt x="187" y="11099"/>
                  </a:lnTo>
                  <a:lnTo>
                    <a:pt x="421" y="10324"/>
                  </a:lnTo>
                  <a:lnTo>
                    <a:pt x="374" y="9444"/>
                  </a:lnTo>
                  <a:lnTo>
                    <a:pt x="328" y="8950"/>
                  </a:lnTo>
                  <a:lnTo>
                    <a:pt x="1263" y="8845"/>
                  </a:lnTo>
                  <a:lnTo>
                    <a:pt x="2011" y="8422"/>
                  </a:lnTo>
                  <a:lnTo>
                    <a:pt x="2572" y="7717"/>
                  </a:lnTo>
                  <a:lnTo>
                    <a:pt x="2759" y="6871"/>
                  </a:lnTo>
                  <a:lnTo>
                    <a:pt x="2759" y="6096"/>
                  </a:lnTo>
                  <a:lnTo>
                    <a:pt x="3086" y="5673"/>
                  </a:lnTo>
                  <a:lnTo>
                    <a:pt x="2852" y="5215"/>
                  </a:lnTo>
                  <a:lnTo>
                    <a:pt x="2010" y="5039"/>
                  </a:lnTo>
                  <a:lnTo>
                    <a:pt x="1824" y="4651"/>
                  </a:lnTo>
                  <a:lnTo>
                    <a:pt x="2431" y="4264"/>
                  </a:lnTo>
                  <a:lnTo>
                    <a:pt x="3039" y="3911"/>
                  </a:lnTo>
                  <a:lnTo>
                    <a:pt x="4348" y="3876"/>
                  </a:lnTo>
                  <a:lnTo>
                    <a:pt x="4628" y="4123"/>
                  </a:lnTo>
                  <a:lnTo>
                    <a:pt x="4909" y="4651"/>
                  </a:lnTo>
                  <a:lnTo>
                    <a:pt x="5470" y="4581"/>
                  </a:lnTo>
                  <a:lnTo>
                    <a:pt x="5376" y="3911"/>
                  </a:lnTo>
                  <a:lnTo>
                    <a:pt x="5563" y="3489"/>
                  </a:lnTo>
                  <a:lnTo>
                    <a:pt x="6264" y="3489"/>
                  </a:lnTo>
                  <a:lnTo>
                    <a:pt x="7060" y="3665"/>
                  </a:lnTo>
                  <a:lnTo>
                    <a:pt x="7340" y="3418"/>
                  </a:lnTo>
                  <a:lnTo>
                    <a:pt x="6732" y="2960"/>
                  </a:lnTo>
                  <a:lnTo>
                    <a:pt x="6779" y="2572"/>
                  </a:lnTo>
                  <a:lnTo>
                    <a:pt x="6498" y="2079"/>
                  </a:lnTo>
                  <a:lnTo>
                    <a:pt x="6171" y="1797"/>
                  </a:lnTo>
                  <a:lnTo>
                    <a:pt x="6779" y="1586"/>
                  </a:lnTo>
                  <a:lnTo>
                    <a:pt x="7106" y="1304"/>
                  </a:lnTo>
                  <a:lnTo>
                    <a:pt x="6592" y="846"/>
                  </a:lnTo>
                  <a:lnTo>
                    <a:pt x="6077" y="352"/>
                  </a:lnTo>
                  <a:lnTo>
                    <a:pt x="6171" y="0"/>
                  </a:lnTo>
                  <a:lnTo>
                    <a:pt x="7901" y="35"/>
                  </a:lnTo>
                  <a:lnTo>
                    <a:pt x="8415" y="704"/>
                  </a:lnTo>
                  <a:lnTo>
                    <a:pt x="8836" y="564"/>
                  </a:lnTo>
                  <a:lnTo>
                    <a:pt x="9303" y="881"/>
                  </a:lnTo>
                  <a:lnTo>
                    <a:pt x="9163" y="1374"/>
                  </a:lnTo>
                  <a:lnTo>
                    <a:pt x="9724" y="1726"/>
                  </a:lnTo>
                  <a:lnTo>
                    <a:pt x="10425" y="1797"/>
                  </a:lnTo>
                  <a:lnTo>
                    <a:pt x="10987" y="1973"/>
                  </a:lnTo>
                  <a:lnTo>
                    <a:pt x="11734" y="1903"/>
                  </a:lnTo>
                  <a:lnTo>
                    <a:pt x="11875" y="2326"/>
                  </a:lnTo>
                  <a:lnTo>
                    <a:pt x="10939" y="2783"/>
                  </a:lnTo>
                  <a:lnTo>
                    <a:pt x="10986" y="3383"/>
                  </a:lnTo>
                  <a:lnTo>
                    <a:pt x="12202" y="3030"/>
                  </a:lnTo>
                  <a:lnTo>
                    <a:pt x="12997" y="3101"/>
                  </a:lnTo>
                  <a:lnTo>
                    <a:pt x="13418" y="2290"/>
                  </a:lnTo>
                  <a:lnTo>
                    <a:pt x="14634" y="2220"/>
                  </a:lnTo>
                  <a:lnTo>
                    <a:pt x="15195" y="1656"/>
                  </a:lnTo>
                  <a:lnTo>
                    <a:pt x="15756" y="1551"/>
                  </a:lnTo>
                  <a:lnTo>
                    <a:pt x="16317" y="2008"/>
                  </a:lnTo>
                  <a:lnTo>
                    <a:pt x="16972" y="1938"/>
                  </a:lnTo>
                  <a:lnTo>
                    <a:pt x="16597" y="1304"/>
                  </a:lnTo>
                  <a:lnTo>
                    <a:pt x="17579" y="916"/>
                  </a:lnTo>
                  <a:lnTo>
                    <a:pt x="18421" y="1621"/>
                  </a:lnTo>
                  <a:lnTo>
                    <a:pt x="18281" y="2079"/>
                  </a:lnTo>
                  <a:lnTo>
                    <a:pt x="17158" y="2044"/>
                  </a:lnTo>
                  <a:lnTo>
                    <a:pt x="17158" y="2466"/>
                  </a:lnTo>
                  <a:lnTo>
                    <a:pt x="17813" y="2783"/>
                  </a:lnTo>
                  <a:lnTo>
                    <a:pt x="18561" y="2643"/>
                  </a:lnTo>
                  <a:lnTo>
                    <a:pt x="19496" y="2925"/>
                  </a:lnTo>
                  <a:lnTo>
                    <a:pt x="19216" y="3665"/>
                  </a:lnTo>
                  <a:lnTo>
                    <a:pt x="19824" y="4581"/>
                  </a:lnTo>
                  <a:lnTo>
                    <a:pt x="20058" y="4969"/>
                  </a:lnTo>
                  <a:lnTo>
                    <a:pt x="19824" y="6061"/>
                  </a:lnTo>
                  <a:lnTo>
                    <a:pt x="20642" y="6801"/>
                  </a:lnTo>
                  <a:lnTo>
                    <a:pt x="20992" y="9162"/>
                  </a:lnTo>
                  <a:lnTo>
                    <a:pt x="21600" y="10430"/>
                  </a:lnTo>
                  <a:lnTo>
                    <a:pt x="21553" y="11558"/>
                  </a:lnTo>
                  <a:lnTo>
                    <a:pt x="21343" y="12086"/>
                  </a:lnTo>
                  <a:lnTo>
                    <a:pt x="20431" y="11417"/>
                  </a:lnTo>
                  <a:lnTo>
                    <a:pt x="20081" y="11346"/>
                  </a:lnTo>
                  <a:lnTo>
                    <a:pt x="19917" y="12016"/>
                  </a:lnTo>
                  <a:lnTo>
                    <a:pt x="19029" y="12121"/>
                  </a:lnTo>
                  <a:lnTo>
                    <a:pt x="16504" y="13302"/>
                  </a:lnTo>
                  <a:lnTo>
                    <a:pt x="15031" y="13408"/>
                  </a:lnTo>
                  <a:lnTo>
                    <a:pt x="15662" y="14412"/>
                  </a:lnTo>
                  <a:lnTo>
                    <a:pt x="15592" y="15152"/>
                  </a:lnTo>
                  <a:lnTo>
                    <a:pt x="15989" y="15821"/>
                  </a:lnTo>
                  <a:lnTo>
                    <a:pt x="18958" y="17900"/>
                  </a:lnTo>
                  <a:lnTo>
                    <a:pt x="19263" y="18147"/>
                  </a:lnTo>
                  <a:lnTo>
                    <a:pt x="18327" y="18429"/>
                  </a:lnTo>
                  <a:lnTo>
                    <a:pt x="16644" y="19592"/>
                  </a:lnTo>
                  <a:lnTo>
                    <a:pt x="16925" y="20490"/>
                  </a:lnTo>
                  <a:lnTo>
                    <a:pt x="16457" y="20966"/>
                  </a:lnTo>
                  <a:lnTo>
                    <a:pt x="14891" y="20807"/>
                  </a:lnTo>
                  <a:lnTo>
                    <a:pt x="13418" y="21283"/>
                  </a:lnTo>
                  <a:lnTo>
                    <a:pt x="12716" y="21177"/>
                  </a:lnTo>
                  <a:lnTo>
                    <a:pt x="12296" y="21600"/>
                  </a:lnTo>
                  <a:lnTo>
                    <a:pt x="11127" y="21318"/>
                  </a:lnTo>
                  <a:lnTo>
                    <a:pt x="9490" y="21494"/>
                  </a:lnTo>
                  <a:lnTo>
                    <a:pt x="8835" y="21459"/>
                  </a:lnTo>
                  <a:lnTo>
                    <a:pt x="8789" y="20896"/>
                  </a:lnTo>
                  <a:lnTo>
                    <a:pt x="6965" y="20825"/>
                  </a:lnTo>
                  <a:lnTo>
                    <a:pt x="5890" y="21283"/>
                  </a:lnTo>
                  <a:lnTo>
                    <a:pt x="3832" y="21071"/>
                  </a:lnTo>
                  <a:cubicBezTo>
                    <a:pt x="3832" y="21071"/>
                    <a:pt x="3647" y="20825"/>
                    <a:pt x="3647" y="2082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7" name="Circle"/>
            <p:cNvSpPr/>
            <p:nvPr/>
          </p:nvSpPr>
          <p:spPr>
            <a:xfrm>
              <a:off x="10133571" y="5729204"/>
              <a:ext cx="24560"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8" name="Circle"/>
            <p:cNvSpPr/>
            <p:nvPr/>
          </p:nvSpPr>
          <p:spPr>
            <a:xfrm>
              <a:off x="10222876" y="5907814"/>
              <a:ext cx="24559"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9" name="Circle"/>
            <p:cNvSpPr/>
            <p:nvPr/>
          </p:nvSpPr>
          <p:spPr>
            <a:xfrm>
              <a:off x="10222876" y="6006050"/>
              <a:ext cx="24559" cy="24559"/>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0" name="Shape"/>
            <p:cNvSpPr/>
            <p:nvPr/>
          </p:nvSpPr>
          <p:spPr>
            <a:xfrm>
              <a:off x="9919238" y="5363053"/>
              <a:ext cx="124278" cy="151811"/>
            </a:xfrm>
            <a:custGeom>
              <a:avLst/>
              <a:gdLst/>
              <a:ahLst/>
              <a:cxnLst>
                <a:cxn ang="0">
                  <a:pos x="wd2" y="hd2"/>
                </a:cxn>
                <a:cxn ang="5400000">
                  <a:pos x="wd2" y="hd2"/>
                </a:cxn>
                <a:cxn ang="10800000">
                  <a:pos x="wd2" y="hd2"/>
                </a:cxn>
                <a:cxn ang="16200000">
                  <a:pos x="wd2" y="hd2"/>
                </a:cxn>
              </a:cxnLst>
              <a:rect l="0" t="0" r="r" b="b"/>
              <a:pathLst>
                <a:path w="21600" h="21600" extrusionOk="0">
                  <a:moveTo>
                    <a:pt x="18109" y="0"/>
                  </a:moveTo>
                  <a:lnTo>
                    <a:pt x="15522" y="1271"/>
                  </a:lnTo>
                  <a:lnTo>
                    <a:pt x="10606" y="1058"/>
                  </a:lnTo>
                  <a:lnTo>
                    <a:pt x="7242" y="1058"/>
                  </a:lnTo>
                  <a:lnTo>
                    <a:pt x="7502" y="3388"/>
                  </a:lnTo>
                  <a:lnTo>
                    <a:pt x="10865" y="5506"/>
                  </a:lnTo>
                  <a:lnTo>
                    <a:pt x="11382" y="8470"/>
                  </a:lnTo>
                  <a:lnTo>
                    <a:pt x="8019" y="11224"/>
                  </a:lnTo>
                  <a:lnTo>
                    <a:pt x="6207" y="8470"/>
                  </a:lnTo>
                  <a:lnTo>
                    <a:pt x="5690" y="5294"/>
                  </a:lnTo>
                  <a:lnTo>
                    <a:pt x="4138" y="2964"/>
                  </a:lnTo>
                  <a:lnTo>
                    <a:pt x="2845" y="4870"/>
                  </a:lnTo>
                  <a:lnTo>
                    <a:pt x="2328" y="7835"/>
                  </a:lnTo>
                  <a:lnTo>
                    <a:pt x="2328" y="10376"/>
                  </a:lnTo>
                  <a:lnTo>
                    <a:pt x="0" y="11647"/>
                  </a:lnTo>
                  <a:lnTo>
                    <a:pt x="517" y="14400"/>
                  </a:lnTo>
                  <a:lnTo>
                    <a:pt x="3362" y="14824"/>
                  </a:lnTo>
                  <a:lnTo>
                    <a:pt x="2845" y="15882"/>
                  </a:lnTo>
                  <a:lnTo>
                    <a:pt x="4914" y="16940"/>
                  </a:lnTo>
                  <a:lnTo>
                    <a:pt x="7502" y="16940"/>
                  </a:lnTo>
                  <a:lnTo>
                    <a:pt x="9313" y="18846"/>
                  </a:lnTo>
                  <a:lnTo>
                    <a:pt x="13065" y="21600"/>
                  </a:lnTo>
                  <a:lnTo>
                    <a:pt x="13970" y="17788"/>
                  </a:lnTo>
                  <a:lnTo>
                    <a:pt x="13193" y="12493"/>
                  </a:lnTo>
                  <a:lnTo>
                    <a:pt x="16557" y="12599"/>
                  </a:lnTo>
                  <a:lnTo>
                    <a:pt x="19402" y="11010"/>
                  </a:lnTo>
                  <a:lnTo>
                    <a:pt x="20178" y="9210"/>
                  </a:lnTo>
                  <a:lnTo>
                    <a:pt x="20695" y="4339"/>
                  </a:lnTo>
                  <a:lnTo>
                    <a:pt x="21600" y="3069"/>
                  </a:lnTo>
                  <a:lnTo>
                    <a:pt x="20953" y="1693"/>
                  </a:lnTo>
                  <a:lnTo>
                    <a:pt x="18625" y="1163"/>
                  </a:lnTo>
                  <a:cubicBezTo>
                    <a:pt x="18625" y="1163"/>
                    <a:pt x="18109" y="0"/>
                    <a:pt x="1810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1" name="Shape"/>
            <p:cNvSpPr/>
            <p:nvPr/>
          </p:nvSpPr>
          <p:spPr>
            <a:xfrm>
              <a:off x="9865655" y="5470219"/>
              <a:ext cx="148846" cy="128002"/>
            </a:xfrm>
            <a:custGeom>
              <a:avLst/>
              <a:gdLst/>
              <a:ahLst/>
              <a:cxnLst>
                <a:cxn ang="0">
                  <a:pos x="wd2" y="hd2"/>
                </a:cxn>
                <a:cxn ang="5400000">
                  <a:pos x="wd2" y="hd2"/>
                </a:cxn>
                <a:cxn ang="10800000">
                  <a:pos x="wd2" y="hd2"/>
                </a:cxn>
                <a:cxn ang="16200000">
                  <a:pos x="wd2" y="hd2"/>
                </a:cxn>
              </a:cxnLst>
              <a:rect l="0" t="0" r="r" b="b"/>
              <a:pathLst>
                <a:path w="21600" h="21600" extrusionOk="0">
                  <a:moveTo>
                    <a:pt x="8855" y="1002"/>
                  </a:moveTo>
                  <a:lnTo>
                    <a:pt x="6263" y="2258"/>
                  </a:lnTo>
                  <a:lnTo>
                    <a:pt x="5184" y="3011"/>
                  </a:lnTo>
                  <a:lnTo>
                    <a:pt x="3888" y="2509"/>
                  </a:lnTo>
                  <a:lnTo>
                    <a:pt x="1728" y="4770"/>
                  </a:lnTo>
                  <a:lnTo>
                    <a:pt x="0" y="5775"/>
                  </a:lnTo>
                  <a:lnTo>
                    <a:pt x="1296" y="8035"/>
                  </a:lnTo>
                  <a:lnTo>
                    <a:pt x="2808" y="8287"/>
                  </a:lnTo>
                  <a:lnTo>
                    <a:pt x="3888" y="10296"/>
                  </a:lnTo>
                  <a:lnTo>
                    <a:pt x="6911" y="10548"/>
                  </a:lnTo>
                  <a:lnTo>
                    <a:pt x="9503" y="14567"/>
                  </a:lnTo>
                  <a:lnTo>
                    <a:pt x="10151" y="16827"/>
                  </a:lnTo>
                  <a:lnTo>
                    <a:pt x="12960" y="14818"/>
                  </a:lnTo>
                  <a:lnTo>
                    <a:pt x="13391" y="17331"/>
                  </a:lnTo>
                  <a:lnTo>
                    <a:pt x="15552" y="19339"/>
                  </a:lnTo>
                  <a:lnTo>
                    <a:pt x="17496" y="21600"/>
                  </a:lnTo>
                  <a:lnTo>
                    <a:pt x="18144" y="17079"/>
                  </a:lnTo>
                  <a:lnTo>
                    <a:pt x="19656" y="14317"/>
                  </a:lnTo>
                  <a:lnTo>
                    <a:pt x="21600" y="10297"/>
                  </a:lnTo>
                  <a:lnTo>
                    <a:pt x="19116" y="6782"/>
                  </a:lnTo>
                  <a:lnTo>
                    <a:pt x="15983" y="3516"/>
                  </a:lnTo>
                  <a:lnTo>
                    <a:pt x="14471" y="1255"/>
                  </a:lnTo>
                  <a:lnTo>
                    <a:pt x="12310" y="1255"/>
                  </a:lnTo>
                  <a:lnTo>
                    <a:pt x="10583" y="0"/>
                  </a:lnTo>
                  <a:cubicBezTo>
                    <a:pt x="10583" y="0"/>
                    <a:pt x="8855" y="1002"/>
                    <a:pt x="8855" y="100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2" name="Shape"/>
            <p:cNvSpPr/>
            <p:nvPr/>
          </p:nvSpPr>
          <p:spPr>
            <a:xfrm>
              <a:off x="9990683" y="5559524"/>
              <a:ext cx="28284" cy="4614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369" y="20902"/>
                  </a:lnTo>
                  <a:lnTo>
                    <a:pt x="0" y="20204"/>
                  </a:lnTo>
                  <a:lnTo>
                    <a:pt x="3410" y="7663"/>
                  </a:lnTo>
                  <a:lnTo>
                    <a:pt x="11369" y="0"/>
                  </a:lnTo>
                  <a:lnTo>
                    <a:pt x="20461" y="8014"/>
                  </a:lnTo>
                  <a:cubicBezTo>
                    <a:pt x="20461" y="8014"/>
                    <a:pt x="21600" y="21600"/>
                    <a:pt x="21600"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3" name="Circle"/>
            <p:cNvSpPr/>
            <p:nvPr/>
          </p:nvSpPr>
          <p:spPr>
            <a:xfrm>
              <a:off x="10044265" y="5898883"/>
              <a:ext cx="24560"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4" name="Shape"/>
            <p:cNvSpPr/>
            <p:nvPr/>
          </p:nvSpPr>
          <p:spPr>
            <a:xfrm>
              <a:off x="9481644" y="4996903"/>
              <a:ext cx="343816" cy="579013"/>
            </a:xfrm>
            <a:custGeom>
              <a:avLst/>
              <a:gdLst/>
              <a:ahLst/>
              <a:cxnLst>
                <a:cxn ang="0">
                  <a:pos x="wd2" y="hd2"/>
                </a:cxn>
                <a:cxn ang="5400000">
                  <a:pos x="wd2" y="hd2"/>
                </a:cxn>
                <a:cxn ang="10800000">
                  <a:pos x="wd2" y="hd2"/>
                </a:cxn>
                <a:cxn ang="16200000">
                  <a:pos x="wd2" y="hd2"/>
                </a:cxn>
              </a:cxnLst>
              <a:rect l="0" t="0" r="r" b="b"/>
              <a:pathLst>
                <a:path w="21600" h="21600" extrusionOk="0">
                  <a:moveTo>
                    <a:pt x="20899" y="18490"/>
                  </a:moveTo>
                  <a:lnTo>
                    <a:pt x="19075" y="18490"/>
                  </a:lnTo>
                  <a:lnTo>
                    <a:pt x="18374" y="18074"/>
                  </a:lnTo>
                  <a:lnTo>
                    <a:pt x="19636" y="17574"/>
                  </a:lnTo>
                  <a:lnTo>
                    <a:pt x="20618" y="16741"/>
                  </a:lnTo>
                  <a:lnTo>
                    <a:pt x="21600" y="16658"/>
                  </a:lnTo>
                  <a:lnTo>
                    <a:pt x="21600" y="15242"/>
                  </a:lnTo>
                  <a:lnTo>
                    <a:pt x="20057" y="14576"/>
                  </a:lnTo>
                  <a:lnTo>
                    <a:pt x="18514" y="14659"/>
                  </a:lnTo>
                  <a:lnTo>
                    <a:pt x="18234" y="15159"/>
                  </a:lnTo>
                  <a:lnTo>
                    <a:pt x="17532" y="14659"/>
                  </a:lnTo>
                  <a:lnTo>
                    <a:pt x="17813" y="13826"/>
                  </a:lnTo>
                  <a:lnTo>
                    <a:pt x="17252" y="13160"/>
                  </a:lnTo>
                  <a:lnTo>
                    <a:pt x="17112" y="12410"/>
                  </a:lnTo>
                  <a:lnTo>
                    <a:pt x="15709" y="11244"/>
                  </a:lnTo>
                  <a:lnTo>
                    <a:pt x="14026" y="10328"/>
                  </a:lnTo>
                  <a:lnTo>
                    <a:pt x="13184" y="9745"/>
                  </a:lnTo>
                  <a:lnTo>
                    <a:pt x="12763" y="8079"/>
                  </a:lnTo>
                  <a:lnTo>
                    <a:pt x="11080" y="6996"/>
                  </a:lnTo>
                  <a:lnTo>
                    <a:pt x="10239" y="7079"/>
                  </a:lnTo>
                  <a:lnTo>
                    <a:pt x="9397" y="7079"/>
                  </a:lnTo>
                  <a:lnTo>
                    <a:pt x="10098" y="6496"/>
                  </a:lnTo>
                  <a:lnTo>
                    <a:pt x="10800" y="6413"/>
                  </a:lnTo>
                  <a:lnTo>
                    <a:pt x="10379" y="5580"/>
                  </a:lnTo>
                  <a:lnTo>
                    <a:pt x="11361" y="5081"/>
                  </a:lnTo>
                  <a:lnTo>
                    <a:pt x="11922" y="3998"/>
                  </a:lnTo>
                  <a:lnTo>
                    <a:pt x="12763" y="3498"/>
                  </a:lnTo>
                  <a:lnTo>
                    <a:pt x="12343" y="2665"/>
                  </a:lnTo>
                  <a:lnTo>
                    <a:pt x="9257" y="2665"/>
                  </a:lnTo>
                  <a:lnTo>
                    <a:pt x="7574" y="2915"/>
                  </a:lnTo>
                  <a:lnTo>
                    <a:pt x="7293" y="2249"/>
                  </a:lnTo>
                  <a:lnTo>
                    <a:pt x="8275" y="1499"/>
                  </a:lnTo>
                  <a:lnTo>
                    <a:pt x="9678" y="750"/>
                  </a:lnTo>
                  <a:lnTo>
                    <a:pt x="9537" y="0"/>
                  </a:lnTo>
                  <a:lnTo>
                    <a:pt x="8322" y="167"/>
                  </a:lnTo>
                  <a:lnTo>
                    <a:pt x="7199" y="389"/>
                  </a:lnTo>
                  <a:lnTo>
                    <a:pt x="5329" y="389"/>
                  </a:lnTo>
                  <a:lnTo>
                    <a:pt x="4768" y="666"/>
                  </a:lnTo>
                  <a:lnTo>
                    <a:pt x="4768" y="1388"/>
                  </a:lnTo>
                  <a:lnTo>
                    <a:pt x="3740" y="1832"/>
                  </a:lnTo>
                  <a:lnTo>
                    <a:pt x="3834" y="2443"/>
                  </a:lnTo>
                  <a:cubicBezTo>
                    <a:pt x="3834" y="2443"/>
                    <a:pt x="2805" y="2554"/>
                    <a:pt x="2992" y="2776"/>
                  </a:cubicBezTo>
                  <a:cubicBezTo>
                    <a:pt x="3179" y="2998"/>
                    <a:pt x="3273" y="3720"/>
                    <a:pt x="3273" y="3720"/>
                  </a:cubicBezTo>
                  <a:lnTo>
                    <a:pt x="1964" y="3276"/>
                  </a:lnTo>
                  <a:lnTo>
                    <a:pt x="1777" y="2776"/>
                  </a:lnTo>
                  <a:lnTo>
                    <a:pt x="749" y="2832"/>
                  </a:lnTo>
                  <a:lnTo>
                    <a:pt x="749" y="2221"/>
                  </a:lnTo>
                  <a:lnTo>
                    <a:pt x="1777" y="1888"/>
                  </a:lnTo>
                  <a:lnTo>
                    <a:pt x="2151" y="778"/>
                  </a:lnTo>
                  <a:lnTo>
                    <a:pt x="1216" y="1166"/>
                  </a:lnTo>
                  <a:lnTo>
                    <a:pt x="94" y="1555"/>
                  </a:lnTo>
                  <a:lnTo>
                    <a:pt x="0" y="2166"/>
                  </a:lnTo>
                  <a:lnTo>
                    <a:pt x="187" y="2610"/>
                  </a:lnTo>
                  <a:lnTo>
                    <a:pt x="935" y="3110"/>
                  </a:lnTo>
                  <a:lnTo>
                    <a:pt x="841" y="3554"/>
                  </a:lnTo>
                  <a:lnTo>
                    <a:pt x="1496" y="3887"/>
                  </a:lnTo>
                  <a:lnTo>
                    <a:pt x="2151" y="4387"/>
                  </a:lnTo>
                  <a:lnTo>
                    <a:pt x="2898" y="4609"/>
                  </a:lnTo>
                  <a:lnTo>
                    <a:pt x="3179" y="3998"/>
                  </a:lnTo>
                  <a:lnTo>
                    <a:pt x="3459" y="4442"/>
                  </a:lnTo>
                  <a:lnTo>
                    <a:pt x="3085" y="5053"/>
                  </a:lnTo>
                  <a:cubicBezTo>
                    <a:pt x="3085" y="5053"/>
                    <a:pt x="2337" y="5219"/>
                    <a:pt x="2431" y="5386"/>
                  </a:cubicBezTo>
                  <a:cubicBezTo>
                    <a:pt x="2524" y="5553"/>
                    <a:pt x="3085" y="6052"/>
                    <a:pt x="3085" y="6052"/>
                  </a:cubicBezTo>
                  <a:lnTo>
                    <a:pt x="4207" y="5941"/>
                  </a:lnTo>
                  <a:lnTo>
                    <a:pt x="4675" y="5553"/>
                  </a:lnTo>
                  <a:lnTo>
                    <a:pt x="4768" y="6108"/>
                  </a:lnTo>
                  <a:lnTo>
                    <a:pt x="3927" y="6663"/>
                  </a:lnTo>
                  <a:lnTo>
                    <a:pt x="3833" y="7219"/>
                  </a:lnTo>
                  <a:lnTo>
                    <a:pt x="3646" y="7885"/>
                  </a:lnTo>
                  <a:lnTo>
                    <a:pt x="3085" y="9051"/>
                  </a:lnTo>
                  <a:lnTo>
                    <a:pt x="4768" y="8385"/>
                  </a:lnTo>
                  <a:lnTo>
                    <a:pt x="4675" y="7330"/>
                  </a:lnTo>
                  <a:lnTo>
                    <a:pt x="5516" y="8163"/>
                  </a:lnTo>
                  <a:lnTo>
                    <a:pt x="5891" y="9051"/>
                  </a:lnTo>
                  <a:lnTo>
                    <a:pt x="5516" y="9440"/>
                  </a:lnTo>
                  <a:lnTo>
                    <a:pt x="5049" y="10050"/>
                  </a:lnTo>
                  <a:lnTo>
                    <a:pt x="5516" y="10550"/>
                  </a:lnTo>
                  <a:lnTo>
                    <a:pt x="6545" y="10384"/>
                  </a:lnTo>
                  <a:lnTo>
                    <a:pt x="7106" y="9940"/>
                  </a:lnTo>
                  <a:lnTo>
                    <a:pt x="8322" y="10162"/>
                  </a:lnTo>
                  <a:lnTo>
                    <a:pt x="8883" y="10162"/>
                  </a:lnTo>
                  <a:lnTo>
                    <a:pt x="8696" y="10772"/>
                  </a:lnTo>
                  <a:lnTo>
                    <a:pt x="9444" y="11439"/>
                  </a:lnTo>
                  <a:lnTo>
                    <a:pt x="9537" y="11938"/>
                  </a:lnTo>
                  <a:lnTo>
                    <a:pt x="10473" y="11828"/>
                  </a:lnTo>
                  <a:lnTo>
                    <a:pt x="10098" y="12771"/>
                  </a:lnTo>
                  <a:lnTo>
                    <a:pt x="10098" y="13327"/>
                  </a:lnTo>
                  <a:lnTo>
                    <a:pt x="10846" y="13771"/>
                  </a:lnTo>
                  <a:lnTo>
                    <a:pt x="9350" y="13938"/>
                  </a:lnTo>
                  <a:lnTo>
                    <a:pt x="7761" y="13938"/>
                  </a:lnTo>
                  <a:lnTo>
                    <a:pt x="6358" y="13660"/>
                  </a:lnTo>
                  <a:lnTo>
                    <a:pt x="6919" y="14382"/>
                  </a:lnTo>
                  <a:lnTo>
                    <a:pt x="5891" y="14937"/>
                  </a:lnTo>
                  <a:cubicBezTo>
                    <a:pt x="5891" y="14937"/>
                    <a:pt x="5236" y="15437"/>
                    <a:pt x="5516" y="15381"/>
                  </a:cubicBezTo>
                  <a:cubicBezTo>
                    <a:pt x="5797" y="15326"/>
                    <a:pt x="7013" y="15381"/>
                    <a:pt x="7013" y="15381"/>
                  </a:cubicBezTo>
                  <a:lnTo>
                    <a:pt x="7106" y="16103"/>
                  </a:lnTo>
                  <a:lnTo>
                    <a:pt x="5891" y="16881"/>
                  </a:lnTo>
                  <a:lnTo>
                    <a:pt x="4394" y="17380"/>
                  </a:lnTo>
                  <a:lnTo>
                    <a:pt x="5142" y="18158"/>
                  </a:lnTo>
                  <a:lnTo>
                    <a:pt x="6358" y="17824"/>
                  </a:lnTo>
                  <a:lnTo>
                    <a:pt x="7293" y="17935"/>
                  </a:lnTo>
                  <a:lnTo>
                    <a:pt x="7854" y="18046"/>
                  </a:lnTo>
                  <a:lnTo>
                    <a:pt x="9163" y="18379"/>
                  </a:lnTo>
                  <a:lnTo>
                    <a:pt x="10005" y="18213"/>
                  </a:lnTo>
                  <a:lnTo>
                    <a:pt x="8789" y="18602"/>
                  </a:lnTo>
                  <a:lnTo>
                    <a:pt x="7293" y="18713"/>
                  </a:lnTo>
                  <a:lnTo>
                    <a:pt x="6825" y="19435"/>
                  </a:lnTo>
                  <a:lnTo>
                    <a:pt x="5797" y="19879"/>
                  </a:lnTo>
                  <a:lnTo>
                    <a:pt x="4955" y="20601"/>
                  </a:lnTo>
                  <a:lnTo>
                    <a:pt x="2898" y="21600"/>
                  </a:lnTo>
                  <a:lnTo>
                    <a:pt x="4487" y="21600"/>
                  </a:lnTo>
                  <a:lnTo>
                    <a:pt x="5609" y="21100"/>
                  </a:lnTo>
                  <a:lnTo>
                    <a:pt x="6545" y="20878"/>
                  </a:lnTo>
                  <a:lnTo>
                    <a:pt x="8134" y="21267"/>
                  </a:lnTo>
                  <a:lnTo>
                    <a:pt x="8976" y="20323"/>
                  </a:lnTo>
                  <a:lnTo>
                    <a:pt x="9911" y="20212"/>
                  </a:lnTo>
                  <a:lnTo>
                    <a:pt x="11407" y="20212"/>
                  </a:lnTo>
                  <a:lnTo>
                    <a:pt x="12155" y="20323"/>
                  </a:lnTo>
                  <a:lnTo>
                    <a:pt x="13838" y="19823"/>
                  </a:lnTo>
                  <a:lnTo>
                    <a:pt x="14961" y="19823"/>
                  </a:lnTo>
                  <a:lnTo>
                    <a:pt x="16830" y="19879"/>
                  </a:lnTo>
                  <a:lnTo>
                    <a:pt x="18233" y="19823"/>
                  </a:lnTo>
                  <a:lnTo>
                    <a:pt x="19823" y="19213"/>
                  </a:lnTo>
                  <a:lnTo>
                    <a:pt x="20945" y="18879"/>
                  </a:lnTo>
                  <a:cubicBezTo>
                    <a:pt x="20945" y="18879"/>
                    <a:pt x="20899" y="18490"/>
                    <a:pt x="20899" y="1849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5" name="Shape"/>
            <p:cNvSpPr/>
            <p:nvPr/>
          </p:nvSpPr>
          <p:spPr>
            <a:xfrm>
              <a:off x="9687045" y="4836154"/>
              <a:ext cx="37206" cy="64006"/>
            </a:xfrm>
            <a:custGeom>
              <a:avLst/>
              <a:gdLst/>
              <a:ahLst/>
              <a:cxnLst>
                <a:cxn ang="0">
                  <a:pos x="wd2" y="hd2"/>
                </a:cxn>
                <a:cxn ang="5400000">
                  <a:pos x="wd2" y="hd2"/>
                </a:cxn>
                <a:cxn ang="10800000">
                  <a:pos x="wd2" y="hd2"/>
                </a:cxn>
                <a:cxn ang="16200000">
                  <a:pos x="wd2" y="hd2"/>
                </a:cxn>
              </a:cxnLst>
              <a:rect l="0" t="0" r="r" b="b"/>
              <a:pathLst>
                <a:path w="21600" h="21600" extrusionOk="0">
                  <a:moveTo>
                    <a:pt x="18147" y="0"/>
                  </a:moveTo>
                  <a:lnTo>
                    <a:pt x="8643" y="4017"/>
                  </a:lnTo>
                  <a:lnTo>
                    <a:pt x="8643" y="10548"/>
                  </a:lnTo>
                  <a:lnTo>
                    <a:pt x="0" y="14065"/>
                  </a:lnTo>
                  <a:lnTo>
                    <a:pt x="9504" y="17079"/>
                  </a:lnTo>
                  <a:lnTo>
                    <a:pt x="8638" y="21600"/>
                  </a:lnTo>
                  <a:lnTo>
                    <a:pt x="18142" y="12559"/>
                  </a:lnTo>
                  <a:lnTo>
                    <a:pt x="21600" y="5024"/>
                  </a:lnTo>
                  <a:cubicBezTo>
                    <a:pt x="21600" y="5024"/>
                    <a:pt x="18147" y="0"/>
                    <a:pt x="1814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6" name="Shape"/>
            <p:cNvSpPr/>
            <p:nvPr/>
          </p:nvSpPr>
          <p:spPr>
            <a:xfrm>
              <a:off x="9633463" y="4952250"/>
              <a:ext cx="28275" cy="19354"/>
            </a:xfrm>
            <a:custGeom>
              <a:avLst/>
              <a:gdLst/>
              <a:ahLst/>
              <a:cxnLst>
                <a:cxn ang="0">
                  <a:pos x="wd2" y="hd2"/>
                </a:cxn>
                <a:cxn ang="5400000">
                  <a:pos x="wd2" y="hd2"/>
                </a:cxn>
                <a:cxn ang="10800000">
                  <a:pos x="wd2" y="hd2"/>
                </a:cxn>
                <a:cxn ang="16200000">
                  <a:pos x="wd2" y="hd2"/>
                </a:cxn>
              </a:cxnLst>
              <a:rect l="0" t="0" r="r" b="b"/>
              <a:pathLst>
                <a:path w="21600" h="21600" extrusionOk="0">
                  <a:moveTo>
                    <a:pt x="11373" y="0"/>
                  </a:moveTo>
                  <a:lnTo>
                    <a:pt x="0" y="4984"/>
                  </a:lnTo>
                  <a:lnTo>
                    <a:pt x="2272" y="21600"/>
                  </a:lnTo>
                  <a:lnTo>
                    <a:pt x="21600" y="19935"/>
                  </a:lnTo>
                  <a:cubicBezTo>
                    <a:pt x="21600" y="19935"/>
                    <a:pt x="11373" y="0"/>
                    <a:pt x="1137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7" name="Shape"/>
            <p:cNvSpPr/>
            <p:nvPr/>
          </p:nvSpPr>
          <p:spPr>
            <a:xfrm>
              <a:off x="9454852" y="5246957"/>
              <a:ext cx="92280" cy="66980"/>
            </a:xfrm>
            <a:custGeom>
              <a:avLst/>
              <a:gdLst/>
              <a:ahLst/>
              <a:cxnLst>
                <a:cxn ang="0">
                  <a:pos x="wd2" y="hd2"/>
                </a:cxn>
                <a:cxn ang="5400000">
                  <a:pos x="wd2" y="hd2"/>
                </a:cxn>
                <a:cxn ang="10800000">
                  <a:pos x="wd2" y="hd2"/>
                </a:cxn>
                <a:cxn ang="16200000">
                  <a:pos x="wd2" y="hd2"/>
                </a:cxn>
              </a:cxnLst>
              <a:rect l="0" t="0" r="r" b="b"/>
              <a:pathLst>
                <a:path w="21600" h="21600" extrusionOk="0">
                  <a:moveTo>
                    <a:pt x="11844" y="0"/>
                  </a:moveTo>
                  <a:lnTo>
                    <a:pt x="9405" y="959"/>
                  </a:lnTo>
                  <a:lnTo>
                    <a:pt x="7663" y="1440"/>
                  </a:lnTo>
                  <a:lnTo>
                    <a:pt x="5922" y="5760"/>
                  </a:lnTo>
                  <a:lnTo>
                    <a:pt x="3136" y="10080"/>
                  </a:lnTo>
                  <a:lnTo>
                    <a:pt x="0" y="10080"/>
                  </a:lnTo>
                  <a:lnTo>
                    <a:pt x="1395" y="16321"/>
                  </a:lnTo>
                  <a:lnTo>
                    <a:pt x="5226" y="21122"/>
                  </a:lnTo>
                  <a:lnTo>
                    <a:pt x="10103" y="16802"/>
                  </a:lnTo>
                  <a:lnTo>
                    <a:pt x="11497" y="14881"/>
                  </a:lnTo>
                  <a:lnTo>
                    <a:pt x="14284" y="19201"/>
                  </a:lnTo>
                  <a:lnTo>
                    <a:pt x="19510" y="21600"/>
                  </a:lnTo>
                  <a:lnTo>
                    <a:pt x="21600" y="17280"/>
                  </a:lnTo>
                  <a:lnTo>
                    <a:pt x="19859" y="10561"/>
                  </a:lnTo>
                  <a:lnTo>
                    <a:pt x="19859" y="5760"/>
                  </a:lnTo>
                  <a:lnTo>
                    <a:pt x="16723" y="0"/>
                  </a:lnTo>
                  <a:cubicBezTo>
                    <a:pt x="16723" y="0"/>
                    <a:pt x="11844" y="0"/>
                    <a:pt x="1184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8" name="Shape"/>
            <p:cNvSpPr/>
            <p:nvPr/>
          </p:nvSpPr>
          <p:spPr>
            <a:xfrm>
              <a:off x="9570949" y="5300540"/>
              <a:ext cx="23818" cy="29766"/>
            </a:xfrm>
            <a:custGeom>
              <a:avLst/>
              <a:gdLst/>
              <a:ahLst/>
              <a:cxnLst>
                <a:cxn ang="0">
                  <a:pos x="wd2" y="hd2"/>
                </a:cxn>
                <a:cxn ang="5400000">
                  <a:pos x="wd2" y="hd2"/>
                </a:cxn>
                <a:cxn ang="10800000">
                  <a:pos x="wd2" y="hd2"/>
                </a:cxn>
                <a:cxn ang="16200000">
                  <a:pos x="wd2" y="hd2"/>
                </a:cxn>
              </a:cxnLst>
              <a:rect l="0" t="0" r="r" b="b"/>
              <a:pathLst>
                <a:path w="21600" h="21600" extrusionOk="0">
                  <a:moveTo>
                    <a:pt x="5402" y="5398"/>
                  </a:moveTo>
                  <a:lnTo>
                    <a:pt x="0" y="21600"/>
                  </a:lnTo>
                  <a:lnTo>
                    <a:pt x="21600" y="8639"/>
                  </a:lnTo>
                  <a:lnTo>
                    <a:pt x="16198" y="0"/>
                  </a:lnTo>
                  <a:cubicBezTo>
                    <a:pt x="16198" y="0"/>
                    <a:pt x="5402" y="5398"/>
                    <a:pt x="5402" y="539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9" name="Shape"/>
            <p:cNvSpPr/>
            <p:nvPr/>
          </p:nvSpPr>
          <p:spPr>
            <a:xfrm>
              <a:off x="9356617" y="5238026"/>
              <a:ext cx="177856" cy="254525"/>
            </a:xfrm>
            <a:custGeom>
              <a:avLst/>
              <a:gdLst/>
              <a:ahLst/>
              <a:cxnLst>
                <a:cxn ang="0">
                  <a:pos x="wd2" y="hd2"/>
                </a:cxn>
                <a:cxn ang="5400000">
                  <a:pos x="wd2" y="hd2"/>
                </a:cxn>
                <a:cxn ang="10800000">
                  <a:pos x="wd2" y="hd2"/>
                </a:cxn>
                <a:cxn ang="16200000">
                  <a:pos x="wd2" y="hd2"/>
                </a:cxn>
              </a:cxnLst>
              <a:rect l="0" t="0" r="r" b="b"/>
              <a:pathLst>
                <a:path w="21600" h="21600" extrusionOk="0">
                  <a:moveTo>
                    <a:pt x="18843" y="16768"/>
                  </a:moveTo>
                  <a:lnTo>
                    <a:pt x="18843" y="15347"/>
                  </a:lnTo>
                  <a:lnTo>
                    <a:pt x="20605" y="13263"/>
                  </a:lnTo>
                  <a:lnTo>
                    <a:pt x="20470" y="11747"/>
                  </a:lnTo>
                  <a:lnTo>
                    <a:pt x="19656" y="10042"/>
                  </a:lnTo>
                  <a:lnTo>
                    <a:pt x="19792" y="7957"/>
                  </a:lnTo>
                  <a:lnTo>
                    <a:pt x="21600" y="6568"/>
                  </a:lnTo>
                  <a:lnTo>
                    <a:pt x="18889" y="5936"/>
                  </a:lnTo>
                  <a:lnTo>
                    <a:pt x="17443" y="4800"/>
                  </a:lnTo>
                  <a:lnTo>
                    <a:pt x="16719" y="5305"/>
                  </a:lnTo>
                  <a:lnTo>
                    <a:pt x="14189" y="6442"/>
                  </a:lnTo>
                  <a:lnTo>
                    <a:pt x="12066" y="4926"/>
                  </a:lnTo>
                  <a:lnTo>
                    <a:pt x="11478" y="3537"/>
                  </a:lnTo>
                  <a:lnTo>
                    <a:pt x="13104" y="3537"/>
                  </a:lnTo>
                  <a:lnTo>
                    <a:pt x="15455" y="1263"/>
                  </a:lnTo>
                  <a:lnTo>
                    <a:pt x="15049" y="0"/>
                  </a:lnTo>
                  <a:lnTo>
                    <a:pt x="13015" y="0"/>
                  </a:lnTo>
                  <a:lnTo>
                    <a:pt x="11524" y="568"/>
                  </a:lnTo>
                  <a:lnTo>
                    <a:pt x="8948" y="947"/>
                  </a:lnTo>
                  <a:lnTo>
                    <a:pt x="7728" y="2084"/>
                  </a:lnTo>
                  <a:lnTo>
                    <a:pt x="7728" y="3695"/>
                  </a:lnTo>
                  <a:lnTo>
                    <a:pt x="9626" y="3884"/>
                  </a:lnTo>
                  <a:lnTo>
                    <a:pt x="9626" y="4926"/>
                  </a:lnTo>
                  <a:lnTo>
                    <a:pt x="8541" y="5400"/>
                  </a:lnTo>
                  <a:lnTo>
                    <a:pt x="7999" y="6158"/>
                  </a:lnTo>
                  <a:lnTo>
                    <a:pt x="6101" y="5968"/>
                  </a:lnTo>
                  <a:lnTo>
                    <a:pt x="4474" y="5684"/>
                  </a:lnTo>
                  <a:lnTo>
                    <a:pt x="3118" y="5779"/>
                  </a:lnTo>
                  <a:lnTo>
                    <a:pt x="2576" y="7295"/>
                  </a:lnTo>
                  <a:lnTo>
                    <a:pt x="1220" y="8811"/>
                  </a:lnTo>
                  <a:lnTo>
                    <a:pt x="1491" y="10232"/>
                  </a:lnTo>
                  <a:lnTo>
                    <a:pt x="2576" y="10990"/>
                  </a:lnTo>
                  <a:lnTo>
                    <a:pt x="4067" y="11558"/>
                  </a:lnTo>
                  <a:lnTo>
                    <a:pt x="5965" y="11937"/>
                  </a:lnTo>
                  <a:lnTo>
                    <a:pt x="4338" y="13169"/>
                  </a:lnTo>
                  <a:lnTo>
                    <a:pt x="3660" y="14684"/>
                  </a:lnTo>
                  <a:lnTo>
                    <a:pt x="6507" y="14779"/>
                  </a:lnTo>
                  <a:lnTo>
                    <a:pt x="1898" y="15632"/>
                  </a:lnTo>
                  <a:lnTo>
                    <a:pt x="1356" y="16958"/>
                  </a:lnTo>
                  <a:lnTo>
                    <a:pt x="0" y="17337"/>
                  </a:lnTo>
                  <a:lnTo>
                    <a:pt x="2034" y="17905"/>
                  </a:lnTo>
                  <a:lnTo>
                    <a:pt x="0" y="18758"/>
                  </a:lnTo>
                  <a:lnTo>
                    <a:pt x="1220" y="19611"/>
                  </a:lnTo>
                  <a:lnTo>
                    <a:pt x="3254" y="18758"/>
                  </a:lnTo>
                  <a:lnTo>
                    <a:pt x="1356" y="20463"/>
                  </a:lnTo>
                  <a:lnTo>
                    <a:pt x="3660" y="19990"/>
                  </a:lnTo>
                  <a:lnTo>
                    <a:pt x="2440" y="21316"/>
                  </a:lnTo>
                  <a:lnTo>
                    <a:pt x="5830" y="21600"/>
                  </a:lnTo>
                  <a:lnTo>
                    <a:pt x="7728" y="20653"/>
                  </a:lnTo>
                  <a:lnTo>
                    <a:pt x="9897" y="19137"/>
                  </a:lnTo>
                  <a:lnTo>
                    <a:pt x="11524" y="19516"/>
                  </a:lnTo>
                  <a:lnTo>
                    <a:pt x="14506" y="17905"/>
                  </a:lnTo>
                  <a:lnTo>
                    <a:pt x="15726" y="17242"/>
                  </a:lnTo>
                  <a:lnTo>
                    <a:pt x="18031" y="17526"/>
                  </a:lnTo>
                  <a:cubicBezTo>
                    <a:pt x="18031" y="17526"/>
                    <a:pt x="18843" y="16768"/>
                    <a:pt x="18843" y="167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0" name="Shape"/>
            <p:cNvSpPr/>
            <p:nvPr/>
          </p:nvSpPr>
          <p:spPr>
            <a:xfrm>
              <a:off x="10071057" y="5068347"/>
              <a:ext cx="110516" cy="196472"/>
            </a:xfrm>
            <a:custGeom>
              <a:avLst/>
              <a:gdLst/>
              <a:ahLst/>
              <a:cxnLst>
                <a:cxn ang="0">
                  <a:pos x="wd2" y="hd2"/>
                </a:cxn>
                <a:cxn ang="5400000">
                  <a:pos x="wd2" y="hd2"/>
                </a:cxn>
                <a:cxn ang="10800000">
                  <a:pos x="wd2" y="hd2"/>
                </a:cxn>
                <a:cxn ang="16200000">
                  <a:pos x="wd2" y="hd2"/>
                </a:cxn>
              </a:cxnLst>
              <a:rect l="0" t="0" r="r" b="b"/>
              <a:pathLst>
                <a:path w="21600" h="21600" extrusionOk="0">
                  <a:moveTo>
                    <a:pt x="5381" y="21519"/>
                  </a:moveTo>
                  <a:lnTo>
                    <a:pt x="3927" y="20127"/>
                  </a:lnTo>
                  <a:lnTo>
                    <a:pt x="4364" y="17059"/>
                  </a:lnTo>
                  <a:lnTo>
                    <a:pt x="436" y="16814"/>
                  </a:lnTo>
                  <a:lnTo>
                    <a:pt x="0" y="12027"/>
                  </a:lnTo>
                  <a:lnTo>
                    <a:pt x="436" y="9327"/>
                  </a:lnTo>
                  <a:lnTo>
                    <a:pt x="3927" y="8959"/>
                  </a:lnTo>
                  <a:lnTo>
                    <a:pt x="2400" y="6136"/>
                  </a:lnTo>
                  <a:lnTo>
                    <a:pt x="5455" y="5277"/>
                  </a:lnTo>
                  <a:lnTo>
                    <a:pt x="10255" y="4541"/>
                  </a:lnTo>
                  <a:lnTo>
                    <a:pt x="13964" y="1841"/>
                  </a:lnTo>
                  <a:lnTo>
                    <a:pt x="17018" y="123"/>
                  </a:lnTo>
                  <a:lnTo>
                    <a:pt x="19418" y="0"/>
                  </a:lnTo>
                  <a:lnTo>
                    <a:pt x="17891" y="2086"/>
                  </a:lnTo>
                  <a:lnTo>
                    <a:pt x="19200" y="3068"/>
                  </a:lnTo>
                  <a:lnTo>
                    <a:pt x="17455" y="5523"/>
                  </a:lnTo>
                  <a:lnTo>
                    <a:pt x="15491" y="6136"/>
                  </a:lnTo>
                  <a:lnTo>
                    <a:pt x="17236" y="7732"/>
                  </a:lnTo>
                  <a:lnTo>
                    <a:pt x="16800" y="10677"/>
                  </a:lnTo>
                  <a:lnTo>
                    <a:pt x="21600" y="9818"/>
                  </a:lnTo>
                  <a:lnTo>
                    <a:pt x="20509" y="12150"/>
                  </a:lnTo>
                  <a:lnTo>
                    <a:pt x="15273" y="12764"/>
                  </a:lnTo>
                  <a:cubicBezTo>
                    <a:pt x="15273" y="12764"/>
                    <a:pt x="14182" y="13745"/>
                    <a:pt x="14400" y="14114"/>
                  </a:cubicBezTo>
                  <a:cubicBezTo>
                    <a:pt x="14618" y="14482"/>
                    <a:pt x="14836" y="16077"/>
                    <a:pt x="14836" y="16077"/>
                  </a:cubicBezTo>
                  <a:lnTo>
                    <a:pt x="12655" y="16323"/>
                  </a:lnTo>
                  <a:lnTo>
                    <a:pt x="11564" y="17182"/>
                  </a:lnTo>
                  <a:lnTo>
                    <a:pt x="14618" y="17427"/>
                  </a:lnTo>
                  <a:lnTo>
                    <a:pt x="17018" y="16323"/>
                  </a:lnTo>
                  <a:lnTo>
                    <a:pt x="18764" y="17795"/>
                  </a:lnTo>
                  <a:lnTo>
                    <a:pt x="21382" y="18655"/>
                  </a:lnTo>
                  <a:lnTo>
                    <a:pt x="21164" y="20495"/>
                  </a:lnTo>
                  <a:lnTo>
                    <a:pt x="17018" y="21355"/>
                  </a:lnTo>
                  <a:lnTo>
                    <a:pt x="14182" y="21355"/>
                  </a:lnTo>
                  <a:lnTo>
                    <a:pt x="13309" y="20250"/>
                  </a:lnTo>
                  <a:lnTo>
                    <a:pt x="12873" y="18286"/>
                  </a:lnTo>
                  <a:lnTo>
                    <a:pt x="12218" y="17795"/>
                  </a:lnTo>
                  <a:lnTo>
                    <a:pt x="10909" y="18164"/>
                  </a:lnTo>
                  <a:lnTo>
                    <a:pt x="10473" y="19391"/>
                  </a:lnTo>
                  <a:lnTo>
                    <a:pt x="10255" y="20373"/>
                  </a:lnTo>
                  <a:lnTo>
                    <a:pt x="10765" y="21600"/>
                  </a:lnTo>
                  <a:cubicBezTo>
                    <a:pt x="10765" y="21600"/>
                    <a:pt x="5381" y="21519"/>
                    <a:pt x="5381" y="2151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1" name="Shape"/>
            <p:cNvSpPr/>
            <p:nvPr/>
          </p:nvSpPr>
          <p:spPr>
            <a:xfrm>
              <a:off x="10187154" y="5184444"/>
              <a:ext cx="57067" cy="98236"/>
            </a:xfrm>
            <a:custGeom>
              <a:avLst/>
              <a:gdLst/>
              <a:ahLst/>
              <a:cxnLst>
                <a:cxn ang="0">
                  <a:pos x="wd2" y="hd2"/>
                </a:cxn>
                <a:cxn ang="5400000">
                  <a:pos x="wd2" y="hd2"/>
                </a:cxn>
                <a:cxn ang="10800000">
                  <a:pos x="wd2" y="hd2"/>
                </a:cxn>
                <a:cxn ang="16200000">
                  <a:pos x="wd2" y="hd2"/>
                </a:cxn>
              </a:cxnLst>
              <a:rect l="0" t="0" r="r" b="b"/>
              <a:pathLst>
                <a:path w="20448" h="21600" extrusionOk="0">
                  <a:moveTo>
                    <a:pt x="18048" y="0"/>
                  </a:moveTo>
                  <a:lnTo>
                    <a:pt x="11648" y="1718"/>
                  </a:lnTo>
                  <a:lnTo>
                    <a:pt x="10448" y="5645"/>
                  </a:lnTo>
                  <a:lnTo>
                    <a:pt x="7248" y="2700"/>
                  </a:lnTo>
                  <a:lnTo>
                    <a:pt x="2048" y="4664"/>
                  </a:lnTo>
                  <a:cubicBezTo>
                    <a:pt x="2048" y="4664"/>
                    <a:pt x="-1152" y="6873"/>
                    <a:pt x="448" y="7609"/>
                  </a:cubicBezTo>
                  <a:cubicBezTo>
                    <a:pt x="2048" y="8345"/>
                    <a:pt x="3648" y="12764"/>
                    <a:pt x="3648" y="12764"/>
                  </a:cubicBezTo>
                  <a:lnTo>
                    <a:pt x="8048" y="13255"/>
                  </a:lnTo>
                  <a:lnTo>
                    <a:pt x="11248" y="15955"/>
                  </a:lnTo>
                  <a:lnTo>
                    <a:pt x="7248" y="16691"/>
                  </a:lnTo>
                  <a:lnTo>
                    <a:pt x="848" y="17182"/>
                  </a:lnTo>
                  <a:lnTo>
                    <a:pt x="2448" y="20373"/>
                  </a:lnTo>
                  <a:lnTo>
                    <a:pt x="8448" y="21600"/>
                  </a:lnTo>
                  <a:lnTo>
                    <a:pt x="10848" y="17918"/>
                  </a:lnTo>
                  <a:lnTo>
                    <a:pt x="12848" y="16445"/>
                  </a:lnTo>
                  <a:lnTo>
                    <a:pt x="14848" y="13745"/>
                  </a:lnTo>
                  <a:lnTo>
                    <a:pt x="20048" y="12273"/>
                  </a:lnTo>
                  <a:lnTo>
                    <a:pt x="18048" y="9082"/>
                  </a:lnTo>
                  <a:lnTo>
                    <a:pt x="15248" y="6627"/>
                  </a:lnTo>
                  <a:lnTo>
                    <a:pt x="17248" y="3927"/>
                  </a:lnTo>
                  <a:lnTo>
                    <a:pt x="20448" y="3682"/>
                  </a:lnTo>
                  <a:cubicBezTo>
                    <a:pt x="20448" y="3682"/>
                    <a:pt x="18048" y="0"/>
                    <a:pt x="18048"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2" name="Shape"/>
            <p:cNvSpPr/>
            <p:nvPr/>
          </p:nvSpPr>
          <p:spPr>
            <a:xfrm>
              <a:off x="10571165" y="3960965"/>
              <a:ext cx="411179" cy="945518"/>
            </a:xfrm>
            <a:custGeom>
              <a:avLst/>
              <a:gdLst/>
              <a:ahLst/>
              <a:cxnLst>
                <a:cxn ang="0">
                  <a:pos x="wd2" y="hd2"/>
                </a:cxn>
                <a:cxn ang="5400000">
                  <a:pos x="wd2" y="hd2"/>
                </a:cxn>
                <a:cxn ang="10800000">
                  <a:pos x="wd2" y="hd2"/>
                </a:cxn>
                <a:cxn ang="16200000">
                  <a:pos x="wd2" y="hd2"/>
                </a:cxn>
              </a:cxnLst>
              <a:rect l="0" t="0" r="r" b="b"/>
              <a:pathLst>
                <a:path w="21600" h="21600" extrusionOk="0">
                  <a:moveTo>
                    <a:pt x="13136" y="20656"/>
                  </a:moveTo>
                  <a:lnTo>
                    <a:pt x="11846" y="20631"/>
                  </a:lnTo>
                  <a:lnTo>
                    <a:pt x="9852" y="20631"/>
                  </a:lnTo>
                  <a:lnTo>
                    <a:pt x="8503" y="20758"/>
                  </a:lnTo>
                  <a:lnTo>
                    <a:pt x="7565" y="21013"/>
                  </a:lnTo>
                  <a:lnTo>
                    <a:pt x="6685" y="21268"/>
                  </a:lnTo>
                  <a:lnTo>
                    <a:pt x="5336" y="21472"/>
                  </a:lnTo>
                  <a:lnTo>
                    <a:pt x="3929" y="21600"/>
                  </a:lnTo>
                  <a:lnTo>
                    <a:pt x="2287" y="21345"/>
                  </a:lnTo>
                  <a:lnTo>
                    <a:pt x="2991" y="20911"/>
                  </a:lnTo>
                  <a:lnTo>
                    <a:pt x="2287" y="20656"/>
                  </a:lnTo>
                  <a:lnTo>
                    <a:pt x="1114" y="20325"/>
                  </a:lnTo>
                  <a:lnTo>
                    <a:pt x="293" y="20197"/>
                  </a:lnTo>
                  <a:lnTo>
                    <a:pt x="410" y="19585"/>
                  </a:lnTo>
                  <a:lnTo>
                    <a:pt x="821" y="19330"/>
                  </a:lnTo>
                  <a:lnTo>
                    <a:pt x="821" y="18846"/>
                  </a:lnTo>
                  <a:lnTo>
                    <a:pt x="821" y="18285"/>
                  </a:lnTo>
                  <a:lnTo>
                    <a:pt x="410" y="17698"/>
                  </a:lnTo>
                  <a:lnTo>
                    <a:pt x="293" y="17341"/>
                  </a:lnTo>
                  <a:lnTo>
                    <a:pt x="352" y="17137"/>
                  </a:lnTo>
                  <a:lnTo>
                    <a:pt x="0" y="16780"/>
                  </a:lnTo>
                  <a:lnTo>
                    <a:pt x="293" y="16194"/>
                  </a:lnTo>
                  <a:lnTo>
                    <a:pt x="1407" y="15658"/>
                  </a:lnTo>
                  <a:lnTo>
                    <a:pt x="1701" y="15250"/>
                  </a:lnTo>
                  <a:lnTo>
                    <a:pt x="2756" y="14715"/>
                  </a:lnTo>
                  <a:lnTo>
                    <a:pt x="3929" y="14179"/>
                  </a:lnTo>
                  <a:lnTo>
                    <a:pt x="4750" y="13847"/>
                  </a:lnTo>
                  <a:lnTo>
                    <a:pt x="5981" y="13337"/>
                  </a:lnTo>
                  <a:lnTo>
                    <a:pt x="6333" y="12929"/>
                  </a:lnTo>
                  <a:lnTo>
                    <a:pt x="7272" y="12139"/>
                  </a:lnTo>
                  <a:lnTo>
                    <a:pt x="8562" y="12037"/>
                  </a:lnTo>
                  <a:lnTo>
                    <a:pt x="8679" y="11858"/>
                  </a:lnTo>
                  <a:lnTo>
                    <a:pt x="8444" y="11348"/>
                  </a:lnTo>
                  <a:lnTo>
                    <a:pt x="8562" y="10813"/>
                  </a:lnTo>
                  <a:lnTo>
                    <a:pt x="7799" y="10354"/>
                  </a:lnTo>
                  <a:lnTo>
                    <a:pt x="6978" y="10048"/>
                  </a:lnTo>
                  <a:lnTo>
                    <a:pt x="6275" y="9844"/>
                  </a:lnTo>
                  <a:lnTo>
                    <a:pt x="5806" y="9232"/>
                  </a:lnTo>
                  <a:lnTo>
                    <a:pt x="5571" y="8900"/>
                  </a:lnTo>
                  <a:lnTo>
                    <a:pt x="5981" y="8110"/>
                  </a:lnTo>
                  <a:lnTo>
                    <a:pt x="5454" y="7600"/>
                  </a:lnTo>
                  <a:lnTo>
                    <a:pt x="5395" y="6911"/>
                  </a:lnTo>
                  <a:lnTo>
                    <a:pt x="5806" y="6375"/>
                  </a:lnTo>
                  <a:lnTo>
                    <a:pt x="5278" y="6171"/>
                  </a:lnTo>
                  <a:lnTo>
                    <a:pt x="5278" y="5406"/>
                  </a:lnTo>
                  <a:lnTo>
                    <a:pt x="5806" y="5075"/>
                  </a:lnTo>
                  <a:lnTo>
                    <a:pt x="5102" y="4794"/>
                  </a:lnTo>
                  <a:lnTo>
                    <a:pt x="4457" y="4565"/>
                  </a:lnTo>
                  <a:lnTo>
                    <a:pt x="3988" y="4131"/>
                  </a:lnTo>
                  <a:lnTo>
                    <a:pt x="2639" y="3876"/>
                  </a:lnTo>
                  <a:lnTo>
                    <a:pt x="1935" y="3494"/>
                  </a:lnTo>
                  <a:lnTo>
                    <a:pt x="410" y="2907"/>
                  </a:lnTo>
                  <a:lnTo>
                    <a:pt x="0" y="2652"/>
                  </a:lnTo>
                  <a:lnTo>
                    <a:pt x="410" y="1836"/>
                  </a:lnTo>
                  <a:lnTo>
                    <a:pt x="1231" y="1887"/>
                  </a:lnTo>
                  <a:lnTo>
                    <a:pt x="1935" y="2397"/>
                  </a:lnTo>
                  <a:lnTo>
                    <a:pt x="2287" y="2958"/>
                  </a:lnTo>
                  <a:lnTo>
                    <a:pt x="2756" y="3417"/>
                  </a:lnTo>
                  <a:lnTo>
                    <a:pt x="4457" y="3672"/>
                  </a:lnTo>
                  <a:lnTo>
                    <a:pt x="5512" y="3672"/>
                  </a:lnTo>
                  <a:lnTo>
                    <a:pt x="6099" y="3239"/>
                  </a:lnTo>
                  <a:lnTo>
                    <a:pt x="6802" y="3443"/>
                  </a:lnTo>
                  <a:lnTo>
                    <a:pt x="7799" y="3723"/>
                  </a:lnTo>
                  <a:lnTo>
                    <a:pt x="8796" y="3417"/>
                  </a:lnTo>
                  <a:lnTo>
                    <a:pt x="9441" y="2780"/>
                  </a:lnTo>
                  <a:lnTo>
                    <a:pt x="9911" y="2219"/>
                  </a:lnTo>
                  <a:lnTo>
                    <a:pt x="9969" y="1760"/>
                  </a:lnTo>
                  <a:lnTo>
                    <a:pt x="10380" y="995"/>
                  </a:lnTo>
                  <a:lnTo>
                    <a:pt x="11670" y="281"/>
                  </a:lnTo>
                  <a:lnTo>
                    <a:pt x="12901" y="230"/>
                  </a:lnTo>
                  <a:lnTo>
                    <a:pt x="14309" y="0"/>
                  </a:lnTo>
                  <a:lnTo>
                    <a:pt x="15012" y="383"/>
                  </a:lnTo>
                  <a:lnTo>
                    <a:pt x="15775" y="714"/>
                  </a:lnTo>
                  <a:lnTo>
                    <a:pt x="16830" y="842"/>
                  </a:lnTo>
                  <a:lnTo>
                    <a:pt x="16537" y="1428"/>
                  </a:lnTo>
                  <a:lnTo>
                    <a:pt x="16009" y="1989"/>
                  </a:lnTo>
                  <a:lnTo>
                    <a:pt x="15833" y="2576"/>
                  </a:lnTo>
                  <a:lnTo>
                    <a:pt x="14954" y="3171"/>
                  </a:lnTo>
                  <a:lnTo>
                    <a:pt x="14954" y="3613"/>
                  </a:lnTo>
                  <a:lnTo>
                    <a:pt x="15657" y="4293"/>
                  </a:lnTo>
                  <a:lnTo>
                    <a:pt x="17456" y="5109"/>
                  </a:lnTo>
                  <a:lnTo>
                    <a:pt x="18003" y="5823"/>
                  </a:lnTo>
                  <a:lnTo>
                    <a:pt x="18414" y="6018"/>
                  </a:lnTo>
                  <a:lnTo>
                    <a:pt x="16303" y="7600"/>
                  </a:lnTo>
                  <a:lnTo>
                    <a:pt x="18551" y="10209"/>
                  </a:lnTo>
                  <a:lnTo>
                    <a:pt x="18160" y="10413"/>
                  </a:lnTo>
                  <a:lnTo>
                    <a:pt x="18004" y="11195"/>
                  </a:lnTo>
                  <a:lnTo>
                    <a:pt x="18160" y="11977"/>
                  </a:lnTo>
                  <a:lnTo>
                    <a:pt x="18785" y="12419"/>
                  </a:lnTo>
                  <a:lnTo>
                    <a:pt x="18941" y="13133"/>
                  </a:lnTo>
                  <a:lnTo>
                    <a:pt x="19645" y="13609"/>
                  </a:lnTo>
                  <a:lnTo>
                    <a:pt x="18628" y="14289"/>
                  </a:lnTo>
                  <a:lnTo>
                    <a:pt x="19567" y="14935"/>
                  </a:lnTo>
                  <a:lnTo>
                    <a:pt x="20740" y="15139"/>
                  </a:lnTo>
                  <a:lnTo>
                    <a:pt x="21053" y="15752"/>
                  </a:lnTo>
                  <a:lnTo>
                    <a:pt x="21600" y="15956"/>
                  </a:lnTo>
                  <a:lnTo>
                    <a:pt x="21404" y="16474"/>
                  </a:lnTo>
                  <a:lnTo>
                    <a:pt x="18394" y="17690"/>
                  </a:lnTo>
                  <a:lnTo>
                    <a:pt x="16478" y="19203"/>
                  </a:lnTo>
                  <a:lnTo>
                    <a:pt x="14641" y="19866"/>
                  </a:lnTo>
                  <a:lnTo>
                    <a:pt x="13546" y="20512"/>
                  </a:lnTo>
                  <a:cubicBezTo>
                    <a:pt x="13546" y="20512"/>
                    <a:pt x="13136" y="20656"/>
                    <a:pt x="13136" y="2065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3" name="Shape"/>
            <p:cNvSpPr/>
            <p:nvPr/>
          </p:nvSpPr>
          <p:spPr>
            <a:xfrm>
              <a:off x="10187154" y="4068131"/>
              <a:ext cx="503458" cy="1164315"/>
            </a:xfrm>
            <a:custGeom>
              <a:avLst/>
              <a:gdLst/>
              <a:ahLst/>
              <a:cxnLst>
                <a:cxn ang="0">
                  <a:pos x="wd2" y="hd2"/>
                </a:cxn>
                <a:cxn ang="5400000">
                  <a:pos x="wd2" y="hd2"/>
                </a:cxn>
                <a:cxn ang="10800000">
                  <a:pos x="wd2" y="hd2"/>
                </a:cxn>
                <a:cxn ang="16200000">
                  <a:pos x="wd2" y="hd2"/>
                </a:cxn>
              </a:cxnLst>
              <a:rect l="0" t="0" r="r" b="b"/>
              <a:pathLst>
                <a:path w="21600" h="21600" extrusionOk="0">
                  <a:moveTo>
                    <a:pt x="16044" y="0"/>
                  </a:moveTo>
                  <a:lnTo>
                    <a:pt x="14991" y="83"/>
                  </a:lnTo>
                  <a:lnTo>
                    <a:pt x="14991" y="538"/>
                  </a:lnTo>
                  <a:lnTo>
                    <a:pt x="14799" y="870"/>
                  </a:lnTo>
                  <a:lnTo>
                    <a:pt x="14991" y="1201"/>
                  </a:lnTo>
                  <a:lnTo>
                    <a:pt x="14224" y="1160"/>
                  </a:lnTo>
                  <a:lnTo>
                    <a:pt x="13171" y="1077"/>
                  </a:lnTo>
                  <a:lnTo>
                    <a:pt x="12309" y="870"/>
                  </a:lnTo>
                  <a:lnTo>
                    <a:pt x="11830" y="1243"/>
                  </a:lnTo>
                  <a:lnTo>
                    <a:pt x="11638" y="1864"/>
                  </a:lnTo>
                  <a:lnTo>
                    <a:pt x="10489" y="2030"/>
                  </a:lnTo>
                  <a:lnTo>
                    <a:pt x="9435" y="2278"/>
                  </a:lnTo>
                  <a:lnTo>
                    <a:pt x="9148" y="2941"/>
                  </a:lnTo>
                  <a:lnTo>
                    <a:pt x="8573" y="3272"/>
                  </a:lnTo>
                  <a:lnTo>
                    <a:pt x="8573" y="3728"/>
                  </a:lnTo>
                  <a:lnTo>
                    <a:pt x="7615" y="4515"/>
                  </a:lnTo>
                  <a:lnTo>
                    <a:pt x="7040" y="5177"/>
                  </a:lnTo>
                  <a:lnTo>
                    <a:pt x="6466" y="5592"/>
                  </a:lnTo>
                  <a:lnTo>
                    <a:pt x="5604" y="5633"/>
                  </a:lnTo>
                  <a:lnTo>
                    <a:pt x="5316" y="7041"/>
                  </a:lnTo>
                  <a:lnTo>
                    <a:pt x="4550" y="7745"/>
                  </a:lnTo>
                  <a:lnTo>
                    <a:pt x="4071" y="8284"/>
                  </a:lnTo>
                  <a:lnTo>
                    <a:pt x="5220" y="8698"/>
                  </a:lnTo>
                  <a:lnTo>
                    <a:pt x="4646" y="9029"/>
                  </a:lnTo>
                  <a:lnTo>
                    <a:pt x="2826" y="9071"/>
                  </a:lnTo>
                  <a:lnTo>
                    <a:pt x="2251" y="9651"/>
                  </a:lnTo>
                  <a:lnTo>
                    <a:pt x="2059" y="10313"/>
                  </a:lnTo>
                  <a:lnTo>
                    <a:pt x="1485" y="10935"/>
                  </a:lnTo>
                  <a:lnTo>
                    <a:pt x="2059" y="11722"/>
                  </a:lnTo>
                  <a:lnTo>
                    <a:pt x="1964" y="12426"/>
                  </a:lnTo>
                  <a:lnTo>
                    <a:pt x="2347" y="13171"/>
                  </a:lnTo>
                  <a:lnTo>
                    <a:pt x="2538" y="13585"/>
                  </a:lnTo>
                  <a:lnTo>
                    <a:pt x="2347" y="13875"/>
                  </a:lnTo>
                  <a:lnTo>
                    <a:pt x="2443" y="14745"/>
                  </a:lnTo>
                  <a:lnTo>
                    <a:pt x="2155" y="15408"/>
                  </a:lnTo>
                  <a:lnTo>
                    <a:pt x="1149" y="16008"/>
                  </a:lnTo>
                  <a:lnTo>
                    <a:pt x="910" y="16754"/>
                  </a:lnTo>
                  <a:lnTo>
                    <a:pt x="0" y="16526"/>
                  </a:lnTo>
                  <a:lnTo>
                    <a:pt x="192" y="17210"/>
                  </a:lnTo>
                  <a:lnTo>
                    <a:pt x="335" y="17727"/>
                  </a:lnTo>
                  <a:lnTo>
                    <a:pt x="623" y="18266"/>
                  </a:lnTo>
                  <a:lnTo>
                    <a:pt x="1054" y="18535"/>
                  </a:lnTo>
                  <a:lnTo>
                    <a:pt x="1245" y="18928"/>
                  </a:lnTo>
                  <a:lnTo>
                    <a:pt x="1580" y="19156"/>
                  </a:lnTo>
                  <a:lnTo>
                    <a:pt x="2203" y="19715"/>
                  </a:lnTo>
                  <a:lnTo>
                    <a:pt x="2826" y="20067"/>
                  </a:lnTo>
                  <a:lnTo>
                    <a:pt x="2778" y="20420"/>
                  </a:lnTo>
                  <a:lnTo>
                    <a:pt x="2251" y="20689"/>
                  </a:lnTo>
                  <a:lnTo>
                    <a:pt x="2682" y="21020"/>
                  </a:lnTo>
                  <a:lnTo>
                    <a:pt x="3161" y="21372"/>
                  </a:lnTo>
                  <a:lnTo>
                    <a:pt x="3496" y="21600"/>
                  </a:lnTo>
                  <a:lnTo>
                    <a:pt x="4885" y="21455"/>
                  </a:lnTo>
                  <a:lnTo>
                    <a:pt x="5173" y="21041"/>
                  </a:lnTo>
                  <a:lnTo>
                    <a:pt x="5651" y="20606"/>
                  </a:lnTo>
                  <a:lnTo>
                    <a:pt x="7088" y="20565"/>
                  </a:lnTo>
                  <a:lnTo>
                    <a:pt x="7950" y="20585"/>
                  </a:lnTo>
                  <a:lnTo>
                    <a:pt x="8477" y="19923"/>
                  </a:lnTo>
                  <a:lnTo>
                    <a:pt x="8717" y="19529"/>
                  </a:lnTo>
                  <a:lnTo>
                    <a:pt x="8860" y="18866"/>
                  </a:lnTo>
                  <a:lnTo>
                    <a:pt x="9339" y="18494"/>
                  </a:lnTo>
                  <a:lnTo>
                    <a:pt x="9243" y="17955"/>
                  </a:lnTo>
                  <a:lnTo>
                    <a:pt x="9291" y="17541"/>
                  </a:lnTo>
                  <a:lnTo>
                    <a:pt x="8956" y="17355"/>
                  </a:lnTo>
                  <a:lnTo>
                    <a:pt x="9770" y="17147"/>
                  </a:lnTo>
                  <a:lnTo>
                    <a:pt x="10872" y="16816"/>
                  </a:lnTo>
                  <a:lnTo>
                    <a:pt x="11063" y="16920"/>
                  </a:lnTo>
                  <a:lnTo>
                    <a:pt x="11638" y="16547"/>
                  </a:lnTo>
                  <a:lnTo>
                    <a:pt x="12452" y="16195"/>
                  </a:lnTo>
                  <a:lnTo>
                    <a:pt x="12500" y="15946"/>
                  </a:lnTo>
                  <a:lnTo>
                    <a:pt x="12692" y="15532"/>
                  </a:lnTo>
                  <a:lnTo>
                    <a:pt x="12452" y="15180"/>
                  </a:lnTo>
                  <a:lnTo>
                    <a:pt x="11878" y="14766"/>
                  </a:lnTo>
                  <a:lnTo>
                    <a:pt x="11159" y="14600"/>
                  </a:lnTo>
                  <a:lnTo>
                    <a:pt x="10680" y="14600"/>
                  </a:lnTo>
                  <a:lnTo>
                    <a:pt x="10201" y="14186"/>
                  </a:lnTo>
                  <a:lnTo>
                    <a:pt x="9914" y="13813"/>
                  </a:lnTo>
                  <a:lnTo>
                    <a:pt x="10010" y="13544"/>
                  </a:lnTo>
                  <a:lnTo>
                    <a:pt x="10489" y="12943"/>
                  </a:lnTo>
                  <a:lnTo>
                    <a:pt x="10345" y="12612"/>
                  </a:lnTo>
                  <a:lnTo>
                    <a:pt x="10489" y="12094"/>
                  </a:lnTo>
                  <a:lnTo>
                    <a:pt x="10537" y="11804"/>
                  </a:lnTo>
                  <a:lnTo>
                    <a:pt x="11016" y="11618"/>
                  </a:lnTo>
                  <a:lnTo>
                    <a:pt x="11207" y="11204"/>
                  </a:lnTo>
                  <a:lnTo>
                    <a:pt x="11734" y="11183"/>
                  </a:lnTo>
                  <a:lnTo>
                    <a:pt x="12548" y="10562"/>
                  </a:lnTo>
                  <a:lnTo>
                    <a:pt x="13123" y="10230"/>
                  </a:lnTo>
                  <a:lnTo>
                    <a:pt x="13745" y="10148"/>
                  </a:lnTo>
                  <a:lnTo>
                    <a:pt x="14272" y="9796"/>
                  </a:lnTo>
                  <a:lnTo>
                    <a:pt x="15518" y="9692"/>
                  </a:lnTo>
                  <a:lnTo>
                    <a:pt x="16763" y="9154"/>
                  </a:lnTo>
                  <a:lnTo>
                    <a:pt x="16906" y="8739"/>
                  </a:lnTo>
                  <a:lnTo>
                    <a:pt x="17529" y="8636"/>
                  </a:lnTo>
                  <a:lnTo>
                    <a:pt x="16859" y="8242"/>
                  </a:lnTo>
                  <a:cubicBezTo>
                    <a:pt x="16859" y="8242"/>
                    <a:pt x="16763" y="7952"/>
                    <a:pt x="16811" y="7890"/>
                  </a:cubicBezTo>
                  <a:cubicBezTo>
                    <a:pt x="16859" y="7828"/>
                    <a:pt x="17577" y="7518"/>
                    <a:pt x="17577" y="7518"/>
                  </a:cubicBezTo>
                  <a:lnTo>
                    <a:pt x="17242" y="7062"/>
                  </a:lnTo>
                  <a:lnTo>
                    <a:pt x="17385" y="6772"/>
                  </a:lnTo>
                  <a:lnTo>
                    <a:pt x="18008" y="6710"/>
                  </a:lnTo>
                  <a:lnTo>
                    <a:pt x="18295" y="6171"/>
                  </a:lnTo>
                  <a:lnTo>
                    <a:pt x="18918" y="6026"/>
                  </a:lnTo>
                  <a:lnTo>
                    <a:pt x="19349" y="6151"/>
                  </a:lnTo>
                  <a:lnTo>
                    <a:pt x="20115" y="6089"/>
                  </a:lnTo>
                  <a:lnTo>
                    <a:pt x="21169" y="6047"/>
                  </a:lnTo>
                  <a:lnTo>
                    <a:pt x="21408" y="5964"/>
                  </a:lnTo>
                  <a:lnTo>
                    <a:pt x="21600" y="5944"/>
                  </a:lnTo>
                  <a:lnTo>
                    <a:pt x="21025" y="5177"/>
                  </a:lnTo>
                  <a:lnTo>
                    <a:pt x="21361" y="4535"/>
                  </a:lnTo>
                  <a:lnTo>
                    <a:pt x="20786" y="4163"/>
                  </a:lnTo>
                  <a:lnTo>
                    <a:pt x="20882" y="3562"/>
                  </a:lnTo>
                  <a:lnTo>
                    <a:pt x="21217" y="3127"/>
                  </a:lnTo>
                  <a:lnTo>
                    <a:pt x="20786" y="2961"/>
                  </a:lnTo>
                  <a:lnTo>
                    <a:pt x="20786" y="2340"/>
                  </a:lnTo>
                  <a:lnTo>
                    <a:pt x="21217" y="2071"/>
                  </a:lnTo>
                  <a:lnTo>
                    <a:pt x="20115" y="1657"/>
                  </a:lnTo>
                  <a:lnTo>
                    <a:pt x="19732" y="1305"/>
                  </a:lnTo>
                  <a:lnTo>
                    <a:pt x="18631" y="1098"/>
                  </a:lnTo>
                  <a:lnTo>
                    <a:pt x="18056" y="787"/>
                  </a:lnTo>
                  <a:lnTo>
                    <a:pt x="16475" y="104"/>
                  </a:lnTo>
                  <a:cubicBezTo>
                    <a:pt x="16475" y="104"/>
                    <a:pt x="16044" y="0"/>
                    <a:pt x="1604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4" name="Shape"/>
            <p:cNvSpPr/>
            <p:nvPr/>
          </p:nvSpPr>
          <p:spPr>
            <a:xfrm>
              <a:off x="10455068" y="5050486"/>
              <a:ext cx="41305" cy="747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924" y="2579"/>
                  </a:lnTo>
                  <a:lnTo>
                    <a:pt x="0" y="7093"/>
                  </a:lnTo>
                  <a:lnTo>
                    <a:pt x="1751" y="17731"/>
                  </a:lnTo>
                  <a:lnTo>
                    <a:pt x="4670" y="21600"/>
                  </a:lnTo>
                  <a:lnTo>
                    <a:pt x="16346" y="11284"/>
                  </a:lnTo>
                  <a:lnTo>
                    <a:pt x="16930" y="7093"/>
                  </a:lnTo>
                  <a:cubicBezTo>
                    <a:pt x="16930" y="7093"/>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5" name="Shape"/>
            <p:cNvSpPr/>
            <p:nvPr/>
          </p:nvSpPr>
          <p:spPr>
            <a:xfrm>
              <a:off x="10392555" y="5095138"/>
              <a:ext cx="22327" cy="759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560" y="8576"/>
                  </a:lnTo>
                  <a:lnTo>
                    <a:pt x="0" y="21600"/>
                  </a:lnTo>
                  <a:lnTo>
                    <a:pt x="20520" y="10482"/>
                  </a:lnTo>
                  <a:cubicBezTo>
                    <a:pt x="20520" y="10482"/>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6" name="Shape"/>
            <p:cNvSpPr/>
            <p:nvPr/>
          </p:nvSpPr>
          <p:spPr>
            <a:xfrm>
              <a:off x="9946030" y="3844868"/>
              <a:ext cx="1085057" cy="1200037"/>
            </a:xfrm>
            <a:custGeom>
              <a:avLst/>
              <a:gdLst/>
              <a:ahLst/>
              <a:cxnLst>
                <a:cxn ang="0">
                  <a:pos x="wd2" y="hd2"/>
                </a:cxn>
                <a:cxn ang="5400000">
                  <a:pos x="wd2" y="hd2"/>
                </a:cxn>
                <a:cxn ang="10800000">
                  <a:pos x="wd2" y="hd2"/>
                </a:cxn>
                <a:cxn ang="16200000">
                  <a:pos x="wd2" y="hd2"/>
                </a:cxn>
              </a:cxnLst>
              <a:rect l="0" t="0" r="r" b="b"/>
              <a:pathLst>
                <a:path w="21600" h="21600" extrusionOk="0">
                  <a:moveTo>
                    <a:pt x="20963" y="2934"/>
                  </a:moveTo>
                  <a:lnTo>
                    <a:pt x="20378" y="2873"/>
                  </a:lnTo>
                  <a:lnTo>
                    <a:pt x="20044" y="3121"/>
                  </a:lnTo>
                  <a:lnTo>
                    <a:pt x="19452" y="3014"/>
                  </a:lnTo>
                  <a:lnTo>
                    <a:pt x="19274" y="3335"/>
                  </a:lnTo>
                  <a:lnTo>
                    <a:pt x="18770" y="3603"/>
                  </a:lnTo>
                  <a:lnTo>
                    <a:pt x="18593" y="4139"/>
                  </a:lnTo>
                  <a:lnTo>
                    <a:pt x="18422" y="4099"/>
                  </a:lnTo>
                  <a:lnTo>
                    <a:pt x="18489" y="3637"/>
                  </a:lnTo>
                  <a:lnTo>
                    <a:pt x="18689" y="3195"/>
                  </a:lnTo>
                  <a:lnTo>
                    <a:pt x="18800" y="2733"/>
                  </a:lnTo>
                  <a:lnTo>
                    <a:pt x="18400" y="2632"/>
                  </a:lnTo>
                  <a:lnTo>
                    <a:pt x="17844" y="2070"/>
                  </a:lnTo>
                  <a:lnTo>
                    <a:pt x="17311" y="2250"/>
                  </a:lnTo>
                  <a:lnTo>
                    <a:pt x="16844" y="2291"/>
                  </a:lnTo>
                  <a:lnTo>
                    <a:pt x="16356" y="2853"/>
                  </a:lnTo>
                  <a:lnTo>
                    <a:pt x="16200" y="3456"/>
                  </a:lnTo>
                  <a:lnTo>
                    <a:pt x="16178" y="3818"/>
                  </a:lnTo>
                  <a:lnTo>
                    <a:pt x="15756" y="4762"/>
                  </a:lnTo>
                  <a:lnTo>
                    <a:pt x="15378" y="5003"/>
                  </a:lnTo>
                  <a:lnTo>
                    <a:pt x="14733" y="4621"/>
                  </a:lnTo>
                  <a:lnTo>
                    <a:pt x="14578" y="4963"/>
                  </a:lnTo>
                  <a:lnTo>
                    <a:pt x="14111" y="4963"/>
                  </a:lnTo>
                  <a:lnTo>
                    <a:pt x="13467" y="4762"/>
                  </a:lnTo>
                  <a:lnTo>
                    <a:pt x="13311" y="4320"/>
                  </a:lnTo>
                  <a:lnTo>
                    <a:pt x="13044" y="3818"/>
                  </a:lnTo>
                  <a:lnTo>
                    <a:pt x="12800" y="3516"/>
                  </a:lnTo>
                  <a:lnTo>
                    <a:pt x="12578" y="3516"/>
                  </a:lnTo>
                  <a:lnTo>
                    <a:pt x="12422" y="4159"/>
                  </a:lnTo>
                  <a:lnTo>
                    <a:pt x="12222" y="4059"/>
                  </a:lnTo>
                  <a:lnTo>
                    <a:pt x="11733" y="4139"/>
                  </a:lnTo>
                  <a:lnTo>
                    <a:pt x="11711" y="4641"/>
                  </a:lnTo>
                  <a:lnTo>
                    <a:pt x="11644" y="4903"/>
                  </a:lnTo>
                  <a:lnTo>
                    <a:pt x="11733" y="5224"/>
                  </a:lnTo>
                  <a:lnTo>
                    <a:pt x="10889" y="5104"/>
                  </a:lnTo>
                  <a:lnTo>
                    <a:pt x="10489" y="4903"/>
                  </a:lnTo>
                  <a:lnTo>
                    <a:pt x="10311" y="5184"/>
                  </a:lnTo>
                  <a:lnTo>
                    <a:pt x="10178" y="5867"/>
                  </a:lnTo>
                  <a:lnTo>
                    <a:pt x="9156" y="6269"/>
                  </a:lnTo>
                  <a:lnTo>
                    <a:pt x="9022" y="6852"/>
                  </a:lnTo>
                  <a:lnTo>
                    <a:pt x="8756" y="7173"/>
                  </a:lnTo>
                  <a:lnTo>
                    <a:pt x="8756" y="7676"/>
                  </a:lnTo>
                  <a:lnTo>
                    <a:pt x="8311" y="8439"/>
                  </a:lnTo>
                  <a:lnTo>
                    <a:pt x="8044" y="9082"/>
                  </a:lnTo>
                  <a:lnTo>
                    <a:pt x="7778" y="9484"/>
                  </a:lnTo>
                  <a:lnTo>
                    <a:pt x="7378" y="9524"/>
                  </a:lnTo>
                  <a:lnTo>
                    <a:pt x="7244" y="10890"/>
                  </a:lnTo>
                  <a:lnTo>
                    <a:pt x="6667" y="12096"/>
                  </a:lnTo>
                  <a:lnTo>
                    <a:pt x="7200" y="12498"/>
                  </a:lnTo>
                  <a:lnTo>
                    <a:pt x="6867" y="12860"/>
                  </a:lnTo>
                  <a:lnTo>
                    <a:pt x="6089" y="12940"/>
                  </a:lnTo>
                  <a:lnTo>
                    <a:pt x="5822" y="13422"/>
                  </a:lnTo>
                  <a:lnTo>
                    <a:pt x="5733" y="14125"/>
                  </a:lnTo>
                  <a:lnTo>
                    <a:pt x="5467" y="14668"/>
                  </a:lnTo>
                  <a:lnTo>
                    <a:pt x="5733" y="15431"/>
                  </a:lnTo>
                  <a:lnTo>
                    <a:pt x="5689" y="16115"/>
                  </a:lnTo>
                  <a:lnTo>
                    <a:pt x="5956" y="17240"/>
                  </a:lnTo>
                  <a:lnTo>
                    <a:pt x="5867" y="17521"/>
                  </a:lnTo>
                  <a:lnTo>
                    <a:pt x="5911" y="18365"/>
                  </a:lnTo>
                  <a:lnTo>
                    <a:pt x="5778" y="19008"/>
                  </a:lnTo>
                  <a:lnTo>
                    <a:pt x="5311" y="19591"/>
                  </a:lnTo>
                  <a:lnTo>
                    <a:pt x="5200" y="20314"/>
                  </a:lnTo>
                  <a:lnTo>
                    <a:pt x="4422" y="19952"/>
                  </a:lnTo>
                  <a:lnTo>
                    <a:pt x="4333" y="19450"/>
                  </a:lnTo>
                  <a:lnTo>
                    <a:pt x="4133" y="19751"/>
                  </a:lnTo>
                  <a:lnTo>
                    <a:pt x="4089" y="20153"/>
                  </a:lnTo>
                  <a:lnTo>
                    <a:pt x="3511" y="20455"/>
                  </a:lnTo>
                  <a:lnTo>
                    <a:pt x="3089" y="20877"/>
                  </a:lnTo>
                  <a:lnTo>
                    <a:pt x="2578" y="21439"/>
                  </a:lnTo>
                  <a:lnTo>
                    <a:pt x="2067" y="21600"/>
                  </a:lnTo>
                  <a:lnTo>
                    <a:pt x="1533" y="21479"/>
                  </a:lnTo>
                  <a:lnTo>
                    <a:pt x="1044" y="21379"/>
                  </a:lnTo>
                  <a:lnTo>
                    <a:pt x="667" y="20917"/>
                  </a:lnTo>
                  <a:lnTo>
                    <a:pt x="289" y="20575"/>
                  </a:lnTo>
                  <a:lnTo>
                    <a:pt x="778" y="20415"/>
                  </a:lnTo>
                  <a:lnTo>
                    <a:pt x="733" y="20193"/>
                  </a:lnTo>
                  <a:lnTo>
                    <a:pt x="911" y="19832"/>
                  </a:lnTo>
                  <a:lnTo>
                    <a:pt x="333" y="20013"/>
                  </a:lnTo>
                  <a:lnTo>
                    <a:pt x="244" y="19510"/>
                  </a:lnTo>
                  <a:lnTo>
                    <a:pt x="933" y="19289"/>
                  </a:lnTo>
                  <a:lnTo>
                    <a:pt x="689" y="19108"/>
                  </a:lnTo>
                  <a:lnTo>
                    <a:pt x="556" y="18867"/>
                  </a:lnTo>
                  <a:lnTo>
                    <a:pt x="156" y="19249"/>
                  </a:lnTo>
                  <a:lnTo>
                    <a:pt x="400" y="18707"/>
                  </a:lnTo>
                  <a:lnTo>
                    <a:pt x="222" y="18526"/>
                  </a:lnTo>
                  <a:lnTo>
                    <a:pt x="200" y="18305"/>
                  </a:lnTo>
                  <a:lnTo>
                    <a:pt x="422" y="18003"/>
                  </a:lnTo>
                  <a:lnTo>
                    <a:pt x="0" y="17863"/>
                  </a:lnTo>
                  <a:lnTo>
                    <a:pt x="133" y="17601"/>
                  </a:lnTo>
                  <a:lnTo>
                    <a:pt x="1000" y="17541"/>
                  </a:lnTo>
                  <a:lnTo>
                    <a:pt x="1244" y="17521"/>
                  </a:lnTo>
                  <a:lnTo>
                    <a:pt x="911" y="17300"/>
                  </a:lnTo>
                  <a:lnTo>
                    <a:pt x="333" y="17441"/>
                  </a:lnTo>
                  <a:lnTo>
                    <a:pt x="44" y="17139"/>
                  </a:lnTo>
                  <a:lnTo>
                    <a:pt x="289" y="16959"/>
                  </a:lnTo>
                  <a:lnTo>
                    <a:pt x="222" y="16637"/>
                  </a:lnTo>
                  <a:lnTo>
                    <a:pt x="89" y="16356"/>
                  </a:lnTo>
                  <a:lnTo>
                    <a:pt x="400" y="16135"/>
                  </a:lnTo>
                  <a:lnTo>
                    <a:pt x="733" y="16235"/>
                  </a:lnTo>
                  <a:lnTo>
                    <a:pt x="667" y="15894"/>
                  </a:lnTo>
                  <a:lnTo>
                    <a:pt x="1089" y="15733"/>
                  </a:lnTo>
                  <a:lnTo>
                    <a:pt x="622" y="15632"/>
                  </a:lnTo>
                  <a:lnTo>
                    <a:pt x="1000" y="15351"/>
                  </a:lnTo>
                  <a:lnTo>
                    <a:pt x="1356" y="15210"/>
                  </a:lnTo>
                  <a:lnTo>
                    <a:pt x="1667" y="15391"/>
                  </a:lnTo>
                  <a:lnTo>
                    <a:pt x="2022" y="15251"/>
                  </a:lnTo>
                  <a:lnTo>
                    <a:pt x="1822" y="14949"/>
                  </a:lnTo>
                  <a:lnTo>
                    <a:pt x="1933" y="14748"/>
                  </a:lnTo>
                  <a:lnTo>
                    <a:pt x="2333" y="14708"/>
                  </a:lnTo>
                  <a:lnTo>
                    <a:pt x="2089" y="14527"/>
                  </a:lnTo>
                  <a:lnTo>
                    <a:pt x="2244" y="14306"/>
                  </a:lnTo>
                  <a:lnTo>
                    <a:pt x="2689" y="14246"/>
                  </a:lnTo>
                  <a:lnTo>
                    <a:pt x="3022" y="14226"/>
                  </a:lnTo>
                  <a:lnTo>
                    <a:pt x="3244" y="13945"/>
                  </a:lnTo>
                  <a:lnTo>
                    <a:pt x="3333" y="13784"/>
                  </a:lnTo>
                  <a:lnTo>
                    <a:pt x="3644" y="13703"/>
                  </a:lnTo>
                  <a:lnTo>
                    <a:pt x="3911" y="13864"/>
                  </a:lnTo>
                  <a:lnTo>
                    <a:pt x="4289" y="13824"/>
                  </a:lnTo>
                  <a:lnTo>
                    <a:pt x="4378" y="13583"/>
                  </a:lnTo>
                  <a:lnTo>
                    <a:pt x="3933" y="13643"/>
                  </a:lnTo>
                  <a:lnTo>
                    <a:pt x="3822" y="13261"/>
                  </a:lnTo>
                  <a:lnTo>
                    <a:pt x="3911" y="12759"/>
                  </a:lnTo>
                  <a:lnTo>
                    <a:pt x="4444" y="12377"/>
                  </a:lnTo>
                  <a:lnTo>
                    <a:pt x="4822" y="11996"/>
                  </a:lnTo>
                  <a:lnTo>
                    <a:pt x="5133" y="11694"/>
                  </a:lnTo>
                  <a:lnTo>
                    <a:pt x="4822" y="11513"/>
                  </a:lnTo>
                  <a:lnTo>
                    <a:pt x="5289" y="11232"/>
                  </a:lnTo>
                  <a:lnTo>
                    <a:pt x="5622" y="11031"/>
                  </a:lnTo>
                  <a:lnTo>
                    <a:pt x="5556" y="10790"/>
                  </a:lnTo>
                  <a:lnTo>
                    <a:pt x="5622" y="10268"/>
                  </a:lnTo>
                  <a:lnTo>
                    <a:pt x="5867" y="10107"/>
                  </a:lnTo>
                  <a:lnTo>
                    <a:pt x="5911" y="9866"/>
                  </a:lnTo>
                  <a:lnTo>
                    <a:pt x="5689" y="9725"/>
                  </a:lnTo>
                  <a:lnTo>
                    <a:pt x="6089" y="9323"/>
                  </a:lnTo>
                  <a:lnTo>
                    <a:pt x="6489" y="9323"/>
                  </a:lnTo>
                  <a:lnTo>
                    <a:pt x="6267" y="9062"/>
                  </a:lnTo>
                  <a:lnTo>
                    <a:pt x="6422" y="8680"/>
                  </a:lnTo>
                  <a:lnTo>
                    <a:pt x="6578" y="8379"/>
                  </a:lnTo>
                  <a:lnTo>
                    <a:pt x="6867" y="8138"/>
                  </a:lnTo>
                  <a:lnTo>
                    <a:pt x="6889" y="7937"/>
                  </a:lnTo>
                  <a:lnTo>
                    <a:pt x="7244" y="7655"/>
                  </a:lnTo>
                  <a:lnTo>
                    <a:pt x="7711" y="7495"/>
                  </a:lnTo>
                  <a:lnTo>
                    <a:pt x="7422" y="7394"/>
                  </a:lnTo>
                  <a:lnTo>
                    <a:pt x="7644" y="6952"/>
                  </a:lnTo>
                  <a:lnTo>
                    <a:pt x="8022" y="6912"/>
                  </a:lnTo>
                  <a:lnTo>
                    <a:pt x="7800" y="6430"/>
                  </a:lnTo>
                  <a:lnTo>
                    <a:pt x="8222" y="5927"/>
                  </a:lnTo>
                  <a:lnTo>
                    <a:pt x="8733" y="5606"/>
                  </a:lnTo>
                  <a:lnTo>
                    <a:pt x="8289" y="5425"/>
                  </a:lnTo>
                  <a:lnTo>
                    <a:pt x="7378" y="5747"/>
                  </a:lnTo>
                  <a:lnTo>
                    <a:pt x="6978" y="5847"/>
                  </a:lnTo>
                  <a:lnTo>
                    <a:pt x="6333" y="6269"/>
                  </a:lnTo>
                  <a:lnTo>
                    <a:pt x="6000" y="6611"/>
                  </a:lnTo>
                  <a:lnTo>
                    <a:pt x="6267" y="5867"/>
                  </a:lnTo>
                  <a:lnTo>
                    <a:pt x="7067" y="5706"/>
                  </a:lnTo>
                  <a:lnTo>
                    <a:pt x="7311" y="5526"/>
                  </a:lnTo>
                  <a:lnTo>
                    <a:pt x="7756" y="5164"/>
                  </a:lnTo>
                  <a:lnTo>
                    <a:pt x="7844" y="4903"/>
                  </a:lnTo>
                  <a:lnTo>
                    <a:pt x="7333" y="4923"/>
                  </a:lnTo>
                  <a:lnTo>
                    <a:pt x="7644" y="4461"/>
                  </a:lnTo>
                  <a:lnTo>
                    <a:pt x="7889" y="4400"/>
                  </a:lnTo>
                  <a:lnTo>
                    <a:pt x="7933" y="4722"/>
                  </a:lnTo>
                  <a:lnTo>
                    <a:pt x="8111" y="4481"/>
                  </a:lnTo>
                  <a:lnTo>
                    <a:pt x="8400" y="4320"/>
                  </a:lnTo>
                  <a:lnTo>
                    <a:pt x="8444" y="4762"/>
                  </a:lnTo>
                  <a:lnTo>
                    <a:pt x="8689" y="4300"/>
                  </a:lnTo>
                  <a:lnTo>
                    <a:pt x="9111" y="4702"/>
                  </a:lnTo>
                  <a:lnTo>
                    <a:pt x="9444" y="4240"/>
                  </a:lnTo>
                  <a:lnTo>
                    <a:pt x="9644" y="3938"/>
                  </a:lnTo>
                  <a:lnTo>
                    <a:pt x="9222" y="4059"/>
                  </a:lnTo>
                  <a:lnTo>
                    <a:pt x="9689" y="3396"/>
                  </a:lnTo>
                  <a:lnTo>
                    <a:pt x="10044" y="3275"/>
                  </a:lnTo>
                  <a:lnTo>
                    <a:pt x="10267" y="3798"/>
                  </a:lnTo>
                  <a:lnTo>
                    <a:pt x="10422" y="3335"/>
                  </a:lnTo>
                  <a:lnTo>
                    <a:pt x="10778" y="3597"/>
                  </a:lnTo>
                  <a:lnTo>
                    <a:pt x="10667" y="3094"/>
                  </a:lnTo>
                  <a:lnTo>
                    <a:pt x="10644" y="2552"/>
                  </a:lnTo>
                  <a:lnTo>
                    <a:pt x="11156" y="2572"/>
                  </a:lnTo>
                  <a:lnTo>
                    <a:pt x="11378" y="2974"/>
                  </a:lnTo>
                  <a:lnTo>
                    <a:pt x="11756" y="2371"/>
                  </a:lnTo>
                  <a:lnTo>
                    <a:pt x="12022" y="3135"/>
                  </a:lnTo>
                  <a:lnTo>
                    <a:pt x="12133" y="2391"/>
                  </a:lnTo>
                  <a:lnTo>
                    <a:pt x="12400" y="2311"/>
                  </a:lnTo>
                  <a:lnTo>
                    <a:pt x="12711" y="2150"/>
                  </a:lnTo>
                  <a:lnTo>
                    <a:pt x="13222" y="2612"/>
                  </a:lnTo>
                  <a:lnTo>
                    <a:pt x="13044" y="2049"/>
                  </a:lnTo>
                  <a:lnTo>
                    <a:pt x="12600" y="1768"/>
                  </a:lnTo>
                  <a:lnTo>
                    <a:pt x="13244" y="1607"/>
                  </a:lnTo>
                  <a:lnTo>
                    <a:pt x="13844" y="1869"/>
                  </a:lnTo>
                  <a:lnTo>
                    <a:pt x="14067" y="2492"/>
                  </a:lnTo>
                  <a:lnTo>
                    <a:pt x="14067" y="1567"/>
                  </a:lnTo>
                  <a:lnTo>
                    <a:pt x="14444" y="1386"/>
                  </a:lnTo>
                  <a:lnTo>
                    <a:pt x="14644" y="964"/>
                  </a:lnTo>
                  <a:lnTo>
                    <a:pt x="15089" y="723"/>
                  </a:lnTo>
                  <a:lnTo>
                    <a:pt x="15111" y="301"/>
                  </a:lnTo>
                  <a:lnTo>
                    <a:pt x="15667" y="181"/>
                  </a:lnTo>
                  <a:lnTo>
                    <a:pt x="16044" y="382"/>
                  </a:lnTo>
                  <a:lnTo>
                    <a:pt x="15711" y="864"/>
                  </a:lnTo>
                  <a:lnTo>
                    <a:pt x="15689" y="1507"/>
                  </a:lnTo>
                  <a:lnTo>
                    <a:pt x="16133" y="1085"/>
                  </a:lnTo>
                  <a:lnTo>
                    <a:pt x="16800" y="241"/>
                  </a:lnTo>
                  <a:lnTo>
                    <a:pt x="16778" y="1085"/>
                  </a:lnTo>
                  <a:cubicBezTo>
                    <a:pt x="16778" y="1085"/>
                    <a:pt x="16733" y="1487"/>
                    <a:pt x="16756" y="1427"/>
                  </a:cubicBezTo>
                  <a:cubicBezTo>
                    <a:pt x="16778" y="1366"/>
                    <a:pt x="17089" y="824"/>
                    <a:pt x="17089" y="824"/>
                  </a:cubicBezTo>
                  <a:lnTo>
                    <a:pt x="17422" y="321"/>
                  </a:lnTo>
                  <a:lnTo>
                    <a:pt x="17489" y="0"/>
                  </a:lnTo>
                  <a:lnTo>
                    <a:pt x="18022" y="161"/>
                  </a:lnTo>
                  <a:lnTo>
                    <a:pt x="18289" y="362"/>
                  </a:lnTo>
                  <a:lnTo>
                    <a:pt x="17822" y="824"/>
                  </a:lnTo>
                  <a:lnTo>
                    <a:pt x="17867" y="1386"/>
                  </a:lnTo>
                  <a:lnTo>
                    <a:pt x="18178" y="583"/>
                  </a:lnTo>
                  <a:lnTo>
                    <a:pt x="18556" y="402"/>
                  </a:lnTo>
                  <a:lnTo>
                    <a:pt x="18889" y="683"/>
                  </a:lnTo>
                  <a:lnTo>
                    <a:pt x="19244" y="904"/>
                  </a:lnTo>
                  <a:cubicBezTo>
                    <a:pt x="19244" y="904"/>
                    <a:pt x="19622" y="1005"/>
                    <a:pt x="19556" y="1045"/>
                  </a:cubicBezTo>
                  <a:cubicBezTo>
                    <a:pt x="19489" y="1085"/>
                    <a:pt x="19422" y="1226"/>
                    <a:pt x="19422" y="1226"/>
                  </a:cubicBezTo>
                  <a:lnTo>
                    <a:pt x="19978" y="1326"/>
                  </a:lnTo>
                  <a:lnTo>
                    <a:pt x="20111" y="1527"/>
                  </a:lnTo>
                  <a:lnTo>
                    <a:pt x="20022" y="1728"/>
                  </a:lnTo>
                  <a:lnTo>
                    <a:pt x="19422" y="1949"/>
                  </a:lnTo>
                  <a:lnTo>
                    <a:pt x="18978" y="2049"/>
                  </a:lnTo>
                  <a:lnTo>
                    <a:pt x="18178" y="1989"/>
                  </a:lnTo>
                  <a:lnTo>
                    <a:pt x="18711" y="2170"/>
                  </a:lnTo>
                  <a:lnTo>
                    <a:pt x="19133" y="2391"/>
                  </a:lnTo>
                  <a:lnTo>
                    <a:pt x="19356" y="2572"/>
                  </a:lnTo>
                  <a:lnTo>
                    <a:pt x="19667" y="2753"/>
                  </a:lnTo>
                  <a:lnTo>
                    <a:pt x="20022" y="2652"/>
                  </a:lnTo>
                  <a:lnTo>
                    <a:pt x="20689" y="2552"/>
                  </a:lnTo>
                  <a:lnTo>
                    <a:pt x="20733" y="2331"/>
                  </a:lnTo>
                  <a:lnTo>
                    <a:pt x="21311" y="2532"/>
                  </a:lnTo>
                  <a:lnTo>
                    <a:pt x="21600" y="2773"/>
                  </a:lnTo>
                  <a:lnTo>
                    <a:pt x="21556" y="3135"/>
                  </a:lnTo>
                  <a:lnTo>
                    <a:pt x="21200" y="3114"/>
                  </a:lnTo>
                  <a:cubicBezTo>
                    <a:pt x="21200" y="3114"/>
                    <a:pt x="20963" y="2934"/>
                    <a:pt x="20963" y="293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7" name="Shape"/>
            <p:cNvSpPr/>
            <p:nvPr/>
          </p:nvSpPr>
          <p:spPr>
            <a:xfrm>
              <a:off x="10455068" y="2299891"/>
              <a:ext cx="348282" cy="282795"/>
            </a:xfrm>
            <a:custGeom>
              <a:avLst/>
              <a:gdLst/>
              <a:ahLst/>
              <a:cxnLst>
                <a:cxn ang="0">
                  <a:pos x="wd2" y="hd2"/>
                </a:cxn>
                <a:cxn ang="5400000">
                  <a:pos x="wd2" y="hd2"/>
                </a:cxn>
                <a:cxn ang="10800000">
                  <a:pos x="wd2" y="hd2"/>
                </a:cxn>
                <a:cxn ang="16200000">
                  <a:pos x="wd2" y="hd2"/>
                </a:cxn>
              </a:cxnLst>
              <a:rect l="0" t="0" r="r" b="b"/>
              <a:pathLst>
                <a:path w="21600" h="21600" extrusionOk="0">
                  <a:moveTo>
                    <a:pt x="11262" y="0"/>
                  </a:moveTo>
                  <a:lnTo>
                    <a:pt x="9969" y="5002"/>
                  </a:lnTo>
                  <a:lnTo>
                    <a:pt x="7385" y="4093"/>
                  </a:lnTo>
                  <a:lnTo>
                    <a:pt x="3508" y="227"/>
                  </a:lnTo>
                  <a:lnTo>
                    <a:pt x="1292" y="6366"/>
                  </a:lnTo>
                  <a:lnTo>
                    <a:pt x="0" y="5229"/>
                  </a:lnTo>
                  <a:lnTo>
                    <a:pt x="1292" y="10231"/>
                  </a:lnTo>
                  <a:lnTo>
                    <a:pt x="923" y="12277"/>
                  </a:lnTo>
                  <a:lnTo>
                    <a:pt x="5538" y="12277"/>
                  </a:lnTo>
                  <a:lnTo>
                    <a:pt x="8492" y="11595"/>
                  </a:lnTo>
                  <a:lnTo>
                    <a:pt x="5538" y="14551"/>
                  </a:lnTo>
                  <a:lnTo>
                    <a:pt x="4984" y="15688"/>
                  </a:lnTo>
                  <a:lnTo>
                    <a:pt x="7015" y="18872"/>
                  </a:lnTo>
                  <a:lnTo>
                    <a:pt x="9046" y="18189"/>
                  </a:lnTo>
                  <a:lnTo>
                    <a:pt x="12369" y="20236"/>
                  </a:lnTo>
                  <a:lnTo>
                    <a:pt x="12554" y="21600"/>
                  </a:lnTo>
                  <a:lnTo>
                    <a:pt x="16615" y="17280"/>
                  </a:lnTo>
                  <a:lnTo>
                    <a:pt x="18646" y="13870"/>
                  </a:lnTo>
                  <a:lnTo>
                    <a:pt x="21600" y="9777"/>
                  </a:lnTo>
                  <a:lnTo>
                    <a:pt x="19754" y="5229"/>
                  </a:lnTo>
                  <a:lnTo>
                    <a:pt x="16985" y="5229"/>
                  </a:lnTo>
                  <a:lnTo>
                    <a:pt x="13846" y="6593"/>
                  </a:lnTo>
                  <a:lnTo>
                    <a:pt x="12923" y="3638"/>
                  </a:lnTo>
                  <a:cubicBezTo>
                    <a:pt x="12923" y="3638"/>
                    <a:pt x="11262" y="0"/>
                    <a:pt x="11262"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8" name="Shape"/>
            <p:cNvSpPr/>
            <p:nvPr/>
          </p:nvSpPr>
          <p:spPr>
            <a:xfrm>
              <a:off x="10160361" y="2398127"/>
              <a:ext cx="529888" cy="666814"/>
            </a:xfrm>
            <a:custGeom>
              <a:avLst/>
              <a:gdLst/>
              <a:ahLst/>
              <a:cxnLst>
                <a:cxn ang="0">
                  <a:pos x="wd2" y="hd2"/>
                </a:cxn>
                <a:cxn ang="5400000">
                  <a:pos x="wd2" y="hd2"/>
                </a:cxn>
                <a:cxn ang="10800000">
                  <a:pos x="wd2" y="hd2"/>
                </a:cxn>
                <a:cxn ang="16200000">
                  <a:pos x="wd2" y="hd2"/>
                </a:cxn>
              </a:cxnLst>
              <a:rect l="0" t="0" r="r" b="b"/>
              <a:pathLst>
                <a:path w="21600" h="21600" extrusionOk="0">
                  <a:moveTo>
                    <a:pt x="8980" y="0"/>
                  </a:moveTo>
                  <a:lnTo>
                    <a:pt x="8009" y="1736"/>
                  </a:lnTo>
                  <a:lnTo>
                    <a:pt x="8494" y="4243"/>
                  </a:lnTo>
                  <a:lnTo>
                    <a:pt x="8616" y="7039"/>
                  </a:lnTo>
                  <a:lnTo>
                    <a:pt x="6917" y="3954"/>
                  </a:lnTo>
                  <a:lnTo>
                    <a:pt x="6189" y="2122"/>
                  </a:lnTo>
                  <a:lnTo>
                    <a:pt x="4975" y="3664"/>
                  </a:lnTo>
                  <a:lnTo>
                    <a:pt x="5097" y="4918"/>
                  </a:lnTo>
                  <a:lnTo>
                    <a:pt x="4004" y="3568"/>
                  </a:lnTo>
                  <a:lnTo>
                    <a:pt x="4975" y="2604"/>
                  </a:lnTo>
                  <a:lnTo>
                    <a:pt x="5097" y="772"/>
                  </a:lnTo>
                  <a:lnTo>
                    <a:pt x="2548" y="1736"/>
                  </a:lnTo>
                  <a:lnTo>
                    <a:pt x="1335" y="1446"/>
                  </a:lnTo>
                  <a:lnTo>
                    <a:pt x="0" y="2893"/>
                  </a:lnTo>
                  <a:lnTo>
                    <a:pt x="1335" y="4629"/>
                  </a:lnTo>
                  <a:lnTo>
                    <a:pt x="971" y="5979"/>
                  </a:lnTo>
                  <a:lnTo>
                    <a:pt x="2306" y="5111"/>
                  </a:lnTo>
                  <a:lnTo>
                    <a:pt x="2185" y="7907"/>
                  </a:lnTo>
                  <a:lnTo>
                    <a:pt x="1578" y="8679"/>
                  </a:lnTo>
                  <a:cubicBezTo>
                    <a:pt x="1578" y="8679"/>
                    <a:pt x="3155" y="10993"/>
                    <a:pt x="3398" y="11282"/>
                  </a:cubicBezTo>
                  <a:cubicBezTo>
                    <a:pt x="3641" y="11572"/>
                    <a:pt x="4854" y="12825"/>
                    <a:pt x="4854" y="12825"/>
                  </a:cubicBezTo>
                  <a:lnTo>
                    <a:pt x="6674" y="11282"/>
                  </a:lnTo>
                  <a:lnTo>
                    <a:pt x="7038" y="9064"/>
                  </a:lnTo>
                  <a:lnTo>
                    <a:pt x="8373" y="8582"/>
                  </a:lnTo>
                  <a:lnTo>
                    <a:pt x="7766" y="10607"/>
                  </a:lnTo>
                  <a:lnTo>
                    <a:pt x="9101" y="9354"/>
                  </a:lnTo>
                  <a:lnTo>
                    <a:pt x="9344" y="10511"/>
                  </a:lnTo>
                  <a:lnTo>
                    <a:pt x="9951" y="11379"/>
                  </a:lnTo>
                  <a:lnTo>
                    <a:pt x="7646" y="11957"/>
                  </a:lnTo>
                  <a:lnTo>
                    <a:pt x="6675" y="13693"/>
                  </a:lnTo>
                  <a:cubicBezTo>
                    <a:pt x="6675" y="13693"/>
                    <a:pt x="4612" y="13307"/>
                    <a:pt x="4733" y="13693"/>
                  </a:cubicBezTo>
                  <a:cubicBezTo>
                    <a:pt x="4855" y="14079"/>
                    <a:pt x="5461" y="15814"/>
                    <a:pt x="5461" y="15814"/>
                  </a:cubicBezTo>
                  <a:lnTo>
                    <a:pt x="8131" y="14946"/>
                  </a:lnTo>
                  <a:lnTo>
                    <a:pt x="9830" y="14850"/>
                  </a:lnTo>
                  <a:lnTo>
                    <a:pt x="6918" y="15814"/>
                  </a:lnTo>
                  <a:lnTo>
                    <a:pt x="8495" y="16971"/>
                  </a:lnTo>
                  <a:lnTo>
                    <a:pt x="5704" y="16778"/>
                  </a:lnTo>
                  <a:lnTo>
                    <a:pt x="5947" y="18418"/>
                  </a:lnTo>
                  <a:lnTo>
                    <a:pt x="7767" y="19768"/>
                  </a:lnTo>
                  <a:lnTo>
                    <a:pt x="8495" y="19768"/>
                  </a:lnTo>
                  <a:lnTo>
                    <a:pt x="8131" y="20732"/>
                  </a:lnTo>
                  <a:lnTo>
                    <a:pt x="9708" y="21600"/>
                  </a:lnTo>
                  <a:lnTo>
                    <a:pt x="10436" y="18514"/>
                  </a:lnTo>
                  <a:lnTo>
                    <a:pt x="10922" y="16875"/>
                  </a:lnTo>
                  <a:lnTo>
                    <a:pt x="12742" y="15911"/>
                  </a:lnTo>
                  <a:lnTo>
                    <a:pt x="12499" y="14368"/>
                  </a:lnTo>
                  <a:lnTo>
                    <a:pt x="12620" y="12825"/>
                  </a:lnTo>
                  <a:cubicBezTo>
                    <a:pt x="12620" y="12825"/>
                    <a:pt x="13348" y="13404"/>
                    <a:pt x="13348" y="12825"/>
                  </a:cubicBezTo>
                  <a:cubicBezTo>
                    <a:pt x="13348" y="12247"/>
                    <a:pt x="13348" y="11089"/>
                    <a:pt x="13348" y="11089"/>
                  </a:cubicBezTo>
                  <a:lnTo>
                    <a:pt x="13955" y="10415"/>
                  </a:lnTo>
                  <a:lnTo>
                    <a:pt x="15896" y="9740"/>
                  </a:lnTo>
                  <a:lnTo>
                    <a:pt x="16018" y="10318"/>
                  </a:lnTo>
                  <a:lnTo>
                    <a:pt x="15896" y="11475"/>
                  </a:lnTo>
                  <a:lnTo>
                    <a:pt x="16868" y="12922"/>
                  </a:lnTo>
                  <a:lnTo>
                    <a:pt x="17474" y="12825"/>
                  </a:lnTo>
                  <a:lnTo>
                    <a:pt x="17474" y="14368"/>
                  </a:lnTo>
                  <a:lnTo>
                    <a:pt x="16625" y="16008"/>
                  </a:lnTo>
                  <a:lnTo>
                    <a:pt x="17474" y="16972"/>
                  </a:lnTo>
                  <a:lnTo>
                    <a:pt x="19052" y="16779"/>
                  </a:lnTo>
                  <a:lnTo>
                    <a:pt x="19052" y="17936"/>
                  </a:lnTo>
                  <a:lnTo>
                    <a:pt x="20265" y="16875"/>
                  </a:lnTo>
                  <a:lnTo>
                    <a:pt x="21600" y="14561"/>
                  </a:lnTo>
                  <a:lnTo>
                    <a:pt x="20387" y="14465"/>
                  </a:lnTo>
                  <a:lnTo>
                    <a:pt x="20023" y="13307"/>
                  </a:lnTo>
                  <a:lnTo>
                    <a:pt x="20144" y="12150"/>
                  </a:lnTo>
                  <a:lnTo>
                    <a:pt x="17960" y="12729"/>
                  </a:lnTo>
                  <a:lnTo>
                    <a:pt x="17838" y="12247"/>
                  </a:lnTo>
                  <a:lnTo>
                    <a:pt x="18202" y="11861"/>
                  </a:lnTo>
                  <a:lnTo>
                    <a:pt x="18566" y="10607"/>
                  </a:lnTo>
                  <a:lnTo>
                    <a:pt x="17838" y="9933"/>
                  </a:lnTo>
                  <a:lnTo>
                    <a:pt x="16261" y="10029"/>
                  </a:lnTo>
                  <a:lnTo>
                    <a:pt x="16746" y="9161"/>
                  </a:lnTo>
                  <a:lnTo>
                    <a:pt x="17353" y="8486"/>
                  </a:lnTo>
                  <a:lnTo>
                    <a:pt x="16018" y="8197"/>
                  </a:lnTo>
                  <a:lnTo>
                    <a:pt x="14562" y="7522"/>
                  </a:lnTo>
                  <a:lnTo>
                    <a:pt x="14198" y="6365"/>
                  </a:lnTo>
                  <a:lnTo>
                    <a:pt x="12863" y="5786"/>
                  </a:lnTo>
                  <a:lnTo>
                    <a:pt x="13106" y="4629"/>
                  </a:lnTo>
                  <a:lnTo>
                    <a:pt x="12742" y="3376"/>
                  </a:lnTo>
                  <a:lnTo>
                    <a:pt x="11650" y="3858"/>
                  </a:lnTo>
                  <a:lnTo>
                    <a:pt x="11286" y="4436"/>
                  </a:lnTo>
                  <a:lnTo>
                    <a:pt x="11286" y="2990"/>
                  </a:lnTo>
                  <a:lnTo>
                    <a:pt x="11286" y="1833"/>
                  </a:lnTo>
                  <a:lnTo>
                    <a:pt x="10315" y="869"/>
                  </a:lnTo>
                  <a:lnTo>
                    <a:pt x="9587" y="1640"/>
                  </a:lnTo>
                  <a:cubicBezTo>
                    <a:pt x="9587" y="1640"/>
                    <a:pt x="8980" y="0"/>
                    <a:pt x="898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9" name="Shape"/>
            <p:cNvSpPr/>
            <p:nvPr/>
          </p:nvSpPr>
          <p:spPr>
            <a:xfrm>
              <a:off x="8820787" y="4327115"/>
              <a:ext cx="415269" cy="301406"/>
            </a:xfrm>
            <a:custGeom>
              <a:avLst/>
              <a:gdLst/>
              <a:ahLst/>
              <a:cxnLst>
                <a:cxn ang="0">
                  <a:pos x="wd2" y="hd2"/>
                </a:cxn>
                <a:cxn ang="5400000">
                  <a:pos x="wd2" y="hd2"/>
                </a:cxn>
                <a:cxn ang="10800000">
                  <a:pos x="wd2" y="hd2"/>
                </a:cxn>
                <a:cxn ang="16200000">
                  <a:pos x="wd2" y="hd2"/>
                </a:cxn>
              </a:cxnLst>
              <a:rect l="0" t="0" r="r" b="b"/>
              <a:pathLst>
                <a:path w="21600" h="21600" extrusionOk="0">
                  <a:moveTo>
                    <a:pt x="21019" y="10400"/>
                  </a:moveTo>
                  <a:lnTo>
                    <a:pt x="19045" y="12640"/>
                  </a:lnTo>
                  <a:lnTo>
                    <a:pt x="19045" y="14720"/>
                  </a:lnTo>
                  <a:lnTo>
                    <a:pt x="16839" y="14720"/>
                  </a:lnTo>
                  <a:lnTo>
                    <a:pt x="15445" y="17600"/>
                  </a:lnTo>
                  <a:lnTo>
                    <a:pt x="14052" y="18400"/>
                  </a:lnTo>
                  <a:lnTo>
                    <a:pt x="12774" y="20000"/>
                  </a:lnTo>
                  <a:lnTo>
                    <a:pt x="11497" y="21600"/>
                  </a:lnTo>
                  <a:lnTo>
                    <a:pt x="9639" y="20480"/>
                  </a:lnTo>
                  <a:lnTo>
                    <a:pt x="6619" y="19360"/>
                  </a:lnTo>
                  <a:lnTo>
                    <a:pt x="5226" y="18720"/>
                  </a:lnTo>
                  <a:lnTo>
                    <a:pt x="3600" y="19040"/>
                  </a:lnTo>
                  <a:lnTo>
                    <a:pt x="3019" y="16960"/>
                  </a:lnTo>
                  <a:lnTo>
                    <a:pt x="4297" y="16480"/>
                  </a:lnTo>
                  <a:lnTo>
                    <a:pt x="4994" y="14560"/>
                  </a:lnTo>
                  <a:lnTo>
                    <a:pt x="4297" y="13600"/>
                  </a:lnTo>
                  <a:lnTo>
                    <a:pt x="3484" y="13120"/>
                  </a:lnTo>
                  <a:lnTo>
                    <a:pt x="0" y="12160"/>
                  </a:lnTo>
                  <a:lnTo>
                    <a:pt x="1277" y="10560"/>
                  </a:lnTo>
                  <a:lnTo>
                    <a:pt x="4529" y="10560"/>
                  </a:lnTo>
                  <a:lnTo>
                    <a:pt x="3368" y="9440"/>
                  </a:lnTo>
                  <a:lnTo>
                    <a:pt x="4645" y="7520"/>
                  </a:lnTo>
                  <a:lnTo>
                    <a:pt x="2323" y="6720"/>
                  </a:lnTo>
                  <a:lnTo>
                    <a:pt x="581" y="7840"/>
                  </a:lnTo>
                  <a:lnTo>
                    <a:pt x="0" y="6560"/>
                  </a:lnTo>
                  <a:lnTo>
                    <a:pt x="232" y="5120"/>
                  </a:lnTo>
                  <a:lnTo>
                    <a:pt x="1626" y="5760"/>
                  </a:lnTo>
                  <a:lnTo>
                    <a:pt x="581" y="4000"/>
                  </a:lnTo>
                  <a:lnTo>
                    <a:pt x="1742" y="2400"/>
                  </a:lnTo>
                  <a:lnTo>
                    <a:pt x="3252" y="5440"/>
                  </a:lnTo>
                  <a:lnTo>
                    <a:pt x="2787" y="2720"/>
                  </a:lnTo>
                  <a:lnTo>
                    <a:pt x="2787" y="1760"/>
                  </a:lnTo>
                  <a:lnTo>
                    <a:pt x="1858" y="800"/>
                  </a:lnTo>
                  <a:lnTo>
                    <a:pt x="4529" y="1440"/>
                  </a:lnTo>
                  <a:lnTo>
                    <a:pt x="5342" y="3200"/>
                  </a:lnTo>
                  <a:lnTo>
                    <a:pt x="5574" y="5920"/>
                  </a:lnTo>
                  <a:lnTo>
                    <a:pt x="5806" y="6880"/>
                  </a:lnTo>
                  <a:lnTo>
                    <a:pt x="6852" y="6240"/>
                  </a:lnTo>
                  <a:lnTo>
                    <a:pt x="7548" y="6880"/>
                  </a:lnTo>
                  <a:lnTo>
                    <a:pt x="7665" y="4160"/>
                  </a:lnTo>
                  <a:lnTo>
                    <a:pt x="7665" y="3040"/>
                  </a:lnTo>
                  <a:lnTo>
                    <a:pt x="8826" y="4640"/>
                  </a:lnTo>
                  <a:lnTo>
                    <a:pt x="9523" y="6560"/>
                  </a:lnTo>
                  <a:lnTo>
                    <a:pt x="9987" y="4960"/>
                  </a:lnTo>
                  <a:lnTo>
                    <a:pt x="9871" y="3360"/>
                  </a:lnTo>
                  <a:lnTo>
                    <a:pt x="10568" y="3040"/>
                  </a:lnTo>
                  <a:lnTo>
                    <a:pt x="11381" y="4000"/>
                  </a:lnTo>
                  <a:lnTo>
                    <a:pt x="12077" y="4480"/>
                  </a:lnTo>
                  <a:lnTo>
                    <a:pt x="12194" y="2720"/>
                  </a:lnTo>
                  <a:lnTo>
                    <a:pt x="13006" y="3680"/>
                  </a:lnTo>
                  <a:lnTo>
                    <a:pt x="13935" y="3360"/>
                  </a:lnTo>
                  <a:lnTo>
                    <a:pt x="14284" y="2880"/>
                  </a:lnTo>
                  <a:lnTo>
                    <a:pt x="15329" y="2560"/>
                  </a:lnTo>
                  <a:lnTo>
                    <a:pt x="15213" y="1600"/>
                  </a:lnTo>
                  <a:lnTo>
                    <a:pt x="14865" y="0"/>
                  </a:lnTo>
                  <a:lnTo>
                    <a:pt x="16258" y="0"/>
                  </a:lnTo>
                  <a:lnTo>
                    <a:pt x="16490" y="1280"/>
                  </a:lnTo>
                  <a:lnTo>
                    <a:pt x="16839" y="2080"/>
                  </a:lnTo>
                  <a:lnTo>
                    <a:pt x="17535" y="2080"/>
                  </a:lnTo>
                  <a:lnTo>
                    <a:pt x="18581" y="1440"/>
                  </a:lnTo>
                  <a:lnTo>
                    <a:pt x="18232" y="3040"/>
                  </a:lnTo>
                  <a:lnTo>
                    <a:pt x="18232" y="4000"/>
                  </a:lnTo>
                  <a:lnTo>
                    <a:pt x="19510" y="3840"/>
                  </a:lnTo>
                  <a:lnTo>
                    <a:pt x="19394" y="5120"/>
                  </a:lnTo>
                  <a:lnTo>
                    <a:pt x="19277" y="6240"/>
                  </a:lnTo>
                  <a:lnTo>
                    <a:pt x="19974" y="6400"/>
                  </a:lnTo>
                  <a:lnTo>
                    <a:pt x="19974" y="7040"/>
                  </a:lnTo>
                  <a:lnTo>
                    <a:pt x="20439" y="5760"/>
                  </a:lnTo>
                  <a:lnTo>
                    <a:pt x="20903" y="6880"/>
                  </a:lnTo>
                  <a:lnTo>
                    <a:pt x="21135" y="8320"/>
                  </a:lnTo>
                  <a:lnTo>
                    <a:pt x="21600" y="9280"/>
                  </a:lnTo>
                  <a:cubicBezTo>
                    <a:pt x="21600" y="9280"/>
                    <a:pt x="21019" y="10400"/>
                    <a:pt x="21019" y="104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0" name="Shape"/>
            <p:cNvSpPr/>
            <p:nvPr/>
          </p:nvSpPr>
          <p:spPr>
            <a:xfrm>
              <a:off x="9401270" y="6006050"/>
              <a:ext cx="127260" cy="265683"/>
            </a:xfrm>
            <a:custGeom>
              <a:avLst/>
              <a:gdLst/>
              <a:ahLst/>
              <a:cxnLst>
                <a:cxn ang="0">
                  <a:pos x="wd2" y="hd2"/>
                </a:cxn>
                <a:cxn ang="5400000">
                  <a:pos x="wd2" y="hd2"/>
                </a:cxn>
                <a:cxn ang="10800000">
                  <a:pos x="wd2" y="hd2"/>
                </a:cxn>
                <a:cxn ang="16200000">
                  <a:pos x="wd2" y="hd2"/>
                </a:cxn>
              </a:cxnLst>
              <a:rect l="0" t="0" r="r" b="b"/>
              <a:pathLst>
                <a:path w="21600" h="21600" extrusionOk="0">
                  <a:moveTo>
                    <a:pt x="3789" y="6534"/>
                  </a:moveTo>
                  <a:lnTo>
                    <a:pt x="3221" y="9348"/>
                  </a:lnTo>
                  <a:lnTo>
                    <a:pt x="1705" y="11163"/>
                  </a:lnTo>
                  <a:lnTo>
                    <a:pt x="189" y="13250"/>
                  </a:lnTo>
                  <a:lnTo>
                    <a:pt x="0" y="15247"/>
                  </a:lnTo>
                  <a:lnTo>
                    <a:pt x="1326" y="16064"/>
                  </a:lnTo>
                  <a:lnTo>
                    <a:pt x="3979" y="15610"/>
                  </a:lnTo>
                  <a:lnTo>
                    <a:pt x="3221" y="17425"/>
                  </a:lnTo>
                  <a:lnTo>
                    <a:pt x="3032" y="19876"/>
                  </a:lnTo>
                  <a:lnTo>
                    <a:pt x="1705" y="21237"/>
                  </a:lnTo>
                  <a:lnTo>
                    <a:pt x="6063" y="21418"/>
                  </a:lnTo>
                  <a:lnTo>
                    <a:pt x="10232" y="21600"/>
                  </a:lnTo>
                  <a:lnTo>
                    <a:pt x="14021" y="20692"/>
                  </a:lnTo>
                  <a:lnTo>
                    <a:pt x="14400" y="17879"/>
                  </a:lnTo>
                  <a:lnTo>
                    <a:pt x="16674" y="16881"/>
                  </a:lnTo>
                  <a:lnTo>
                    <a:pt x="15158" y="15792"/>
                  </a:lnTo>
                  <a:lnTo>
                    <a:pt x="15916" y="13069"/>
                  </a:lnTo>
                  <a:lnTo>
                    <a:pt x="13642" y="11254"/>
                  </a:lnTo>
                  <a:lnTo>
                    <a:pt x="16295" y="10618"/>
                  </a:lnTo>
                  <a:lnTo>
                    <a:pt x="17621" y="8622"/>
                  </a:lnTo>
                  <a:lnTo>
                    <a:pt x="18000" y="6716"/>
                  </a:lnTo>
                  <a:lnTo>
                    <a:pt x="17811" y="4447"/>
                  </a:lnTo>
                  <a:lnTo>
                    <a:pt x="20842" y="3630"/>
                  </a:lnTo>
                  <a:lnTo>
                    <a:pt x="21600" y="2904"/>
                  </a:lnTo>
                  <a:lnTo>
                    <a:pt x="19705" y="1997"/>
                  </a:lnTo>
                  <a:lnTo>
                    <a:pt x="19516" y="1180"/>
                  </a:lnTo>
                  <a:lnTo>
                    <a:pt x="17432" y="998"/>
                  </a:lnTo>
                  <a:lnTo>
                    <a:pt x="14968" y="1452"/>
                  </a:lnTo>
                  <a:lnTo>
                    <a:pt x="8905" y="1271"/>
                  </a:lnTo>
                  <a:lnTo>
                    <a:pt x="8337" y="0"/>
                  </a:lnTo>
                  <a:lnTo>
                    <a:pt x="4168" y="1815"/>
                  </a:lnTo>
                  <a:lnTo>
                    <a:pt x="3600" y="3630"/>
                  </a:lnTo>
                  <a:lnTo>
                    <a:pt x="3979" y="5445"/>
                  </a:lnTo>
                  <a:cubicBezTo>
                    <a:pt x="3979" y="5445"/>
                    <a:pt x="3789" y="6534"/>
                    <a:pt x="3789" y="653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1" name="Shape"/>
            <p:cNvSpPr/>
            <p:nvPr/>
          </p:nvSpPr>
          <p:spPr>
            <a:xfrm>
              <a:off x="9088702" y="6470436"/>
              <a:ext cx="34607" cy="16745"/>
            </a:xfrm>
            <a:custGeom>
              <a:avLst/>
              <a:gdLst/>
              <a:ahLst/>
              <a:cxnLst>
                <a:cxn ang="0">
                  <a:pos x="wd2" y="hd2"/>
                </a:cxn>
                <a:cxn ang="5400000">
                  <a:pos x="wd2" y="hd2"/>
                </a:cxn>
                <a:cxn ang="10800000">
                  <a:pos x="wd2" y="hd2"/>
                </a:cxn>
                <a:cxn ang="16200000">
                  <a:pos x="wd2" y="hd2"/>
                </a:cxn>
              </a:cxnLst>
              <a:rect l="0" t="0" r="r" b="b"/>
              <a:pathLst>
                <a:path w="21600" h="21600" extrusionOk="0">
                  <a:moveTo>
                    <a:pt x="13935" y="0"/>
                  </a:moveTo>
                  <a:lnTo>
                    <a:pt x="0" y="0"/>
                  </a:lnTo>
                  <a:lnTo>
                    <a:pt x="9755" y="21600"/>
                  </a:lnTo>
                  <a:lnTo>
                    <a:pt x="21600" y="21600"/>
                  </a:lnTo>
                  <a:cubicBezTo>
                    <a:pt x="21600" y="21600"/>
                    <a:pt x="13935" y="0"/>
                    <a:pt x="1393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2" name="Shape"/>
            <p:cNvSpPr/>
            <p:nvPr/>
          </p:nvSpPr>
          <p:spPr>
            <a:xfrm>
              <a:off x="8740413" y="6229312"/>
              <a:ext cx="40188" cy="22328"/>
            </a:xfrm>
            <a:custGeom>
              <a:avLst/>
              <a:gdLst/>
              <a:ahLst/>
              <a:cxnLst>
                <a:cxn ang="0">
                  <a:pos x="wd2" y="hd2"/>
                </a:cxn>
                <a:cxn ang="5400000">
                  <a:pos x="wd2" y="hd2"/>
                </a:cxn>
                <a:cxn ang="10800000">
                  <a:pos x="wd2" y="hd2"/>
                </a:cxn>
                <a:cxn ang="16200000">
                  <a:pos x="wd2" y="hd2"/>
                </a:cxn>
              </a:cxnLst>
              <a:rect l="0" t="0" r="r" b="b"/>
              <a:pathLst>
                <a:path w="21600" h="21600" extrusionOk="0">
                  <a:moveTo>
                    <a:pt x="9600" y="0"/>
                  </a:moveTo>
                  <a:lnTo>
                    <a:pt x="0" y="6480"/>
                  </a:lnTo>
                  <a:lnTo>
                    <a:pt x="15000" y="21600"/>
                  </a:lnTo>
                  <a:lnTo>
                    <a:pt x="21600" y="5400"/>
                  </a:lnTo>
                  <a:cubicBezTo>
                    <a:pt x="21600" y="5400"/>
                    <a:pt x="9600" y="0"/>
                    <a:pt x="9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3" name="Shape"/>
            <p:cNvSpPr/>
            <p:nvPr/>
          </p:nvSpPr>
          <p:spPr>
            <a:xfrm>
              <a:off x="9401270" y="5934605"/>
              <a:ext cx="487830" cy="385253"/>
            </a:xfrm>
            <a:custGeom>
              <a:avLst/>
              <a:gdLst/>
              <a:ahLst/>
              <a:cxnLst>
                <a:cxn ang="0">
                  <a:pos x="wd2" y="hd2"/>
                </a:cxn>
                <a:cxn ang="5400000">
                  <a:pos x="wd2" y="hd2"/>
                </a:cxn>
                <a:cxn ang="10800000">
                  <a:pos x="wd2" y="hd2"/>
                </a:cxn>
                <a:cxn ang="16200000">
                  <a:pos x="wd2" y="hd2"/>
                </a:cxn>
              </a:cxnLst>
              <a:rect l="0" t="0" r="r" b="b"/>
              <a:pathLst>
                <a:path w="21600" h="21545" extrusionOk="0">
                  <a:moveTo>
                    <a:pt x="13626" y="83"/>
                  </a:moveTo>
                  <a:lnTo>
                    <a:pt x="13098" y="1249"/>
                  </a:lnTo>
                  <a:lnTo>
                    <a:pt x="11616" y="1124"/>
                  </a:lnTo>
                  <a:lnTo>
                    <a:pt x="10232" y="874"/>
                  </a:lnTo>
                  <a:lnTo>
                    <a:pt x="9144" y="749"/>
                  </a:lnTo>
                  <a:lnTo>
                    <a:pt x="8156" y="999"/>
                  </a:lnTo>
                  <a:lnTo>
                    <a:pt x="4795" y="749"/>
                  </a:lnTo>
                  <a:lnTo>
                    <a:pt x="3312" y="499"/>
                  </a:lnTo>
                  <a:lnTo>
                    <a:pt x="2620" y="0"/>
                  </a:lnTo>
                  <a:lnTo>
                    <a:pt x="1681" y="375"/>
                  </a:lnTo>
                  <a:lnTo>
                    <a:pt x="1483" y="936"/>
                  </a:lnTo>
                  <a:lnTo>
                    <a:pt x="0" y="1186"/>
                  </a:lnTo>
                  <a:lnTo>
                    <a:pt x="0" y="2372"/>
                  </a:lnTo>
                  <a:lnTo>
                    <a:pt x="494" y="2997"/>
                  </a:lnTo>
                  <a:lnTo>
                    <a:pt x="989" y="3808"/>
                  </a:lnTo>
                  <a:lnTo>
                    <a:pt x="1087" y="5119"/>
                  </a:lnTo>
                  <a:lnTo>
                    <a:pt x="2224" y="4058"/>
                  </a:lnTo>
                  <a:lnTo>
                    <a:pt x="2373" y="4932"/>
                  </a:lnTo>
                  <a:lnTo>
                    <a:pt x="3954" y="5057"/>
                  </a:lnTo>
                  <a:lnTo>
                    <a:pt x="4597" y="4745"/>
                  </a:lnTo>
                  <a:lnTo>
                    <a:pt x="5141" y="4869"/>
                  </a:lnTo>
                  <a:lnTo>
                    <a:pt x="5190" y="5431"/>
                  </a:lnTo>
                  <a:lnTo>
                    <a:pt x="5684" y="6055"/>
                  </a:lnTo>
                  <a:lnTo>
                    <a:pt x="5338" y="6680"/>
                  </a:lnTo>
                  <a:lnTo>
                    <a:pt x="4696" y="7117"/>
                  </a:lnTo>
                  <a:lnTo>
                    <a:pt x="4745" y="8677"/>
                  </a:lnTo>
                  <a:lnTo>
                    <a:pt x="4646" y="9988"/>
                  </a:lnTo>
                  <a:lnTo>
                    <a:pt x="4300" y="11362"/>
                  </a:lnTo>
                  <a:lnTo>
                    <a:pt x="3608" y="11612"/>
                  </a:lnTo>
                  <a:lnTo>
                    <a:pt x="4201" y="13047"/>
                  </a:lnTo>
                  <a:lnTo>
                    <a:pt x="4004" y="14920"/>
                  </a:lnTo>
                  <a:lnTo>
                    <a:pt x="4399" y="15669"/>
                  </a:lnTo>
                  <a:lnTo>
                    <a:pt x="3806" y="16356"/>
                  </a:lnTo>
                  <a:lnTo>
                    <a:pt x="3707" y="18291"/>
                  </a:lnTo>
                  <a:cubicBezTo>
                    <a:pt x="3707" y="18291"/>
                    <a:pt x="4300" y="18354"/>
                    <a:pt x="4597" y="18853"/>
                  </a:cubicBezTo>
                  <a:cubicBezTo>
                    <a:pt x="4893" y="19353"/>
                    <a:pt x="5289" y="20039"/>
                    <a:pt x="5289" y="20039"/>
                  </a:cubicBezTo>
                  <a:cubicBezTo>
                    <a:pt x="5289" y="20039"/>
                    <a:pt x="5141" y="21101"/>
                    <a:pt x="5635" y="21350"/>
                  </a:cubicBezTo>
                  <a:cubicBezTo>
                    <a:pt x="6129" y="21600"/>
                    <a:pt x="6475" y="21538"/>
                    <a:pt x="6475" y="21538"/>
                  </a:cubicBezTo>
                  <a:lnTo>
                    <a:pt x="7167" y="20289"/>
                  </a:lnTo>
                  <a:lnTo>
                    <a:pt x="8156" y="20289"/>
                  </a:lnTo>
                  <a:lnTo>
                    <a:pt x="8946" y="19415"/>
                  </a:lnTo>
                  <a:lnTo>
                    <a:pt x="10133" y="19353"/>
                  </a:lnTo>
                  <a:lnTo>
                    <a:pt x="10775" y="19977"/>
                  </a:lnTo>
                  <a:lnTo>
                    <a:pt x="11517" y="19665"/>
                  </a:lnTo>
                  <a:lnTo>
                    <a:pt x="12357" y="19602"/>
                  </a:lnTo>
                  <a:lnTo>
                    <a:pt x="13247" y="18104"/>
                  </a:lnTo>
                  <a:lnTo>
                    <a:pt x="13988" y="17605"/>
                  </a:lnTo>
                  <a:lnTo>
                    <a:pt x="14680" y="17355"/>
                  </a:lnTo>
                  <a:lnTo>
                    <a:pt x="15372" y="15607"/>
                  </a:lnTo>
                  <a:lnTo>
                    <a:pt x="16212" y="14296"/>
                  </a:lnTo>
                  <a:lnTo>
                    <a:pt x="15520" y="13235"/>
                  </a:lnTo>
                  <a:lnTo>
                    <a:pt x="15570" y="11612"/>
                  </a:lnTo>
                  <a:lnTo>
                    <a:pt x="16509" y="10425"/>
                  </a:lnTo>
                  <a:lnTo>
                    <a:pt x="17349" y="8865"/>
                  </a:lnTo>
                  <a:lnTo>
                    <a:pt x="17497" y="8303"/>
                  </a:lnTo>
                  <a:lnTo>
                    <a:pt x="18140" y="7366"/>
                  </a:lnTo>
                  <a:lnTo>
                    <a:pt x="19178" y="7242"/>
                  </a:lnTo>
                  <a:lnTo>
                    <a:pt x="20265" y="6305"/>
                  </a:lnTo>
                  <a:lnTo>
                    <a:pt x="21303" y="5431"/>
                  </a:lnTo>
                  <a:lnTo>
                    <a:pt x="21501" y="4308"/>
                  </a:lnTo>
                  <a:lnTo>
                    <a:pt x="21600" y="3413"/>
                  </a:lnTo>
                  <a:lnTo>
                    <a:pt x="20562" y="3434"/>
                  </a:lnTo>
                  <a:lnTo>
                    <a:pt x="19326" y="3121"/>
                  </a:lnTo>
                  <a:lnTo>
                    <a:pt x="18585" y="2497"/>
                  </a:lnTo>
                  <a:lnTo>
                    <a:pt x="17794" y="2372"/>
                  </a:lnTo>
                  <a:lnTo>
                    <a:pt x="16311" y="2372"/>
                  </a:lnTo>
                  <a:lnTo>
                    <a:pt x="15471" y="2247"/>
                  </a:lnTo>
                  <a:lnTo>
                    <a:pt x="14021" y="1665"/>
                  </a:lnTo>
                  <a:lnTo>
                    <a:pt x="14153" y="915"/>
                  </a:lnTo>
                  <a:cubicBezTo>
                    <a:pt x="14153" y="915"/>
                    <a:pt x="13626" y="83"/>
                    <a:pt x="13626" y="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4" name="Shape"/>
            <p:cNvSpPr/>
            <p:nvPr/>
          </p:nvSpPr>
          <p:spPr>
            <a:xfrm>
              <a:off x="9847795" y="6122146"/>
              <a:ext cx="48002" cy="37956"/>
            </a:xfrm>
            <a:custGeom>
              <a:avLst/>
              <a:gdLst/>
              <a:ahLst/>
              <a:cxnLst>
                <a:cxn ang="0">
                  <a:pos x="wd2" y="hd2"/>
                </a:cxn>
                <a:cxn ang="5400000">
                  <a:pos x="wd2" y="hd2"/>
                </a:cxn>
                <a:cxn ang="10800000">
                  <a:pos x="wd2" y="hd2"/>
                </a:cxn>
                <a:cxn ang="16200000">
                  <a:pos x="wd2" y="hd2"/>
                </a:cxn>
              </a:cxnLst>
              <a:rect l="0" t="0" r="r" b="b"/>
              <a:pathLst>
                <a:path w="21600" h="21600" extrusionOk="0">
                  <a:moveTo>
                    <a:pt x="14567" y="0"/>
                  </a:moveTo>
                  <a:cubicBezTo>
                    <a:pt x="12558" y="1271"/>
                    <a:pt x="2009" y="8259"/>
                    <a:pt x="2009" y="8259"/>
                  </a:cubicBezTo>
                  <a:lnTo>
                    <a:pt x="0" y="13341"/>
                  </a:lnTo>
                  <a:cubicBezTo>
                    <a:pt x="0" y="13341"/>
                    <a:pt x="5526" y="14612"/>
                    <a:pt x="7033" y="15882"/>
                  </a:cubicBezTo>
                  <a:cubicBezTo>
                    <a:pt x="8540" y="17153"/>
                    <a:pt x="14065" y="21600"/>
                    <a:pt x="14065" y="21600"/>
                  </a:cubicBezTo>
                  <a:lnTo>
                    <a:pt x="21600" y="10800"/>
                  </a:lnTo>
                  <a:lnTo>
                    <a:pt x="17079" y="6988"/>
                  </a:lnTo>
                  <a:cubicBezTo>
                    <a:pt x="17079" y="6988"/>
                    <a:pt x="14567" y="0"/>
                    <a:pt x="1456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5" name="Shape"/>
            <p:cNvSpPr/>
            <p:nvPr/>
          </p:nvSpPr>
          <p:spPr>
            <a:xfrm>
              <a:off x="9901378" y="6113216"/>
              <a:ext cx="29025" cy="21210"/>
            </a:xfrm>
            <a:custGeom>
              <a:avLst/>
              <a:gdLst/>
              <a:ahLst/>
              <a:cxnLst>
                <a:cxn ang="0">
                  <a:pos x="wd2" y="hd2"/>
                </a:cxn>
                <a:cxn ang="5400000">
                  <a:pos x="wd2" y="hd2"/>
                </a:cxn>
                <a:cxn ang="10800000">
                  <a:pos x="wd2" y="hd2"/>
                </a:cxn>
                <a:cxn ang="16200000">
                  <a:pos x="wd2" y="hd2"/>
                </a:cxn>
              </a:cxnLst>
              <a:rect l="0" t="0" r="r" b="b"/>
              <a:pathLst>
                <a:path w="21600" h="21600" extrusionOk="0">
                  <a:moveTo>
                    <a:pt x="0" y="10232"/>
                  </a:moveTo>
                  <a:lnTo>
                    <a:pt x="14123" y="21600"/>
                  </a:lnTo>
                  <a:lnTo>
                    <a:pt x="21600" y="9095"/>
                  </a:lnTo>
                  <a:lnTo>
                    <a:pt x="9138" y="0"/>
                  </a:lnTo>
                  <a:cubicBezTo>
                    <a:pt x="9138" y="0"/>
                    <a:pt x="0" y="10232"/>
                    <a:pt x="0" y="1023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6" name="Shape"/>
            <p:cNvSpPr/>
            <p:nvPr/>
          </p:nvSpPr>
          <p:spPr>
            <a:xfrm>
              <a:off x="9803141" y="6166798"/>
              <a:ext cx="24560" cy="323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1917"/>
                  </a:lnTo>
                  <a:lnTo>
                    <a:pt x="12764" y="21600"/>
                  </a:lnTo>
                  <a:lnTo>
                    <a:pt x="21600" y="6703"/>
                  </a:lnTo>
                  <a:cubicBezTo>
                    <a:pt x="21600" y="6703"/>
                    <a:pt x="10800" y="0"/>
                    <a:pt x="108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7" name="Shape"/>
            <p:cNvSpPr/>
            <p:nvPr/>
          </p:nvSpPr>
          <p:spPr>
            <a:xfrm>
              <a:off x="9195868" y="6631184"/>
              <a:ext cx="44654" cy="55817"/>
            </a:xfrm>
            <a:custGeom>
              <a:avLst/>
              <a:gdLst/>
              <a:ahLst/>
              <a:cxnLst>
                <a:cxn ang="0">
                  <a:pos x="wd2" y="hd2"/>
                </a:cxn>
                <a:cxn ang="5400000">
                  <a:pos x="wd2" y="hd2"/>
                </a:cxn>
                <a:cxn ang="10800000">
                  <a:pos x="wd2" y="hd2"/>
                </a:cxn>
                <a:cxn ang="16200000">
                  <a:pos x="wd2" y="hd2"/>
                </a:cxn>
              </a:cxnLst>
              <a:rect l="0" t="0" r="r" b="b"/>
              <a:pathLst>
                <a:path w="21600" h="21600" extrusionOk="0">
                  <a:moveTo>
                    <a:pt x="7560" y="8640"/>
                  </a:moveTo>
                  <a:lnTo>
                    <a:pt x="0" y="21600"/>
                  </a:lnTo>
                  <a:lnTo>
                    <a:pt x="10800" y="19872"/>
                  </a:lnTo>
                  <a:lnTo>
                    <a:pt x="11880" y="10800"/>
                  </a:lnTo>
                  <a:lnTo>
                    <a:pt x="21600" y="4752"/>
                  </a:lnTo>
                  <a:lnTo>
                    <a:pt x="17820" y="0"/>
                  </a:lnTo>
                  <a:lnTo>
                    <a:pt x="10800" y="4752"/>
                  </a:lnTo>
                  <a:lnTo>
                    <a:pt x="10260" y="8640"/>
                  </a:lnTo>
                  <a:cubicBezTo>
                    <a:pt x="10260" y="8640"/>
                    <a:pt x="7560" y="8640"/>
                    <a:pt x="7560" y="864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8" name="Shape"/>
            <p:cNvSpPr/>
            <p:nvPr/>
          </p:nvSpPr>
          <p:spPr>
            <a:xfrm>
              <a:off x="9097633" y="6657976"/>
              <a:ext cx="33490" cy="32374"/>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7200" y="8193"/>
                  </a:lnTo>
                  <a:lnTo>
                    <a:pt x="0" y="14897"/>
                  </a:lnTo>
                  <a:lnTo>
                    <a:pt x="10800" y="21600"/>
                  </a:lnTo>
                  <a:lnTo>
                    <a:pt x="21600" y="10428"/>
                  </a:lnTo>
                  <a:cubicBezTo>
                    <a:pt x="21600" y="10428"/>
                    <a:pt x="17280" y="0"/>
                    <a:pt x="1728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9" name="Shape"/>
            <p:cNvSpPr/>
            <p:nvPr/>
          </p:nvSpPr>
          <p:spPr>
            <a:xfrm>
              <a:off x="9142285" y="6684767"/>
              <a:ext cx="23443" cy="26793"/>
            </a:xfrm>
            <a:custGeom>
              <a:avLst/>
              <a:gdLst/>
              <a:ahLst/>
              <a:cxnLst>
                <a:cxn ang="0">
                  <a:pos x="wd2" y="hd2"/>
                </a:cxn>
                <a:cxn ang="5400000">
                  <a:pos x="wd2" y="hd2"/>
                </a:cxn>
                <a:cxn ang="10800000">
                  <a:pos x="wd2" y="hd2"/>
                </a:cxn>
                <a:cxn ang="16200000">
                  <a:pos x="wd2" y="hd2"/>
                </a:cxn>
              </a:cxnLst>
              <a:rect l="0" t="0" r="r" b="b"/>
              <a:pathLst>
                <a:path w="21600" h="21600" extrusionOk="0">
                  <a:moveTo>
                    <a:pt x="5143" y="0"/>
                  </a:moveTo>
                  <a:lnTo>
                    <a:pt x="0" y="15300"/>
                  </a:lnTo>
                  <a:lnTo>
                    <a:pt x="12343" y="21600"/>
                  </a:lnTo>
                  <a:lnTo>
                    <a:pt x="21600" y="6300"/>
                  </a:lnTo>
                  <a:cubicBezTo>
                    <a:pt x="21600" y="6300"/>
                    <a:pt x="5143" y="0"/>
                    <a:pt x="514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0" name="Shape"/>
            <p:cNvSpPr/>
            <p:nvPr/>
          </p:nvSpPr>
          <p:spPr>
            <a:xfrm>
              <a:off x="9052980" y="6640115"/>
              <a:ext cx="23444" cy="23444"/>
            </a:xfrm>
            <a:custGeom>
              <a:avLst/>
              <a:gdLst/>
              <a:ahLst/>
              <a:cxnLst>
                <a:cxn ang="0">
                  <a:pos x="wd2" y="hd2"/>
                </a:cxn>
                <a:cxn ang="5400000">
                  <a:pos x="wd2" y="hd2"/>
                </a:cxn>
                <a:cxn ang="10800000">
                  <a:pos x="wd2" y="hd2"/>
                </a:cxn>
                <a:cxn ang="16200000">
                  <a:pos x="wd2" y="hd2"/>
                </a:cxn>
              </a:cxnLst>
              <a:rect l="0" t="0" r="r" b="b"/>
              <a:pathLst>
                <a:path w="21600" h="21600" extrusionOk="0">
                  <a:moveTo>
                    <a:pt x="4114" y="0"/>
                  </a:moveTo>
                  <a:lnTo>
                    <a:pt x="0" y="18514"/>
                  </a:lnTo>
                  <a:lnTo>
                    <a:pt x="14400" y="21600"/>
                  </a:lnTo>
                  <a:lnTo>
                    <a:pt x="21600" y="6171"/>
                  </a:lnTo>
                  <a:cubicBezTo>
                    <a:pt x="21600" y="6171"/>
                    <a:pt x="4114" y="0"/>
                    <a:pt x="411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1" name="Shape"/>
            <p:cNvSpPr/>
            <p:nvPr/>
          </p:nvSpPr>
          <p:spPr>
            <a:xfrm>
              <a:off x="10124640" y="6461505"/>
              <a:ext cx="605793" cy="578251"/>
            </a:xfrm>
            <a:custGeom>
              <a:avLst/>
              <a:gdLst/>
              <a:ahLst/>
              <a:cxnLst>
                <a:cxn ang="0">
                  <a:pos x="wd2" y="hd2"/>
                </a:cxn>
                <a:cxn ang="5400000">
                  <a:pos x="wd2" y="hd2"/>
                </a:cxn>
                <a:cxn ang="10800000">
                  <a:pos x="wd2" y="hd2"/>
                </a:cxn>
                <a:cxn ang="16200000">
                  <a:pos x="wd2" y="hd2"/>
                </a:cxn>
              </a:cxnLst>
              <a:rect l="0" t="0" r="r" b="b"/>
              <a:pathLst>
                <a:path w="21600" h="21600" extrusionOk="0">
                  <a:moveTo>
                    <a:pt x="21547" y="2279"/>
                  </a:moveTo>
                  <a:lnTo>
                    <a:pt x="20618" y="1751"/>
                  </a:lnTo>
                  <a:lnTo>
                    <a:pt x="19185" y="1501"/>
                  </a:lnTo>
                  <a:lnTo>
                    <a:pt x="18707" y="751"/>
                  </a:lnTo>
                  <a:lnTo>
                    <a:pt x="17275" y="167"/>
                  </a:lnTo>
                  <a:lnTo>
                    <a:pt x="15444" y="334"/>
                  </a:lnTo>
                  <a:lnTo>
                    <a:pt x="14648" y="1334"/>
                  </a:lnTo>
                  <a:lnTo>
                    <a:pt x="14648" y="2836"/>
                  </a:lnTo>
                  <a:lnTo>
                    <a:pt x="14249" y="3836"/>
                  </a:lnTo>
                  <a:lnTo>
                    <a:pt x="13135" y="4670"/>
                  </a:lnTo>
                  <a:lnTo>
                    <a:pt x="12100" y="3753"/>
                  </a:lnTo>
                  <a:lnTo>
                    <a:pt x="9155" y="3169"/>
                  </a:lnTo>
                  <a:lnTo>
                    <a:pt x="8040" y="2585"/>
                  </a:lnTo>
                  <a:lnTo>
                    <a:pt x="8040" y="1501"/>
                  </a:lnTo>
                  <a:lnTo>
                    <a:pt x="6607" y="751"/>
                  </a:lnTo>
                  <a:lnTo>
                    <a:pt x="5174" y="417"/>
                  </a:lnTo>
                  <a:lnTo>
                    <a:pt x="4060" y="417"/>
                  </a:lnTo>
                  <a:lnTo>
                    <a:pt x="2945" y="0"/>
                  </a:lnTo>
                  <a:lnTo>
                    <a:pt x="2786" y="834"/>
                  </a:lnTo>
                  <a:lnTo>
                    <a:pt x="1035" y="2002"/>
                  </a:lnTo>
                  <a:lnTo>
                    <a:pt x="955" y="3920"/>
                  </a:lnTo>
                  <a:lnTo>
                    <a:pt x="80" y="4086"/>
                  </a:lnTo>
                  <a:lnTo>
                    <a:pt x="0" y="4670"/>
                  </a:lnTo>
                  <a:lnTo>
                    <a:pt x="318" y="5671"/>
                  </a:lnTo>
                  <a:lnTo>
                    <a:pt x="796" y="6755"/>
                  </a:lnTo>
                  <a:lnTo>
                    <a:pt x="637" y="7756"/>
                  </a:lnTo>
                  <a:lnTo>
                    <a:pt x="716" y="8757"/>
                  </a:lnTo>
                  <a:lnTo>
                    <a:pt x="716" y="10175"/>
                  </a:lnTo>
                  <a:lnTo>
                    <a:pt x="0" y="11092"/>
                  </a:lnTo>
                  <a:lnTo>
                    <a:pt x="716" y="11842"/>
                  </a:lnTo>
                  <a:lnTo>
                    <a:pt x="1433" y="13844"/>
                  </a:lnTo>
                  <a:lnTo>
                    <a:pt x="2309" y="13844"/>
                  </a:lnTo>
                  <a:lnTo>
                    <a:pt x="3264" y="14928"/>
                  </a:lnTo>
                  <a:lnTo>
                    <a:pt x="3741" y="15595"/>
                  </a:lnTo>
                  <a:lnTo>
                    <a:pt x="5732" y="16096"/>
                  </a:lnTo>
                  <a:lnTo>
                    <a:pt x="6448" y="16763"/>
                  </a:lnTo>
                  <a:lnTo>
                    <a:pt x="9075" y="15679"/>
                  </a:lnTo>
                  <a:lnTo>
                    <a:pt x="19981" y="21600"/>
                  </a:lnTo>
                  <a:lnTo>
                    <a:pt x="20220" y="20849"/>
                  </a:lnTo>
                  <a:lnTo>
                    <a:pt x="21573" y="21016"/>
                  </a:lnTo>
                  <a:lnTo>
                    <a:pt x="21547" y="18014"/>
                  </a:lnTo>
                  <a:lnTo>
                    <a:pt x="21600" y="6171"/>
                  </a:lnTo>
                  <a:lnTo>
                    <a:pt x="21335" y="4920"/>
                  </a:lnTo>
                  <a:lnTo>
                    <a:pt x="21176" y="4503"/>
                  </a:lnTo>
                  <a:lnTo>
                    <a:pt x="21388" y="4170"/>
                  </a:lnTo>
                  <a:lnTo>
                    <a:pt x="21494" y="3503"/>
                  </a:lnTo>
                  <a:lnTo>
                    <a:pt x="21215" y="2877"/>
                  </a:lnTo>
                  <a:lnTo>
                    <a:pt x="21255" y="2502"/>
                  </a:lnTo>
                  <a:cubicBezTo>
                    <a:pt x="21255" y="2502"/>
                    <a:pt x="21547" y="2279"/>
                    <a:pt x="21547" y="227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2" name="Shape"/>
            <p:cNvSpPr/>
            <p:nvPr/>
          </p:nvSpPr>
          <p:spPr>
            <a:xfrm>
              <a:off x="10053196" y="6256103"/>
              <a:ext cx="151819" cy="314801"/>
            </a:xfrm>
            <a:custGeom>
              <a:avLst/>
              <a:gdLst/>
              <a:ahLst/>
              <a:cxnLst>
                <a:cxn ang="0">
                  <a:pos x="wd2" y="hd2"/>
                </a:cxn>
                <a:cxn ang="5400000">
                  <a:pos x="wd2" y="hd2"/>
                </a:cxn>
                <a:cxn ang="10800000">
                  <a:pos x="wd2" y="hd2"/>
                </a:cxn>
                <a:cxn ang="16200000">
                  <a:pos x="wd2" y="hd2"/>
                </a:cxn>
              </a:cxnLst>
              <a:rect l="0" t="0" r="r" b="b"/>
              <a:pathLst>
                <a:path w="21600" h="21600" extrusionOk="0">
                  <a:moveTo>
                    <a:pt x="10165" y="21600"/>
                  </a:moveTo>
                  <a:lnTo>
                    <a:pt x="7941" y="16391"/>
                  </a:lnTo>
                  <a:lnTo>
                    <a:pt x="4129" y="15013"/>
                  </a:lnTo>
                  <a:lnTo>
                    <a:pt x="3176" y="13634"/>
                  </a:lnTo>
                  <a:lnTo>
                    <a:pt x="0" y="10417"/>
                  </a:lnTo>
                  <a:lnTo>
                    <a:pt x="4129" y="7506"/>
                  </a:lnTo>
                  <a:lnTo>
                    <a:pt x="3812" y="2911"/>
                  </a:lnTo>
                  <a:lnTo>
                    <a:pt x="3176" y="1991"/>
                  </a:lnTo>
                  <a:lnTo>
                    <a:pt x="3812" y="1532"/>
                  </a:lnTo>
                  <a:lnTo>
                    <a:pt x="6671" y="919"/>
                  </a:lnTo>
                  <a:lnTo>
                    <a:pt x="8894" y="306"/>
                  </a:lnTo>
                  <a:lnTo>
                    <a:pt x="12706" y="0"/>
                  </a:lnTo>
                  <a:lnTo>
                    <a:pt x="14294" y="1072"/>
                  </a:lnTo>
                  <a:lnTo>
                    <a:pt x="17471" y="1838"/>
                  </a:lnTo>
                  <a:lnTo>
                    <a:pt x="16518" y="2911"/>
                  </a:lnTo>
                  <a:lnTo>
                    <a:pt x="16200" y="4443"/>
                  </a:lnTo>
                  <a:lnTo>
                    <a:pt x="19059" y="6434"/>
                  </a:lnTo>
                  <a:lnTo>
                    <a:pt x="17471" y="7813"/>
                  </a:lnTo>
                  <a:lnTo>
                    <a:pt x="14294" y="9038"/>
                  </a:lnTo>
                  <a:lnTo>
                    <a:pt x="11435" y="10111"/>
                  </a:lnTo>
                  <a:lnTo>
                    <a:pt x="13659" y="11030"/>
                  </a:lnTo>
                  <a:lnTo>
                    <a:pt x="17471" y="10723"/>
                  </a:lnTo>
                  <a:lnTo>
                    <a:pt x="18741" y="11796"/>
                  </a:lnTo>
                  <a:lnTo>
                    <a:pt x="19059" y="12715"/>
                  </a:lnTo>
                  <a:lnTo>
                    <a:pt x="18741" y="13787"/>
                  </a:lnTo>
                  <a:lnTo>
                    <a:pt x="21600" y="14094"/>
                  </a:lnTo>
                  <a:lnTo>
                    <a:pt x="20965" y="15626"/>
                  </a:lnTo>
                  <a:lnTo>
                    <a:pt x="13976" y="17770"/>
                  </a:lnTo>
                  <a:lnTo>
                    <a:pt x="13659" y="21294"/>
                  </a:lnTo>
                  <a:cubicBezTo>
                    <a:pt x="13659" y="21294"/>
                    <a:pt x="10165" y="21600"/>
                    <a:pt x="10165"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3" name="Shape"/>
            <p:cNvSpPr/>
            <p:nvPr/>
          </p:nvSpPr>
          <p:spPr>
            <a:xfrm>
              <a:off x="9428061" y="6273964"/>
              <a:ext cx="797049" cy="790351"/>
            </a:xfrm>
            <a:custGeom>
              <a:avLst/>
              <a:gdLst/>
              <a:ahLst/>
              <a:cxnLst>
                <a:cxn ang="0">
                  <a:pos x="wd2" y="hd2"/>
                </a:cxn>
                <a:cxn ang="5400000">
                  <a:pos x="wd2" y="hd2"/>
                </a:cxn>
                <a:cxn ang="10800000">
                  <a:pos x="wd2" y="hd2"/>
                </a:cxn>
                <a:cxn ang="16200000">
                  <a:pos x="wd2" y="hd2"/>
                </a:cxn>
              </a:cxnLst>
              <a:rect l="0" t="0" r="r" b="b"/>
              <a:pathLst>
                <a:path w="21600" h="21600" extrusionOk="0">
                  <a:moveTo>
                    <a:pt x="12524" y="21600"/>
                  </a:moveTo>
                  <a:lnTo>
                    <a:pt x="15126" y="20807"/>
                  </a:lnTo>
                  <a:lnTo>
                    <a:pt x="21600" y="16414"/>
                  </a:lnTo>
                  <a:lnTo>
                    <a:pt x="20753" y="15376"/>
                  </a:lnTo>
                  <a:lnTo>
                    <a:pt x="20087" y="15376"/>
                  </a:lnTo>
                  <a:lnTo>
                    <a:pt x="19543" y="13912"/>
                  </a:lnTo>
                  <a:lnTo>
                    <a:pt x="18998" y="13363"/>
                  </a:lnTo>
                  <a:lnTo>
                    <a:pt x="19543" y="12692"/>
                  </a:lnTo>
                  <a:lnTo>
                    <a:pt x="19482" y="10922"/>
                  </a:lnTo>
                  <a:lnTo>
                    <a:pt x="19603" y="10190"/>
                  </a:lnTo>
                  <a:lnTo>
                    <a:pt x="18998" y="8664"/>
                  </a:lnTo>
                  <a:lnTo>
                    <a:pt x="19059" y="8237"/>
                  </a:lnTo>
                  <a:lnTo>
                    <a:pt x="18635" y="6163"/>
                  </a:lnTo>
                  <a:lnTo>
                    <a:pt x="17909" y="5614"/>
                  </a:lnTo>
                  <a:lnTo>
                    <a:pt x="17123" y="3783"/>
                  </a:lnTo>
                  <a:lnTo>
                    <a:pt x="17909" y="2624"/>
                  </a:lnTo>
                  <a:lnTo>
                    <a:pt x="17849" y="793"/>
                  </a:lnTo>
                  <a:lnTo>
                    <a:pt x="17728" y="427"/>
                  </a:lnTo>
                  <a:lnTo>
                    <a:pt x="17244" y="122"/>
                  </a:lnTo>
                  <a:lnTo>
                    <a:pt x="16397" y="0"/>
                  </a:lnTo>
                  <a:lnTo>
                    <a:pt x="15671" y="61"/>
                  </a:lnTo>
                  <a:lnTo>
                    <a:pt x="14945" y="183"/>
                  </a:lnTo>
                  <a:lnTo>
                    <a:pt x="13916" y="183"/>
                  </a:lnTo>
                  <a:lnTo>
                    <a:pt x="13129" y="0"/>
                  </a:lnTo>
                  <a:lnTo>
                    <a:pt x="12343" y="244"/>
                  </a:lnTo>
                  <a:lnTo>
                    <a:pt x="11435" y="427"/>
                  </a:lnTo>
                  <a:lnTo>
                    <a:pt x="10528" y="549"/>
                  </a:lnTo>
                  <a:lnTo>
                    <a:pt x="9741" y="793"/>
                  </a:lnTo>
                  <a:lnTo>
                    <a:pt x="8894" y="1525"/>
                  </a:lnTo>
                  <a:lnTo>
                    <a:pt x="8047" y="1525"/>
                  </a:lnTo>
                  <a:lnTo>
                    <a:pt x="7018" y="2441"/>
                  </a:lnTo>
                  <a:lnTo>
                    <a:pt x="7442" y="3173"/>
                  </a:lnTo>
                  <a:lnTo>
                    <a:pt x="7624" y="5064"/>
                  </a:lnTo>
                  <a:lnTo>
                    <a:pt x="8047" y="5369"/>
                  </a:lnTo>
                  <a:lnTo>
                    <a:pt x="7926" y="6102"/>
                  </a:lnTo>
                  <a:lnTo>
                    <a:pt x="6534" y="6346"/>
                  </a:lnTo>
                  <a:lnTo>
                    <a:pt x="6111" y="6712"/>
                  </a:lnTo>
                  <a:lnTo>
                    <a:pt x="5385" y="6895"/>
                  </a:lnTo>
                  <a:lnTo>
                    <a:pt x="5445" y="7688"/>
                  </a:lnTo>
                  <a:lnTo>
                    <a:pt x="4114" y="8420"/>
                  </a:lnTo>
                  <a:lnTo>
                    <a:pt x="3570" y="9092"/>
                  </a:lnTo>
                  <a:lnTo>
                    <a:pt x="2662" y="9397"/>
                  </a:lnTo>
                  <a:lnTo>
                    <a:pt x="2299" y="9885"/>
                  </a:lnTo>
                  <a:lnTo>
                    <a:pt x="1755" y="9641"/>
                  </a:lnTo>
                  <a:lnTo>
                    <a:pt x="666" y="10251"/>
                  </a:lnTo>
                  <a:lnTo>
                    <a:pt x="0" y="10617"/>
                  </a:lnTo>
                  <a:lnTo>
                    <a:pt x="61" y="12203"/>
                  </a:lnTo>
                  <a:lnTo>
                    <a:pt x="10951" y="19769"/>
                  </a:lnTo>
                  <a:lnTo>
                    <a:pt x="11193" y="20197"/>
                  </a:lnTo>
                  <a:lnTo>
                    <a:pt x="12464" y="20685"/>
                  </a:lnTo>
                  <a:cubicBezTo>
                    <a:pt x="12464" y="20685"/>
                    <a:pt x="12524" y="21600"/>
                    <a:pt x="12524"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4" name="Shape"/>
            <p:cNvSpPr/>
            <p:nvPr/>
          </p:nvSpPr>
          <p:spPr>
            <a:xfrm>
              <a:off x="9258382" y="6327547"/>
              <a:ext cx="464387" cy="366152"/>
            </a:xfrm>
            <a:custGeom>
              <a:avLst/>
              <a:gdLst/>
              <a:ahLst/>
              <a:cxnLst>
                <a:cxn ang="0">
                  <a:pos x="wd2" y="hd2"/>
                </a:cxn>
                <a:cxn ang="5400000">
                  <a:pos x="wd2" y="hd2"/>
                </a:cxn>
                <a:cxn ang="10800000">
                  <a:pos x="wd2" y="hd2"/>
                </a:cxn>
                <a:cxn ang="16200000">
                  <a:pos x="wd2" y="hd2"/>
                </a:cxn>
              </a:cxnLst>
              <a:rect l="0" t="0" r="r" b="b"/>
              <a:pathLst>
                <a:path w="21600" h="21600" extrusionOk="0">
                  <a:moveTo>
                    <a:pt x="7685" y="21600"/>
                  </a:moveTo>
                  <a:lnTo>
                    <a:pt x="0" y="21468"/>
                  </a:lnTo>
                  <a:lnTo>
                    <a:pt x="2492" y="20151"/>
                  </a:lnTo>
                  <a:lnTo>
                    <a:pt x="3635" y="18834"/>
                  </a:lnTo>
                  <a:lnTo>
                    <a:pt x="5192" y="18044"/>
                  </a:lnTo>
                  <a:lnTo>
                    <a:pt x="5608" y="15278"/>
                  </a:lnTo>
                  <a:lnTo>
                    <a:pt x="5608" y="12380"/>
                  </a:lnTo>
                  <a:lnTo>
                    <a:pt x="6231" y="10800"/>
                  </a:lnTo>
                  <a:lnTo>
                    <a:pt x="6958" y="9878"/>
                  </a:lnTo>
                  <a:lnTo>
                    <a:pt x="6750" y="9220"/>
                  </a:lnTo>
                  <a:lnTo>
                    <a:pt x="8204" y="7112"/>
                  </a:lnTo>
                  <a:lnTo>
                    <a:pt x="9658" y="6190"/>
                  </a:lnTo>
                  <a:lnTo>
                    <a:pt x="11423" y="4873"/>
                  </a:lnTo>
                  <a:lnTo>
                    <a:pt x="12150" y="2898"/>
                  </a:lnTo>
                  <a:lnTo>
                    <a:pt x="12669" y="263"/>
                  </a:lnTo>
                  <a:lnTo>
                    <a:pt x="13188" y="0"/>
                  </a:lnTo>
                  <a:lnTo>
                    <a:pt x="14019" y="1185"/>
                  </a:lnTo>
                  <a:lnTo>
                    <a:pt x="14850" y="1844"/>
                  </a:lnTo>
                  <a:lnTo>
                    <a:pt x="16096" y="1712"/>
                  </a:lnTo>
                  <a:lnTo>
                    <a:pt x="17031" y="1844"/>
                  </a:lnTo>
                  <a:lnTo>
                    <a:pt x="18173" y="1976"/>
                  </a:lnTo>
                  <a:lnTo>
                    <a:pt x="19835" y="1976"/>
                  </a:lnTo>
                  <a:lnTo>
                    <a:pt x="20562" y="3556"/>
                  </a:lnTo>
                  <a:lnTo>
                    <a:pt x="20873" y="7639"/>
                  </a:lnTo>
                  <a:lnTo>
                    <a:pt x="21600" y="8298"/>
                  </a:lnTo>
                  <a:lnTo>
                    <a:pt x="21392" y="9878"/>
                  </a:lnTo>
                  <a:lnTo>
                    <a:pt x="19004" y="10405"/>
                  </a:lnTo>
                  <a:lnTo>
                    <a:pt x="17965" y="11327"/>
                  </a:lnTo>
                  <a:lnTo>
                    <a:pt x="17031" y="11590"/>
                  </a:lnTo>
                  <a:lnTo>
                    <a:pt x="17135" y="13302"/>
                  </a:lnTo>
                  <a:lnTo>
                    <a:pt x="14850" y="14883"/>
                  </a:lnTo>
                  <a:lnTo>
                    <a:pt x="13915" y="16332"/>
                  </a:lnTo>
                  <a:lnTo>
                    <a:pt x="12358" y="16990"/>
                  </a:lnTo>
                  <a:lnTo>
                    <a:pt x="11735" y="18044"/>
                  </a:lnTo>
                  <a:lnTo>
                    <a:pt x="10800" y="17517"/>
                  </a:lnTo>
                  <a:lnTo>
                    <a:pt x="7788" y="19624"/>
                  </a:lnTo>
                  <a:cubicBezTo>
                    <a:pt x="7788" y="19624"/>
                    <a:pt x="7685" y="21600"/>
                    <a:pt x="7685"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5" name="Shape"/>
            <p:cNvSpPr/>
            <p:nvPr/>
          </p:nvSpPr>
          <p:spPr>
            <a:xfrm>
              <a:off x="9106563" y="6693698"/>
              <a:ext cx="317034" cy="281312"/>
            </a:xfrm>
            <a:custGeom>
              <a:avLst/>
              <a:gdLst/>
              <a:ahLst/>
              <a:cxnLst>
                <a:cxn ang="0">
                  <a:pos x="wd2" y="hd2"/>
                </a:cxn>
                <a:cxn ang="5400000">
                  <a:pos x="wd2" y="hd2"/>
                </a:cxn>
                <a:cxn ang="10800000">
                  <a:pos x="wd2" y="hd2"/>
                </a:cxn>
                <a:cxn ang="16200000">
                  <a:pos x="wd2" y="hd2"/>
                </a:cxn>
              </a:cxnLst>
              <a:rect l="0" t="0" r="r" b="b"/>
              <a:pathLst>
                <a:path w="21600" h="21600" extrusionOk="0">
                  <a:moveTo>
                    <a:pt x="152" y="21600"/>
                  </a:moveTo>
                  <a:lnTo>
                    <a:pt x="10344" y="21086"/>
                  </a:lnTo>
                  <a:lnTo>
                    <a:pt x="9735" y="16457"/>
                  </a:lnTo>
                  <a:lnTo>
                    <a:pt x="10648" y="14743"/>
                  </a:lnTo>
                  <a:lnTo>
                    <a:pt x="12777" y="14400"/>
                  </a:lnTo>
                  <a:lnTo>
                    <a:pt x="13082" y="6000"/>
                  </a:lnTo>
                  <a:lnTo>
                    <a:pt x="21600" y="6000"/>
                  </a:lnTo>
                  <a:lnTo>
                    <a:pt x="21448" y="171"/>
                  </a:lnTo>
                  <a:lnTo>
                    <a:pt x="10192" y="0"/>
                  </a:lnTo>
                  <a:lnTo>
                    <a:pt x="9127" y="2571"/>
                  </a:lnTo>
                  <a:lnTo>
                    <a:pt x="8214" y="4286"/>
                  </a:lnTo>
                  <a:lnTo>
                    <a:pt x="6389" y="5143"/>
                  </a:lnTo>
                  <a:lnTo>
                    <a:pt x="5932" y="7543"/>
                  </a:lnTo>
                  <a:lnTo>
                    <a:pt x="5172" y="9771"/>
                  </a:lnTo>
                  <a:lnTo>
                    <a:pt x="3651" y="11829"/>
                  </a:lnTo>
                  <a:lnTo>
                    <a:pt x="1977" y="14057"/>
                  </a:lnTo>
                  <a:lnTo>
                    <a:pt x="1065" y="17829"/>
                  </a:lnTo>
                  <a:lnTo>
                    <a:pt x="0" y="19200"/>
                  </a:lnTo>
                  <a:cubicBezTo>
                    <a:pt x="0" y="19200"/>
                    <a:pt x="152" y="21600"/>
                    <a:pt x="15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6" name="Shape"/>
            <p:cNvSpPr/>
            <p:nvPr/>
          </p:nvSpPr>
          <p:spPr>
            <a:xfrm>
              <a:off x="9106563" y="6720490"/>
              <a:ext cx="453224" cy="522435"/>
            </a:xfrm>
            <a:custGeom>
              <a:avLst/>
              <a:gdLst/>
              <a:ahLst/>
              <a:cxnLst>
                <a:cxn ang="0">
                  <a:pos x="wd2" y="hd2"/>
                </a:cxn>
                <a:cxn ang="5400000">
                  <a:pos x="wd2" y="hd2"/>
                </a:cxn>
                <a:cxn ang="10800000">
                  <a:pos x="wd2" y="hd2"/>
                </a:cxn>
                <a:cxn ang="16200000">
                  <a:pos x="wd2" y="hd2"/>
                </a:cxn>
              </a:cxnLst>
              <a:rect l="0" t="0" r="r" b="b"/>
              <a:pathLst>
                <a:path w="21600" h="21600" extrusionOk="0">
                  <a:moveTo>
                    <a:pt x="12981" y="20492"/>
                  </a:moveTo>
                  <a:lnTo>
                    <a:pt x="14045" y="20031"/>
                  </a:lnTo>
                  <a:lnTo>
                    <a:pt x="15003" y="20215"/>
                  </a:lnTo>
                  <a:lnTo>
                    <a:pt x="21494" y="20123"/>
                  </a:lnTo>
                  <a:lnTo>
                    <a:pt x="21600" y="19015"/>
                  </a:lnTo>
                  <a:lnTo>
                    <a:pt x="20962" y="18738"/>
                  </a:lnTo>
                  <a:lnTo>
                    <a:pt x="19366" y="3969"/>
                  </a:lnTo>
                  <a:lnTo>
                    <a:pt x="21494" y="3877"/>
                  </a:lnTo>
                  <a:lnTo>
                    <a:pt x="15109" y="0"/>
                  </a:lnTo>
                  <a:lnTo>
                    <a:pt x="15003" y="2123"/>
                  </a:lnTo>
                  <a:lnTo>
                    <a:pt x="9044" y="2123"/>
                  </a:lnTo>
                  <a:lnTo>
                    <a:pt x="8832" y="6646"/>
                  </a:lnTo>
                  <a:lnTo>
                    <a:pt x="7342" y="6831"/>
                  </a:lnTo>
                  <a:lnTo>
                    <a:pt x="6703" y="7754"/>
                  </a:lnTo>
                  <a:lnTo>
                    <a:pt x="7129" y="10246"/>
                  </a:lnTo>
                  <a:lnTo>
                    <a:pt x="0" y="10523"/>
                  </a:lnTo>
                  <a:lnTo>
                    <a:pt x="0" y="11169"/>
                  </a:lnTo>
                  <a:lnTo>
                    <a:pt x="426" y="12646"/>
                  </a:lnTo>
                  <a:lnTo>
                    <a:pt x="319" y="13385"/>
                  </a:lnTo>
                  <a:lnTo>
                    <a:pt x="638" y="14215"/>
                  </a:lnTo>
                  <a:lnTo>
                    <a:pt x="1277" y="14862"/>
                  </a:lnTo>
                  <a:lnTo>
                    <a:pt x="1277" y="16154"/>
                  </a:lnTo>
                  <a:lnTo>
                    <a:pt x="958" y="17446"/>
                  </a:lnTo>
                  <a:lnTo>
                    <a:pt x="532" y="18646"/>
                  </a:lnTo>
                  <a:lnTo>
                    <a:pt x="2234" y="18554"/>
                  </a:lnTo>
                  <a:lnTo>
                    <a:pt x="3618" y="18462"/>
                  </a:lnTo>
                  <a:lnTo>
                    <a:pt x="4469" y="19108"/>
                  </a:lnTo>
                  <a:lnTo>
                    <a:pt x="5639" y="19292"/>
                  </a:lnTo>
                  <a:lnTo>
                    <a:pt x="6384" y="20123"/>
                  </a:lnTo>
                  <a:lnTo>
                    <a:pt x="8193" y="21600"/>
                  </a:lnTo>
                  <a:lnTo>
                    <a:pt x="9044" y="21231"/>
                  </a:lnTo>
                  <a:lnTo>
                    <a:pt x="10002" y="20123"/>
                  </a:lnTo>
                  <a:lnTo>
                    <a:pt x="10960" y="20585"/>
                  </a:lnTo>
                  <a:lnTo>
                    <a:pt x="11917" y="20215"/>
                  </a:lnTo>
                  <a:cubicBezTo>
                    <a:pt x="11917" y="20215"/>
                    <a:pt x="12981" y="20492"/>
                    <a:pt x="12981" y="204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7" name="Shape"/>
            <p:cNvSpPr/>
            <p:nvPr/>
          </p:nvSpPr>
          <p:spPr>
            <a:xfrm>
              <a:off x="9285173" y="6809795"/>
              <a:ext cx="647462" cy="596112"/>
            </a:xfrm>
            <a:custGeom>
              <a:avLst/>
              <a:gdLst/>
              <a:ahLst/>
              <a:cxnLst>
                <a:cxn ang="0">
                  <a:pos x="wd2" y="hd2"/>
                </a:cxn>
                <a:cxn ang="5400000">
                  <a:pos x="wd2" y="hd2"/>
                </a:cxn>
                <a:cxn ang="10800000">
                  <a:pos x="wd2" y="hd2"/>
                </a:cxn>
                <a:cxn ang="16200000">
                  <a:pos x="wd2" y="hd2"/>
                </a:cxn>
              </a:cxnLst>
              <a:rect l="0" t="0" r="r" b="b"/>
              <a:pathLst>
                <a:path w="21600" h="21600" extrusionOk="0">
                  <a:moveTo>
                    <a:pt x="372" y="16099"/>
                  </a:moveTo>
                  <a:lnTo>
                    <a:pt x="1192" y="16827"/>
                  </a:lnTo>
                  <a:lnTo>
                    <a:pt x="1415" y="17555"/>
                  </a:lnTo>
                  <a:lnTo>
                    <a:pt x="1564" y="18849"/>
                  </a:lnTo>
                  <a:lnTo>
                    <a:pt x="2905" y="19497"/>
                  </a:lnTo>
                  <a:lnTo>
                    <a:pt x="3650" y="18769"/>
                  </a:lnTo>
                  <a:lnTo>
                    <a:pt x="4246" y="18769"/>
                  </a:lnTo>
                  <a:lnTo>
                    <a:pt x="5065" y="19820"/>
                  </a:lnTo>
                  <a:lnTo>
                    <a:pt x="4990" y="20791"/>
                  </a:lnTo>
                  <a:lnTo>
                    <a:pt x="6108" y="21357"/>
                  </a:lnTo>
                  <a:lnTo>
                    <a:pt x="7225" y="21600"/>
                  </a:lnTo>
                  <a:lnTo>
                    <a:pt x="7821" y="20953"/>
                  </a:lnTo>
                  <a:cubicBezTo>
                    <a:pt x="7821" y="20953"/>
                    <a:pt x="7895" y="21600"/>
                    <a:pt x="8119" y="21600"/>
                  </a:cubicBezTo>
                  <a:cubicBezTo>
                    <a:pt x="8342" y="21600"/>
                    <a:pt x="8863" y="21115"/>
                    <a:pt x="8863" y="21115"/>
                  </a:cubicBezTo>
                  <a:lnTo>
                    <a:pt x="8938" y="20225"/>
                  </a:lnTo>
                  <a:lnTo>
                    <a:pt x="9236" y="19416"/>
                  </a:lnTo>
                  <a:lnTo>
                    <a:pt x="10055" y="18849"/>
                  </a:lnTo>
                  <a:lnTo>
                    <a:pt x="10502" y="17636"/>
                  </a:lnTo>
                  <a:lnTo>
                    <a:pt x="11023" y="16989"/>
                  </a:lnTo>
                  <a:lnTo>
                    <a:pt x="11619" y="17070"/>
                  </a:lnTo>
                  <a:lnTo>
                    <a:pt x="13183" y="16180"/>
                  </a:lnTo>
                  <a:lnTo>
                    <a:pt x="14897" y="14724"/>
                  </a:lnTo>
                  <a:lnTo>
                    <a:pt x="16610" y="14724"/>
                  </a:lnTo>
                  <a:lnTo>
                    <a:pt x="18770" y="14885"/>
                  </a:lnTo>
                  <a:lnTo>
                    <a:pt x="20557" y="14481"/>
                  </a:lnTo>
                  <a:lnTo>
                    <a:pt x="20855" y="13672"/>
                  </a:lnTo>
                  <a:lnTo>
                    <a:pt x="21451" y="11973"/>
                  </a:lnTo>
                  <a:lnTo>
                    <a:pt x="21526" y="11730"/>
                  </a:lnTo>
                  <a:lnTo>
                    <a:pt x="21600" y="8656"/>
                  </a:lnTo>
                  <a:lnTo>
                    <a:pt x="20185" y="9061"/>
                  </a:lnTo>
                  <a:lnTo>
                    <a:pt x="20110" y="7847"/>
                  </a:lnTo>
                  <a:lnTo>
                    <a:pt x="18546" y="7200"/>
                  </a:lnTo>
                  <a:lnTo>
                    <a:pt x="18248" y="6634"/>
                  </a:lnTo>
                  <a:lnTo>
                    <a:pt x="9310" y="0"/>
                  </a:lnTo>
                  <a:lnTo>
                    <a:pt x="7821" y="81"/>
                  </a:lnTo>
                  <a:lnTo>
                    <a:pt x="8938" y="13025"/>
                  </a:lnTo>
                  <a:lnTo>
                    <a:pt x="9385" y="13267"/>
                  </a:lnTo>
                  <a:lnTo>
                    <a:pt x="9087" y="14238"/>
                  </a:lnTo>
                  <a:lnTo>
                    <a:pt x="4469" y="14238"/>
                  </a:lnTo>
                  <a:lnTo>
                    <a:pt x="4097" y="14157"/>
                  </a:lnTo>
                  <a:lnTo>
                    <a:pt x="3128" y="14643"/>
                  </a:lnTo>
                  <a:lnTo>
                    <a:pt x="2607" y="14319"/>
                  </a:lnTo>
                  <a:lnTo>
                    <a:pt x="1713" y="14724"/>
                  </a:lnTo>
                  <a:lnTo>
                    <a:pt x="1266" y="14238"/>
                  </a:lnTo>
                  <a:lnTo>
                    <a:pt x="596" y="15209"/>
                  </a:lnTo>
                  <a:lnTo>
                    <a:pt x="0" y="15533"/>
                  </a:lnTo>
                  <a:cubicBezTo>
                    <a:pt x="0" y="15533"/>
                    <a:pt x="372" y="16099"/>
                    <a:pt x="372" y="1609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8" name="Shape"/>
            <p:cNvSpPr/>
            <p:nvPr/>
          </p:nvSpPr>
          <p:spPr>
            <a:xfrm>
              <a:off x="9776351" y="6872308"/>
              <a:ext cx="600577" cy="484481"/>
            </a:xfrm>
            <a:custGeom>
              <a:avLst/>
              <a:gdLst/>
              <a:ahLst/>
              <a:cxnLst>
                <a:cxn ang="0">
                  <a:pos x="wd2" y="hd2"/>
                </a:cxn>
                <a:cxn ang="5400000">
                  <a:pos x="wd2" y="hd2"/>
                </a:cxn>
                <a:cxn ang="10800000">
                  <a:pos x="wd2" y="hd2"/>
                </a:cxn>
                <a:cxn ang="16200000">
                  <a:pos x="wd2" y="hd2"/>
                </a:cxn>
              </a:cxnLst>
              <a:rect l="0" t="0" r="r" b="b"/>
              <a:pathLst>
                <a:path w="21600" h="21600" extrusionOk="0">
                  <a:moveTo>
                    <a:pt x="0" y="15926"/>
                  </a:moveTo>
                  <a:lnTo>
                    <a:pt x="80" y="17718"/>
                  </a:lnTo>
                  <a:lnTo>
                    <a:pt x="723" y="18514"/>
                  </a:lnTo>
                  <a:lnTo>
                    <a:pt x="964" y="19311"/>
                  </a:lnTo>
                  <a:lnTo>
                    <a:pt x="2650" y="20107"/>
                  </a:lnTo>
                  <a:lnTo>
                    <a:pt x="2730" y="20505"/>
                  </a:lnTo>
                  <a:lnTo>
                    <a:pt x="3212" y="20605"/>
                  </a:lnTo>
                  <a:lnTo>
                    <a:pt x="4175" y="21600"/>
                  </a:lnTo>
                  <a:lnTo>
                    <a:pt x="4336" y="20107"/>
                  </a:lnTo>
                  <a:lnTo>
                    <a:pt x="5300" y="18713"/>
                  </a:lnTo>
                  <a:lnTo>
                    <a:pt x="5621" y="17718"/>
                  </a:lnTo>
                  <a:lnTo>
                    <a:pt x="8431" y="17917"/>
                  </a:lnTo>
                  <a:lnTo>
                    <a:pt x="9074" y="19012"/>
                  </a:lnTo>
                  <a:lnTo>
                    <a:pt x="10680" y="18713"/>
                  </a:lnTo>
                  <a:lnTo>
                    <a:pt x="12446" y="19709"/>
                  </a:lnTo>
                  <a:lnTo>
                    <a:pt x="14213" y="18813"/>
                  </a:lnTo>
                  <a:lnTo>
                    <a:pt x="15738" y="18514"/>
                  </a:lnTo>
                  <a:lnTo>
                    <a:pt x="16862" y="18813"/>
                  </a:lnTo>
                  <a:lnTo>
                    <a:pt x="18228" y="17718"/>
                  </a:lnTo>
                  <a:lnTo>
                    <a:pt x="18870" y="15727"/>
                  </a:lnTo>
                  <a:lnTo>
                    <a:pt x="20797" y="12542"/>
                  </a:lnTo>
                  <a:lnTo>
                    <a:pt x="20877" y="8162"/>
                  </a:lnTo>
                  <a:lnTo>
                    <a:pt x="21600" y="6371"/>
                  </a:lnTo>
                  <a:lnTo>
                    <a:pt x="20556" y="3882"/>
                  </a:lnTo>
                  <a:lnTo>
                    <a:pt x="20315" y="1394"/>
                  </a:lnTo>
                  <a:lnTo>
                    <a:pt x="19030" y="1792"/>
                  </a:lnTo>
                  <a:lnTo>
                    <a:pt x="18308" y="995"/>
                  </a:lnTo>
                  <a:lnTo>
                    <a:pt x="16300" y="398"/>
                  </a:lnTo>
                  <a:lnTo>
                    <a:pt x="15979" y="0"/>
                  </a:lnTo>
                  <a:lnTo>
                    <a:pt x="7387" y="7167"/>
                  </a:lnTo>
                  <a:lnTo>
                    <a:pt x="5460" y="7963"/>
                  </a:lnTo>
                  <a:lnTo>
                    <a:pt x="5380" y="11746"/>
                  </a:lnTo>
                  <a:lnTo>
                    <a:pt x="4336" y="15130"/>
                  </a:lnTo>
                  <a:lnTo>
                    <a:pt x="2650" y="15628"/>
                  </a:lnTo>
                  <a:lnTo>
                    <a:pt x="80" y="15429"/>
                  </a:lnTo>
                  <a:cubicBezTo>
                    <a:pt x="80" y="15429"/>
                    <a:pt x="0" y="15926"/>
                    <a:pt x="0" y="1592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9" name="Shape"/>
            <p:cNvSpPr/>
            <p:nvPr/>
          </p:nvSpPr>
          <p:spPr>
            <a:xfrm>
              <a:off x="8767204" y="7140223"/>
              <a:ext cx="61023" cy="30516"/>
            </a:xfrm>
            <a:custGeom>
              <a:avLst/>
              <a:gdLst/>
              <a:ahLst/>
              <a:cxnLst>
                <a:cxn ang="0">
                  <a:pos x="wd2" y="hd2"/>
                </a:cxn>
                <a:cxn ang="5400000">
                  <a:pos x="wd2" y="hd2"/>
                </a:cxn>
                <a:cxn ang="10800000">
                  <a:pos x="wd2" y="hd2"/>
                </a:cxn>
                <a:cxn ang="16200000">
                  <a:pos x="wd2" y="hd2"/>
                </a:cxn>
              </a:cxnLst>
              <a:rect l="0" t="0" r="r" b="b"/>
              <a:pathLst>
                <a:path w="21600" h="21600" extrusionOk="0">
                  <a:moveTo>
                    <a:pt x="790" y="0"/>
                  </a:moveTo>
                  <a:lnTo>
                    <a:pt x="0" y="15803"/>
                  </a:lnTo>
                  <a:lnTo>
                    <a:pt x="7113" y="14223"/>
                  </a:lnTo>
                  <a:lnTo>
                    <a:pt x="12645" y="15803"/>
                  </a:lnTo>
                  <a:lnTo>
                    <a:pt x="14225" y="21600"/>
                  </a:lnTo>
                  <a:lnTo>
                    <a:pt x="21600" y="16859"/>
                  </a:lnTo>
                  <a:lnTo>
                    <a:pt x="15540" y="10007"/>
                  </a:lnTo>
                  <a:lnTo>
                    <a:pt x="12117" y="13698"/>
                  </a:lnTo>
                  <a:lnTo>
                    <a:pt x="7113" y="11587"/>
                  </a:lnTo>
                  <a:lnTo>
                    <a:pt x="6322" y="2105"/>
                  </a:lnTo>
                  <a:cubicBezTo>
                    <a:pt x="6322" y="2105"/>
                    <a:pt x="790" y="0"/>
                    <a:pt x="79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0" name="Shape"/>
            <p:cNvSpPr/>
            <p:nvPr/>
          </p:nvSpPr>
          <p:spPr>
            <a:xfrm>
              <a:off x="8865440" y="7175945"/>
              <a:ext cx="19960" cy="15630"/>
            </a:xfrm>
            <a:custGeom>
              <a:avLst/>
              <a:gdLst/>
              <a:ahLst/>
              <a:cxnLst>
                <a:cxn ang="0">
                  <a:pos x="wd2" y="hd2"/>
                </a:cxn>
                <a:cxn ang="5400000">
                  <a:pos x="wd2" y="hd2"/>
                </a:cxn>
                <a:cxn ang="10800000">
                  <a:pos x="wd2" y="hd2"/>
                </a:cxn>
                <a:cxn ang="16200000">
                  <a:pos x="wd2" y="hd2"/>
                </a:cxn>
              </a:cxnLst>
              <a:rect l="0" t="0" r="r" b="b"/>
              <a:pathLst>
                <a:path w="19310" h="21600" extrusionOk="0">
                  <a:moveTo>
                    <a:pt x="0" y="0"/>
                  </a:moveTo>
                  <a:lnTo>
                    <a:pt x="0" y="20575"/>
                  </a:lnTo>
                  <a:lnTo>
                    <a:pt x="12960" y="21600"/>
                  </a:lnTo>
                  <a:cubicBezTo>
                    <a:pt x="12960" y="21600"/>
                    <a:pt x="21600" y="0"/>
                    <a:pt x="18723" y="0"/>
                  </a:cubicBezTo>
                  <a:cubicBezTo>
                    <a:pt x="15846" y="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1" name="Shape"/>
            <p:cNvSpPr/>
            <p:nvPr/>
          </p:nvSpPr>
          <p:spPr>
            <a:xfrm>
              <a:off x="8829718" y="7211666"/>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2" name="Shape"/>
            <p:cNvSpPr/>
            <p:nvPr/>
          </p:nvSpPr>
          <p:spPr>
            <a:xfrm>
              <a:off x="10285389" y="6881238"/>
              <a:ext cx="401873" cy="634067"/>
            </a:xfrm>
            <a:custGeom>
              <a:avLst/>
              <a:gdLst/>
              <a:ahLst/>
              <a:cxnLst>
                <a:cxn ang="0">
                  <a:pos x="wd2" y="hd2"/>
                </a:cxn>
                <a:cxn ang="5400000">
                  <a:pos x="wd2" y="hd2"/>
                </a:cxn>
                <a:cxn ang="10800000">
                  <a:pos x="wd2" y="hd2"/>
                </a:cxn>
                <a:cxn ang="16200000">
                  <a:pos x="wd2" y="hd2"/>
                </a:cxn>
              </a:cxnLst>
              <a:rect l="0" t="0" r="r" b="b"/>
              <a:pathLst>
                <a:path w="21600" h="21600" extrusionOk="0">
                  <a:moveTo>
                    <a:pt x="240" y="13386"/>
                  </a:moveTo>
                  <a:lnTo>
                    <a:pt x="1320" y="14223"/>
                  </a:lnTo>
                  <a:lnTo>
                    <a:pt x="2160" y="14527"/>
                  </a:lnTo>
                  <a:lnTo>
                    <a:pt x="3000" y="15972"/>
                  </a:lnTo>
                  <a:lnTo>
                    <a:pt x="3240" y="17341"/>
                  </a:lnTo>
                  <a:lnTo>
                    <a:pt x="4080" y="18025"/>
                  </a:lnTo>
                  <a:lnTo>
                    <a:pt x="1200" y="18330"/>
                  </a:lnTo>
                  <a:lnTo>
                    <a:pt x="1440" y="19318"/>
                  </a:lnTo>
                  <a:lnTo>
                    <a:pt x="3240" y="20003"/>
                  </a:lnTo>
                  <a:lnTo>
                    <a:pt x="4320" y="21372"/>
                  </a:lnTo>
                  <a:lnTo>
                    <a:pt x="6240" y="21448"/>
                  </a:lnTo>
                  <a:lnTo>
                    <a:pt x="6960" y="21600"/>
                  </a:lnTo>
                  <a:lnTo>
                    <a:pt x="11040" y="20915"/>
                  </a:lnTo>
                  <a:lnTo>
                    <a:pt x="11280" y="19851"/>
                  </a:lnTo>
                  <a:lnTo>
                    <a:pt x="13800" y="19623"/>
                  </a:lnTo>
                  <a:lnTo>
                    <a:pt x="15360" y="18862"/>
                  </a:lnTo>
                  <a:lnTo>
                    <a:pt x="16440" y="17873"/>
                  </a:lnTo>
                  <a:lnTo>
                    <a:pt x="17760" y="17037"/>
                  </a:lnTo>
                  <a:lnTo>
                    <a:pt x="19920" y="16885"/>
                  </a:lnTo>
                  <a:lnTo>
                    <a:pt x="18840" y="16200"/>
                  </a:lnTo>
                  <a:lnTo>
                    <a:pt x="18600" y="14755"/>
                  </a:lnTo>
                  <a:lnTo>
                    <a:pt x="17160" y="14451"/>
                  </a:lnTo>
                  <a:lnTo>
                    <a:pt x="18360" y="13462"/>
                  </a:lnTo>
                  <a:lnTo>
                    <a:pt x="18120" y="12625"/>
                  </a:lnTo>
                  <a:lnTo>
                    <a:pt x="19440" y="11485"/>
                  </a:lnTo>
                  <a:lnTo>
                    <a:pt x="19920" y="10572"/>
                  </a:lnTo>
                  <a:lnTo>
                    <a:pt x="21600" y="10648"/>
                  </a:lnTo>
                  <a:lnTo>
                    <a:pt x="21600" y="5400"/>
                  </a:lnTo>
                  <a:lnTo>
                    <a:pt x="5160" y="0"/>
                  </a:lnTo>
                  <a:lnTo>
                    <a:pt x="3120" y="685"/>
                  </a:lnTo>
                  <a:lnTo>
                    <a:pt x="3480" y="2586"/>
                  </a:lnTo>
                  <a:lnTo>
                    <a:pt x="5040" y="4487"/>
                  </a:lnTo>
                  <a:lnTo>
                    <a:pt x="3960" y="5856"/>
                  </a:lnTo>
                  <a:lnTo>
                    <a:pt x="3840" y="9203"/>
                  </a:lnTo>
                  <a:lnTo>
                    <a:pt x="960" y="11637"/>
                  </a:lnTo>
                  <a:lnTo>
                    <a:pt x="0" y="13158"/>
                  </a:lnTo>
                  <a:cubicBezTo>
                    <a:pt x="0" y="13158"/>
                    <a:pt x="240" y="13386"/>
                    <a:pt x="240" y="1338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3" name="Shape"/>
            <p:cNvSpPr/>
            <p:nvPr/>
          </p:nvSpPr>
          <p:spPr>
            <a:xfrm>
              <a:off x="10606887" y="6890169"/>
              <a:ext cx="647471" cy="780678"/>
            </a:xfrm>
            <a:custGeom>
              <a:avLst/>
              <a:gdLst/>
              <a:ahLst/>
              <a:cxnLst>
                <a:cxn ang="0">
                  <a:pos x="wd2" y="hd2"/>
                </a:cxn>
                <a:cxn ang="5400000">
                  <a:pos x="wd2" y="hd2"/>
                </a:cxn>
                <a:cxn ang="10800000">
                  <a:pos x="wd2" y="hd2"/>
                </a:cxn>
                <a:cxn ang="16200000">
                  <a:pos x="wd2" y="hd2"/>
                </a:cxn>
              </a:cxnLst>
              <a:rect l="0" t="0" r="r" b="b"/>
              <a:pathLst>
                <a:path w="21600" h="21600" extrusionOk="0">
                  <a:moveTo>
                    <a:pt x="2533" y="14434"/>
                  </a:moveTo>
                  <a:lnTo>
                    <a:pt x="2533" y="15670"/>
                  </a:lnTo>
                  <a:lnTo>
                    <a:pt x="3054" y="15793"/>
                  </a:lnTo>
                  <a:lnTo>
                    <a:pt x="3203" y="16411"/>
                  </a:lnTo>
                  <a:lnTo>
                    <a:pt x="4097" y="16535"/>
                  </a:lnTo>
                  <a:lnTo>
                    <a:pt x="4395" y="17029"/>
                  </a:lnTo>
                  <a:lnTo>
                    <a:pt x="4916" y="17523"/>
                  </a:lnTo>
                  <a:lnTo>
                    <a:pt x="6257" y="17894"/>
                  </a:lnTo>
                  <a:lnTo>
                    <a:pt x="6555" y="18758"/>
                  </a:lnTo>
                  <a:lnTo>
                    <a:pt x="7672" y="19500"/>
                  </a:lnTo>
                  <a:lnTo>
                    <a:pt x="7821" y="20179"/>
                  </a:lnTo>
                  <a:lnTo>
                    <a:pt x="8864" y="20673"/>
                  </a:lnTo>
                  <a:lnTo>
                    <a:pt x="10353" y="20426"/>
                  </a:lnTo>
                  <a:lnTo>
                    <a:pt x="11024" y="20920"/>
                  </a:lnTo>
                  <a:lnTo>
                    <a:pt x="11992" y="21600"/>
                  </a:lnTo>
                  <a:lnTo>
                    <a:pt x="13109" y="21538"/>
                  </a:lnTo>
                  <a:lnTo>
                    <a:pt x="14897" y="21415"/>
                  </a:lnTo>
                  <a:lnTo>
                    <a:pt x="15567" y="20982"/>
                  </a:lnTo>
                  <a:lnTo>
                    <a:pt x="17578" y="19623"/>
                  </a:lnTo>
                  <a:lnTo>
                    <a:pt x="16759" y="18388"/>
                  </a:lnTo>
                  <a:lnTo>
                    <a:pt x="15492" y="17276"/>
                  </a:lnTo>
                  <a:lnTo>
                    <a:pt x="14897" y="17152"/>
                  </a:lnTo>
                  <a:lnTo>
                    <a:pt x="14897" y="16164"/>
                  </a:lnTo>
                  <a:lnTo>
                    <a:pt x="15641" y="16164"/>
                  </a:lnTo>
                  <a:lnTo>
                    <a:pt x="16014" y="14620"/>
                  </a:lnTo>
                  <a:lnTo>
                    <a:pt x="16163" y="13817"/>
                  </a:lnTo>
                  <a:lnTo>
                    <a:pt x="17131" y="13631"/>
                  </a:lnTo>
                  <a:lnTo>
                    <a:pt x="17280" y="12766"/>
                  </a:lnTo>
                  <a:lnTo>
                    <a:pt x="18099" y="11593"/>
                  </a:lnTo>
                  <a:lnTo>
                    <a:pt x="18770" y="11407"/>
                  </a:lnTo>
                  <a:lnTo>
                    <a:pt x="18919" y="10048"/>
                  </a:lnTo>
                  <a:lnTo>
                    <a:pt x="19068" y="8998"/>
                  </a:lnTo>
                  <a:lnTo>
                    <a:pt x="19663" y="7763"/>
                  </a:lnTo>
                  <a:lnTo>
                    <a:pt x="20110" y="6651"/>
                  </a:lnTo>
                  <a:lnTo>
                    <a:pt x="20706" y="6342"/>
                  </a:lnTo>
                  <a:lnTo>
                    <a:pt x="21600" y="5786"/>
                  </a:lnTo>
                  <a:lnTo>
                    <a:pt x="20185" y="4860"/>
                  </a:lnTo>
                  <a:lnTo>
                    <a:pt x="20036" y="2821"/>
                  </a:lnTo>
                  <a:lnTo>
                    <a:pt x="19812" y="1956"/>
                  </a:lnTo>
                  <a:lnTo>
                    <a:pt x="19515" y="1215"/>
                  </a:lnTo>
                  <a:lnTo>
                    <a:pt x="18546" y="597"/>
                  </a:lnTo>
                  <a:lnTo>
                    <a:pt x="18174" y="227"/>
                  </a:lnTo>
                  <a:lnTo>
                    <a:pt x="17876" y="0"/>
                  </a:lnTo>
                  <a:lnTo>
                    <a:pt x="17429" y="257"/>
                  </a:lnTo>
                  <a:lnTo>
                    <a:pt x="16982" y="371"/>
                  </a:lnTo>
                  <a:lnTo>
                    <a:pt x="16535" y="988"/>
                  </a:lnTo>
                  <a:lnTo>
                    <a:pt x="16039" y="1071"/>
                  </a:lnTo>
                  <a:lnTo>
                    <a:pt x="15691" y="1565"/>
                  </a:lnTo>
                  <a:lnTo>
                    <a:pt x="15194" y="1586"/>
                  </a:lnTo>
                  <a:lnTo>
                    <a:pt x="14797" y="1400"/>
                  </a:lnTo>
                  <a:lnTo>
                    <a:pt x="12364" y="1369"/>
                  </a:lnTo>
                  <a:lnTo>
                    <a:pt x="12314" y="1153"/>
                  </a:lnTo>
                  <a:lnTo>
                    <a:pt x="11917" y="1112"/>
                  </a:lnTo>
                  <a:lnTo>
                    <a:pt x="11917" y="1400"/>
                  </a:lnTo>
                  <a:lnTo>
                    <a:pt x="4221" y="1400"/>
                  </a:lnTo>
                  <a:lnTo>
                    <a:pt x="4245" y="3624"/>
                  </a:lnTo>
                  <a:lnTo>
                    <a:pt x="2979" y="3501"/>
                  </a:lnTo>
                  <a:lnTo>
                    <a:pt x="2756" y="4056"/>
                  </a:lnTo>
                  <a:lnTo>
                    <a:pt x="2756" y="8411"/>
                  </a:lnTo>
                  <a:lnTo>
                    <a:pt x="1713" y="8257"/>
                  </a:lnTo>
                  <a:lnTo>
                    <a:pt x="1415" y="8998"/>
                  </a:lnTo>
                  <a:lnTo>
                    <a:pt x="596" y="9925"/>
                  </a:lnTo>
                  <a:lnTo>
                    <a:pt x="745" y="10604"/>
                  </a:lnTo>
                  <a:lnTo>
                    <a:pt x="0" y="11407"/>
                  </a:lnTo>
                  <a:lnTo>
                    <a:pt x="894" y="11655"/>
                  </a:lnTo>
                  <a:lnTo>
                    <a:pt x="1043" y="12828"/>
                  </a:lnTo>
                  <a:lnTo>
                    <a:pt x="1713" y="13384"/>
                  </a:lnTo>
                  <a:lnTo>
                    <a:pt x="1750" y="13878"/>
                  </a:lnTo>
                  <a:cubicBezTo>
                    <a:pt x="1750" y="13878"/>
                    <a:pt x="2533" y="14434"/>
                    <a:pt x="2533" y="1443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4" name="Shape"/>
            <p:cNvSpPr/>
            <p:nvPr/>
          </p:nvSpPr>
          <p:spPr>
            <a:xfrm>
              <a:off x="11178440" y="7104501"/>
              <a:ext cx="245589" cy="216565"/>
            </a:xfrm>
            <a:custGeom>
              <a:avLst/>
              <a:gdLst/>
              <a:ahLst/>
              <a:cxnLst>
                <a:cxn ang="0">
                  <a:pos x="wd2" y="hd2"/>
                </a:cxn>
                <a:cxn ang="5400000">
                  <a:pos x="wd2" y="hd2"/>
                </a:cxn>
                <a:cxn ang="10800000">
                  <a:pos x="wd2" y="hd2"/>
                </a:cxn>
                <a:cxn ang="16200000">
                  <a:pos x="wd2" y="hd2"/>
                </a:cxn>
              </a:cxnLst>
              <a:rect l="0" t="0" r="r" b="b"/>
              <a:pathLst>
                <a:path w="21600" h="21600" extrusionOk="0">
                  <a:moveTo>
                    <a:pt x="0" y="14474"/>
                  </a:moveTo>
                  <a:lnTo>
                    <a:pt x="2160" y="14252"/>
                  </a:lnTo>
                  <a:lnTo>
                    <a:pt x="3829" y="15476"/>
                  </a:lnTo>
                  <a:lnTo>
                    <a:pt x="5204" y="13918"/>
                  </a:lnTo>
                  <a:lnTo>
                    <a:pt x="6578" y="15142"/>
                  </a:lnTo>
                  <a:lnTo>
                    <a:pt x="9131" y="14474"/>
                  </a:lnTo>
                  <a:lnTo>
                    <a:pt x="10211" y="15365"/>
                  </a:lnTo>
                  <a:lnTo>
                    <a:pt x="12273" y="16033"/>
                  </a:lnTo>
                  <a:lnTo>
                    <a:pt x="14531" y="18260"/>
                  </a:lnTo>
                  <a:lnTo>
                    <a:pt x="15905" y="19485"/>
                  </a:lnTo>
                  <a:lnTo>
                    <a:pt x="17280" y="19373"/>
                  </a:lnTo>
                  <a:lnTo>
                    <a:pt x="20127" y="21600"/>
                  </a:lnTo>
                  <a:lnTo>
                    <a:pt x="21600" y="21155"/>
                  </a:lnTo>
                  <a:lnTo>
                    <a:pt x="18753" y="18148"/>
                  </a:lnTo>
                  <a:lnTo>
                    <a:pt x="16789" y="16033"/>
                  </a:lnTo>
                  <a:lnTo>
                    <a:pt x="13844" y="13027"/>
                  </a:lnTo>
                  <a:lnTo>
                    <a:pt x="11880" y="12025"/>
                  </a:lnTo>
                  <a:lnTo>
                    <a:pt x="11389" y="10689"/>
                  </a:lnTo>
                  <a:lnTo>
                    <a:pt x="10309" y="10243"/>
                  </a:lnTo>
                  <a:lnTo>
                    <a:pt x="9229" y="6680"/>
                  </a:lnTo>
                  <a:lnTo>
                    <a:pt x="8051" y="1893"/>
                  </a:lnTo>
                  <a:lnTo>
                    <a:pt x="6676" y="0"/>
                  </a:lnTo>
                  <a:lnTo>
                    <a:pt x="3927" y="2449"/>
                  </a:lnTo>
                  <a:lnTo>
                    <a:pt x="3142" y="3006"/>
                  </a:lnTo>
                  <a:lnTo>
                    <a:pt x="2553" y="3452"/>
                  </a:lnTo>
                  <a:lnTo>
                    <a:pt x="295" y="11468"/>
                  </a:lnTo>
                  <a:cubicBezTo>
                    <a:pt x="295" y="11468"/>
                    <a:pt x="0" y="14474"/>
                    <a:pt x="0" y="1447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5" name="Shape"/>
            <p:cNvSpPr/>
            <p:nvPr/>
          </p:nvSpPr>
          <p:spPr>
            <a:xfrm>
              <a:off x="11053412" y="7238458"/>
              <a:ext cx="569321" cy="435363"/>
            </a:xfrm>
            <a:custGeom>
              <a:avLst/>
              <a:gdLst/>
              <a:ahLst/>
              <a:cxnLst>
                <a:cxn ang="0">
                  <a:pos x="wd2" y="hd2"/>
                </a:cxn>
                <a:cxn ang="5400000">
                  <a:pos x="wd2" y="hd2"/>
                </a:cxn>
                <a:cxn ang="10800000">
                  <a:pos x="wd2" y="hd2"/>
                </a:cxn>
                <a:cxn ang="16200000">
                  <a:pos x="wd2" y="hd2"/>
                </a:cxn>
              </a:cxnLst>
              <a:rect l="0" t="0" r="r" b="b"/>
              <a:pathLst>
                <a:path w="21600" h="21600" extrusionOk="0">
                  <a:moveTo>
                    <a:pt x="3007" y="17889"/>
                  </a:moveTo>
                  <a:lnTo>
                    <a:pt x="3896" y="18222"/>
                  </a:lnTo>
                  <a:lnTo>
                    <a:pt x="4024" y="19662"/>
                  </a:lnTo>
                  <a:lnTo>
                    <a:pt x="5633" y="19662"/>
                  </a:lnTo>
                  <a:lnTo>
                    <a:pt x="7158" y="21212"/>
                  </a:lnTo>
                  <a:lnTo>
                    <a:pt x="9445" y="21600"/>
                  </a:lnTo>
                  <a:lnTo>
                    <a:pt x="9741" y="20714"/>
                  </a:lnTo>
                  <a:lnTo>
                    <a:pt x="10927" y="19717"/>
                  </a:lnTo>
                  <a:lnTo>
                    <a:pt x="11308" y="20548"/>
                  </a:lnTo>
                  <a:lnTo>
                    <a:pt x="12282" y="20769"/>
                  </a:lnTo>
                  <a:lnTo>
                    <a:pt x="12960" y="20160"/>
                  </a:lnTo>
                  <a:lnTo>
                    <a:pt x="13722" y="19994"/>
                  </a:lnTo>
                  <a:lnTo>
                    <a:pt x="14866" y="18942"/>
                  </a:lnTo>
                  <a:lnTo>
                    <a:pt x="16899" y="18775"/>
                  </a:lnTo>
                  <a:lnTo>
                    <a:pt x="21600" y="12794"/>
                  </a:lnTo>
                  <a:lnTo>
                    <a:pt x="20033" y="12905"/>
                  </a:lnTo>
                  <a:lnTo>
                    <a:pt x="15416" y="10523"/>
                  </a:lnTo>
                  <a:lnTo>
                    <a:pt x="13934" y="8418"/>
                  </a:lnTo>
                  <a:lnTo>
                    <a:pt x="13976" y="6757"/>
                  </a:lnTo>
                  <a:lnTo>
                    <a:pt x="13172" y="6702"/>
                  </a:lnTo>
                  <a:lnTo>
                    <a:pt x="12833" y="7034"/>
                  </a:lnTo>
                  <a:lnTo>
                    <a:pt x="12621" y="5262"/>
                  </a:lnTo>
                  <a:lnTo>
                    <a:pt x="13002" y="3711"/>
                  </a:lnTo>
                  <a:lnTo>
                    <a:pt x="12155" y="2714"/>
                  </a:lnTo>
                  <a:lnTo>
                    <a:pt x="11562" y="2769"/>
                  </a:lnTo>
                  <a:lnTo>
                    <a:pt x="9953" y="1218"/>
                  </a:lnTo>
                  <a:lnTo>
                    <a:pt x="9106" y="720"/>
                  </a:lnTo>
                  <a:lnTo>
                    <a:pt x="8640" y="277"/>
                  </a:lnTo>
                  <a:lnTo>
                    <a:pt x="7539" y="609"/>
                  </a:lnTo>
                  <a:lnTo>
                    <a:pt x="6946" y="0"/>
                  </a:lnTo>
                  <a:lnTo>
                    <a:pt x="6353" y="775"/>
                  </a:lnTo>
                  <a:lnTo>
                    <a:pt x="5633" y="166"/>
                  </a:lnTo>
                  <a:lnTo>
                    <a:pt x="4701" y="277"/>
                  </a:lnTo>
                  <a:lnTo>
                    <a:pt x="4362" y="3157"/>
                  </a:lnTo>
                  <a:lnTo>
                    <a:pt x="3600" y="3489"/>
                  </a:lnTo>
                  <a:lnTo>
                    <a:pt x="2668" y="5594"/>
                  </a:lnTo>
                  <a:lnTo>
                    <a:pt x="2499" y="7145"/>
                  </a:lnTo>
                  <a:lnTo>
                    <a:pt x="1398" y="7477"/>
                  </a:lnTo>
                  <a:lnTo>
                    <a:pt x="805" y="11686"/>
                  </a:lnTo>
                  <a:lnTo>
                    <a:pt x="0" y="11908"/>
                  </a:lnTo>
                  <a:lnTo>
                    <a:pt x="0" y="13237"/>
                  </a:lnTo>
                  <a:lnTo>
                    <a:pt x="805" y="13680"/>
                  </a:lnTo>
                  <a:lnTo>
                    <a:pt x="2202" y="15729"/>
                  </a:lnTo>
                  <a:cubicBezTo>
                    <a:pt x="2202" y="15729"/>
                    <a:pt x="3007" y="17889"/>
                    <a:pt x="3007" y="1788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6" name="Shape"/>
            <p:cNvSpPr/>
            <p:nvPr/>
          </p:nvSpPr>
          <p:spPr>
            <a:xfrm>
              <a:off x="11383841" y="7318833"/>
              <a:ext cx="46886" cy="69212"/>
            </a:xfrm>
            <a:custGeom>
              <a:avLst/>
              <a:gdLst/>
              <a:ahLst/>
              <a:cxnLst>
                <a:cxn ang="0">
                  <a:pos x="wd2" y="hd2"/>
                </a:cxn>
                <a:cxn ang="5400000">
                  <a:pos x="wd2" y="hd2"/>
                </a:cxn>
                <a:cxn ang="10800000">
                  <a:pos x="wd2" y="hd2"/>
                </a:cxn>
                <a:cxn ang="16200000">
                  <a:pos x="wd2" y="hd2"/>
                </a:cxn>
              </a:cxnLst>
              <a:rect l="0" t="0" r="r" b="b"/>
              <a:pathLst>
                <a:path w="21600" h="21600" extrusionOk="0">
                  <a:moveTo>
                    <a:pt x="21600" y="16374"/>
                  </a:moveTo>
                  <a:lnTo>
                    <a:pt x="15429" y="19858"/>
                  </a:lnTo>
                  <a:lnTo>
                    <a:pt x="5657" y="19510"/>
                  </a:lnTo>
                  <a:lnTo>
                    <a:pt x="1543" y="21600"/>
                  </a:lnTo>
                  <a:lnTo>
                    <a:pt x="0" y="11497"/>
                  </a:lnTo>
                  <a:lnTo>
                    <a:pt x="3600" y="697"/>
                  </a:lnTo>
                  <a:lnTo>
                    <a:pt x="8229" y="1394"/>
                  </a:lnTo>
                  <a:lnTo>
                    <a:pt x="15943" y="0"/>
                  </a:lnTo>
                  <a:lnTo>
                    <a:pt x="21600" y="6619"/>
                  </a:lnTo>
                  <a:lnTo>
                    <a:pt x="21086" y="14284"/>
                  </a:lnTo>
                  <a:cubicBezTo>
                    <a:pt x="21086" y="14284"/>
                    <a:pt x="21600" y="16374"/>
                    <a:pt x="21600" y="1637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7" name="Shape"/>
            <p:cNvSpPr/>
            <p:nvPr/>
          </p:nvSpPr>
          <p:spPr>
            <a:xfrm>
              <a:off x="11348118" y="7354555"/>
              <a:ext cx="398525" cy="517970"/>
            </a:xfrm>
            <a:custGeom>
              <a:avLst/>
              <a:gdLst/>
              <a:ahLst/>
              <a:cxnLst>
                <a:cxn ang="0">
                  <a:pos x="wd2" y="hd2"/>
                </a:cxn>
                <a:cxn ang="5400000">
                  <a:pos x="wd2" y="hd2"/>
                </a:cxn>
                <a:cxn ang="10800000">
                  <a:pos x="wd2" y="hd2"/>
                </a:cxn>
                <a:cxn ang="16200000">
                  <a:pos x="wd2" y="hd2"/>
                </a:cxn>
              </a:cxnLst>
              <a:rect l="0" t="0" r="r" b="b"/>
              <a:pathLst>
                <a:path w="21600" h="21600" extrusionOk="0">
                  <a:moveTo>
                    <a:pt x="5022" y="1071"/>
                  </a:moveTo>
                  <a:lnTo>
                    <a:pt x="5808" y="1862"/>
                  </a:lnTo>
                  <a:lnTo>
                    <a:pt x="7382" y="2514"/>
                  </a:lnTo>
                  <a:lnTo>
                    <a:pt x="9076" y="2374"/>
                  </a:lnTo>
                  <a:lnTo>
                    <a:pt x="10286" y="1816"/>
                  </a:lnTo>
                  <a:lnTo>
                    <a:pt x="11919" y="1955"/>
                  </a:lnTo>
                  <a:lnTo>
                    <a:pt x="13311" y="1164"/>
                  </a:lnTo>
                  <a:lnTo>
                    <a:pt x="14400" y="1257"/>
                  </a:lnTo>
                  <a:lnTo>
                    <a:pt x="16034" y="1071"/>
                  </a:lnTo>
                  <a:lnTo>
                    <a:pt x="18635" y="838"/>
                  </a:lnTo>
                  <a:lnTo>
                    <a:pt x="19845" y="0"/>
                  </a:lnTo>
                  <a:lnTo>
                    <a:pt x="21297" y="186"/>
                  </a:lnTo>
                  <a:lnTo>
                    <a:pt x="21055" y="838"/>
                  </a:lnTo>
                  <a:lnTo>
                    <a:pt x="21055" y="2002"/>
                  </a:lnTo>
                  <a:lnTo>
                    <a:pt x="21600" y="2421"/>
                  </a:lnTo>
                  <a:lnTo>
                    <a:pt x="20632" y="2700"/>
                  </a:lnTo>
                  <a:lnTo>
                    <a:pt x="20511" y="3631"/>
                  </a:lnTo>
                  <a:lnTo>
                    <a:pt x="20148" y="4795"/>
                  </a:lnTo>
                  <a:cubicBezTo>
                    <a:pt x="20148" y="4795"/>
                    <a:pt x="19482" y="4841"/>
                    <a:pt x="19482" y="4981"/>
                  </a:cubicBezTo>
                  <a:cubicBezTo>
                    <a:pt x="19482" y="5121"/>
                    <a:pt x="18212" y="6610"/>
                    <a:pt x="18212" y="6610"/>
                  </a:cubicBezTo>
                  <a:lnTo>
                    <a:pt x="16881" y="8472"/>
                  </a:lnTo>
                  <a:lnTo>
                    <a:pt x="15973" y="10148"/>
                  </a:lnTo>
                  <a:lnTo>
                    <a:pt x="14521" y="11219"/>
                  </a:lnTo>
                  <a:lnTo>
                    <a:pt x="14339" y="12150"/>
                  </a:lnTo>
                  <a:lnTo>
                    <a:pt x="9923" y="15455"/>
                  </a:lnTo>
                  <a:lnTo>
                    <a:pt x="7624" y="16433"/>
                  </a:lnTo>
                  <a:lnTo>
                    <a:pt x="4780" y="18062"/>
                  </a:lnTo>
                  <a:lnTo>
                    <a:pt x="3146" y="19645"/>
                  </a:lnTo>
                  <a:lnTo>
                    <a:pt x="1210" y="21600"/>
                  </a:lnTo>
                  <a:lnTo>
                    <a:pt x="0" y="20157"/>
                  </a:lnTo>
                  <a:lnTo>
                    <a:pt x="182" y="14245"/>
                  </a:lnTo>
                  <a:lnTo>
                    <a:pt x="1392" y="13453"/>
                  </a:lnTo>
                  <a:lnTo>
                    <a:pt x="1392" y="12895"/>
                  </a:lnTo>
                  <a:lnTo>
                    <a:pt x="2360" y="12383"/>
                  </a:lnTo>
                  <a:lnTo>
                    <a:pt x="3449" y="12243"/>
                  </a:lnTo>
                  <a:lnTo>
                    <a:pt x="4780" y="11452"/>
                  </a:lnTo>
                  <a:lnTo>
                    <a:pt x="7805" y="11266"/>
                  </a:lnTo>
                  <a:lnTo>
                    <a:pt x="14703" y="6191"/>
                  </a:lnTo>
                  <a:lnTo>
                    <a:pt x="12464" y="6284"/>
                  </a:lnTo>
                  <a:lnTo>
                    <a:pt x="5869" y="4283"/>
                  </a:lnTo>
                  <a:lnTo>
                    <a:pt x="3751" y="2514"/>
                  </a:lnTo>
                  <a:lnTo>
                    <a:pt x="3812" y="1117"/>
                  </a:lnTo>
                  <a:lnTo>
                    <a:pt x="4538" y="652"/>
                  </a:lnTo>
                  <a:cubicBezTo>
                    <a:pt x="4538" y="652"/>
                    <a:pt x="5022" y="1071"/>
                    <a:pt x="5022" y="10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8" name="Shape"/>
            <p:cNvSpPr/>
            <p:nvPr/>
          </p:nvSpPr>
          <p:spPr>
            <a:xfrm>
              <a:off x="11071273" y="7604609"/>
              <a:ext cx="302522" cy="385129"/>
            </a:xfrm>
            <a:custGeom>
              <a:avLst/>
              <a:gdLst/>
              <a:ahLst/>
              <a:cxnLst>
                <a:cxn ang="0">
                  <a:pos x="wd2" y="hd2"/>
                </a:cxn>
                <a:cxn ang="5400000">
                  <a:pos x="wd2" y="hd2"/>
                </a:cxn>
                <a:cxn ang="10800000">
                  <a:pos x="wd2" y="hd2"/>
                </a:cxn>
                <a:cxn ang="16200000">
                  <a:pos x="wd2" y="hd2"/>
                </a:cxn>
              </a:cxnLst>
              <a:rect l="0" t="0" r="r" b="b"/>
              <a:pathLst>
                <a:path w="21600" h="21600" extrusionOk="0">
                  <a:moveTo>
                    <a:pt x="1435" y="3569"/>
                  </a:moveTo>
                  <a:lnTo>
                    <a:pt x="1833" y="4946"/>
                  </a:lnTo>
                  <a:lnTo>
                    <a:pt x="2949" y="6699"/>
                  </a:lnTo>
                  <a:lnTo>
                    <a:pt x="2949" y="8577"/>
                  </a:lnTo>
                  <a:lnTo>
                    <a:pt x="0" y="11082"/>
                  </a:lnTo>
                  <a:lnTo>
                    <a:pt x="80" y="13711"/>
                  </a:lnTo>
                  <a:lnTo>
                    <a:pt x="10920" y="18344"/>
                  </a:lnTo>
                  <a:lnTo>
                    <a:pt x="10920" y="19409"/>
                  </a:lnTo>
                  <a:lnTo>
                    <a:pt x="15064" y="21600"/>
                  </a:lnTo>
                  <a:lnTo>
                    <a:pt x="16897" y="19346"/>
                  </a:lnTo>
                  <a:lnTo>
                    <a:pt x="18970" y="16341"/>
                  </a:lnTo>
                  <a:lnTo>
                    <a:pt x="21361" y="14963"/>
                  </a:lnTo>
                  <a:lnTo>
                    <a:pt x="19767" y="13023"/>
                  </a:lnTo>
                  <a:lnTo>
                    <a:pt x="20086" y="5259"/>
                  </a:lnTo>
                  <a:lnTo>
                    <a:pt x="21600" y="4007"/>
                  </a:lnTo>
                  <a:lnTo>
                    <a:pt x="21600" y="3256"/>
                  </a:lnTo>
                  <a:lnTo>
                    <a:pt x="19767" y="3005"/>
                  </a:lnTo>
                  <a:lnTo>
                    <a:pt x="19049" y="2066"/>
                  </a:lnTo>
                  <a:lnTo>
                    <a:pt x="16818" y="3193"/>
                  </a:lnTo>
                  <a:lnTo>
                    <a:pt x="16260" y="4195"/>
                  </a:lnTo>
                  <a:lnTo>
                    <a:pt x="11956" y="3757"/>
                  </a:lnTo>
                  <a:lnTo>
                    <a:pt x="9086" y="2003"/>
                  </a:lnTo>
                  <a:lnTo>
                    <a:pt x="6058" y="2003"/>
                  </a:lnTo>
                  <a:lnTo>
                    <a:pt x="5818" y="376"/>
                  </a:lnTo>
                  <a:lnTo>
                    <a:pt x="4145" y="0"/>
                  </a:lnTo>
                  <a:lnTo>
                    <a:pt x="558" y="2442"/>
                  </a:lnTo>
                  <a:cubicBezTo>
                    <a:pt x="558" y="2442"/>
                    <a:pt x="1435" y="3569"/>
                    <a:pt x="1435" y="356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9" name="Shape"/>
            <p:cNvSpPr/>
            <p:nvPr/>
          </p:nvSpPr>
          <p:spPr>
            <a:xfrm>
              <a:off x="10910524" y="7649262"/>
              <a:ext cx="206519" cy="216566"/>
            </a:xfrm>
            <a:custGeom>
              <a:avLst/>
              <a:gdLst/>
              <a:ahLst/>
              <a:cxnLst>
                <a:cxn ang="0">
                  <a:pos x="wd2" y="hd2"/>
                </a:cxn>
                <a:cxn ang="5400000">
                  <a:pos x="wd2" y="hd2"/>
                </a:cxn>
                <a:cxn ang="10800000">
                  <a:pos x="wd2" y="hd2"/>
                </a:cxn>
                <a:cxn ang="16200000">
                  <a:pos x="wd2" y="hd2"/>
                </a:cxn>
              </a:cxnLst>
              <a:rect l="0" t="0" r="r" b="b"/>
              <a:pathLst>
                <a:path w="21600" h="21600" extrusionOk="0">
                  <a:moveTo>
                    <a:pt x="350" y="21600"/>
                  </a:moveTo>
                  <a:lnTo>
                    <a:pt x="3152" y="20375"/>
                  </a:lnTo>
                  <a:lnTo>
                    <a:pt x="16930" y="19819"/>
                  </a:lnTo>
                  <a:lnTo>
                    <a:pt x="17163" y="15365"/>
                  </a:lnTo>
                  <a:lnTo>
                    <a:pt x="21483" y="10911"/>
                  </a:lnTo>
                  <a:lnTo>
                    <a:pt x="21600" y="8016"/>
                  </a:lnTo>
                  <a:lnTo>
                    <a:pt x="19732" y="4788"/>
                  </a:lnTo>
                  <a:lnTo>
                    <a:pt x="19265" y="2004"/>
                  </a:lnTo>
                  <a:lnTo>
                    <a:pt x="17981" y="0"/>
                  </a:lnTo>
                  <a:lnTo>
                    <a:pt x="14828" y="2115"/>
                  </a:lnTo>
                  <a:lnTo>
                    <a:pt x="5721" y="2784"/>
                  </a:lnTo>
                  <a:lnTo>
                    <a:pt x="4670" y="2895"/>
                  </a:lnTo>
                  <a:lnTo>
                    <a:pt x="4787" y="6792"/>
                  </a:lnTo>
                  <a:lnTo>
                    <a:pt x="6772" y="7571"/>
                  </a:lnTo>
                  <a:lnTo>
                    <a:pt x="5721" y="9019"/>
                  </a:lnTo>
                  <a:lnTo>
                    <a:pt x="0" y="14697"/>
                  </a:lnTo>
                  <a:cubicBezTo>
                    <a:pt x="0" y="14697"/>
                    <a:pt x="350" y="21600"/>
                    <a:pt x="350"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0" name="Shape"/>
            <p:cNvSpPr/>
            <p:nvPr/>
          </p:nvSpPr>
          <p:spPr>
            <a:xfrm>
              <a:off x="10883732" y="7854663"/>
              <a:ext cx="69212" cy="73677"/>
            </a:xfrm>
            <a:custGeom>
              <a:avLst/>
              <a:gdLst/>
              <a:ahLst/>
              <a:cxnLst>
                <a:cxn ang="0">
                  <a:pos x="wd2" y="hd2"/>
                </a:cxn>
                <a:cxn ang="5400000">
                  <a:pos x="wd2" y="hd2"/>
                </a:cxn>
                <a:cxn ang="10800000">
                  <a:pos x="wd2" y="hd2"/>
                </a:cxn>
                <a:cxn ang="16200000">
                  <a:pos x="wd2" y="hd2"/>
                </a:cxn>
              </a:cxnLst>
              <a:rect l="0" t="0" r="r" b="b"/>
              <a:pathLst>
                <a:path w="21600" h="21600" extrusionOk="0">
                  <a:moveTo>
                    <a:pt x="2090" y="7527"/>
                  </a:moveTo>
                  <a:lnTo>
                    <a:pt x="0" y="13745"/>
                  </a:lnTo>
                  <a:lnTo>
                    <a:pt x="2090" y="21600"/>
                  </a:lnTo>
                  <a:lnTo>
                    <a:pt x="5574" y="20945"/>
                  </a:lnTo>
                  <a:lnTo>
                    <a:pt x="8361" y="21273"/>
                  </a:lnTo>
                  <a:lnTo>
                    <a:pt x="11497" y="15382"/>
                  </a:lnTo>
                  <a:lnTo>
                    <a:pt x="21600" y="14400"/>
                  </a:lnTo>
                  <a:lnTo>
                    <a:pt x="21600" y="6873"/>
                  </a:lnTo>
                  <a:lnTo>
                    <a:pt x="16723" y="0"/>
                  </a:lnTo>
                  <a:lnTo>
                    <a:pt x="8013" y="4582"/>
                  </a:lnTo>
                  <a:cubicBezTo>
                    <a:pt x="8013" y="4582"/>
                    <a:pt x="2090" y="7527"/>
                    <a:pt x="2090" y="752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1" name="Shape"/>
            <p:cNvSpPr/>
            <p:nvPr/>
          </p:nvSpPr>
          <p:spPr>
            <a:xfrm>
              <a:off x="10892663" y="7899316"/>
              <a:ext cx="64747" cy="83724"/>
            </a:xfrm>
            <a:custGeom>
              <a:avLst/>
              <a:gdLst/>
              <a:ahLst/>
              <a:cxnLst>
                <a:cxn ang="0">
                  <a:pos x="wd2" y="hd2"/>
                </a:cxn>
                <a:cxn ang="5400000">
                  <a:pos x="wd2" y="hd2"/>
                </a:cxn>
                <a:cxn ang="10800000">
                  <a:pos x="wd2" y="hd2"/>
                </a:cxn>
                <a:cxn ang="16200000">
                  <a:pos x="wd2" y="hd2"/>
                </a:cxn>
              </a:cxnLst>
              <a:rect l="0" t="0" r="r" b="b"/>
              <a:pathLst>
                <a:path w="21600" h="21600" extrusionOk="0">
                  <a:moveTo>
                    <a:pt x="0" y="9792"/>
                  </a:moveTo>
                  <a:lnTo>
                    <a:pt x="3724" y="21600"/>
                  </a:lnTo>
                  <a:lnTo>
                    <a:pt x="8938" y="21312"/>
                  </a:lnTo>
                  <a:lnTo>
                    <a:pt x="20483" y="12384"/>
                  </a:lnTo>
                  <a:lnTo>
                    <a:pt x="20110" y="8064"/>
                  </a:lnTo>
                  <a:lnTo>
                    <a:pt x="18621" y="5184"/>
                  </a:lnTo>
                  <a:lnTo>
                    <a:pt x="21600" y="0"/>
                  </a:lnTo>
                  <a:lnTo>
                    <a:pt x="10800" y="864"/>
                  </a:lnTo>
                  <a:lnTo>
                    <a:pt x="7448" y="6048"/>
                  </a:lnTo>
                  <a:lnTo>
                    <a:pt x="4469" y="5760"/>
                  </a:lnTo>
                  <a:lnTo>
                    <a:pt x="745" y="6336"/>
                  </a:lnTo>
                  <a:cubicBezTo>
                    <a:pt x="745" y="6336"/>
                    <a:pt x="0" y="9792"/>
                    <a:pt x="0" y="97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2" name="Shape"/>
            <p:cNvSpPr/>
            <p:nvPr/>
          </p:nvSpPr>
          <p:spPr>
            <a:xfrm>
              <a:off x="10901594" y="7845733"/>
              <a:ext cx="430897" cy="409688"/>
            </a:xfrm>
            <a:custGeom>
              <a:avLst/>
              <a:gdLst/>
              <a:ahLst/>
              <a:cxnLst>
                <a:cxn ang="0">
                  <a:pos x="wd2" y="hd2"/>
                </a:cxn>
                <a:cxn ang="5400000">
                  <a:pos x="wd2" y="hd2"/>
                </a:cxn>
                <a:cxn ang="10800000">
                  <a:pos x="wd2" y="hd2"/>
                </a:cxn>
                <a:cxn ang="16200000">
                  <a:pos x="wd2" y="hd2"/>
                </a:cxn>
              </a:cxnLst>
              <a:rect l="0" t="0" r="r" b="b"/>
              <a:pathLst>
                <a:path w="21600" h="21600" extrusionOk="0">
                  <a:moveTo>
                    <a:pt x="0" y="8299"/>
                  </a:moveTo>
                  <a:lnTo>
                    <a:pt x="448" y="9947"/>
                  </a:lnTo>
                  <a:lnTo>
                    <a:pt x="504" y="11241"/>
                  </a:lnTo>
                  <a:lnTo>
                    <a:pt x="1959" y="12772"/>
                  </a:lnTo>
                  <a:cubicBezTo>
                    <a:pt x="1959" y="12772"/>
                    <a:pt x="2574" y="14949"/>
                    <a:pt x="2742" y="15185"/>
                  </a:cubicBezTo>
                  <a:cubicBezTo>
                    <a:pt x="2910" y="15420"/>
                    <a:pt x="4868" y="16538"/>
                    <a:pt x="4868" y="16538"/>
                  </a:cubicBezTo>
                  <a:lnTo>
                    <a:pt x="6939" y="16950"/>
                  </a:lnTo>
                  <a:lnTo>
                    <a:pt x="9233" y="17833"/>
                  </a:lnTo>
                  <a:lnTo>
                    <a:pt x="9849" y="18893"/>
                  </a:lnTo>
                  <a:lnTo>
                    <a:pt x="10296" y="21365"/>
                  </a:lnTo>
                  <a:lnTo>
                    <a:pt x="11695" y="21365"/>
                  </a:lnTo>
                  <a:lnTo>
                    <a:pt x="13038" y="21070"/>
                  </a:lnTo>
                  <a:lnTo>
                    <a:pt x="13374" y="21600"/>
                  </a:lnTo>
                  <a:lnTo>
                    <a:pt x="16228" y="21423"/>
                  </a:lnTo>
                  <a:lnTo>
                    <a:pt x="16844" y="20599"/>
                  </a:lnTo>
                  <a:lnTo>
                    <a:pt x="17627" y="21188"/>
                  </a:lnTo>
                  <a:lnTo>
                    <a:pt x="18746" y="20599"/>
                  </a:lnTo>
                  <a:lnTo>
                    <a:pt x="21600" y="20011"/>
                  </a:lnTo>
                  <a:lnTo>
                    <a:pt x="20033" y="18304"/>
                  </a:lnTo>
                  <a:lnTo>
                    <a:pt x="19977" y="16833"/>
                  </a:lnTo>
                  <a:lnTo>
                    <a:pt x="19250" y="15361"/>
                  </a:lnTo>
                  <a:lnTo>
                    <a:pt x="19194" y="13301"/>
                  </a:lnTo>
                  <a:lnTo>
                    <a:pt x="19697" y="12360"/>
                  </a:lnTo>
                  <a:lnTo>
                    <a:pt x="18131" y="11006"/>
                  </a:lnTo>
                  <a:lnTo>
                    <a:pt x="18690" y="9358"/>
                  </a:lnTo>
                  <a:lnTo>
                    <a:pt x="19306" y="7534"/>
                  </a:lnTo>
                  <a:lnTo>
                    <a:pt x="16396" y="5474"/>
                  </a:lnTo>
                  <a:lnTo>
                    <a:pt x="16396" y="4473"/>
                  </a:lnTo>
                  <a:lnTo>
                    <a:pt x="8618" y="0"/>
                  </a:lnTo>
                  <a:lnTo>
                    <a:pt x="2015" y="294"/>
                  </a:lnTo>
                  <a:lnTo>
                    <a:pt x="2798" y="1530"/>
                  </a:lnTo>
                  <a:lnTo>
                    <a:pt x="2798" y="2884"/>
                  </a:lnTo>
                  <a:lnTo>
                    <a:pt x="2350" y="3943"/>
                  </a:lnTo>
                  <a:lnTo>
                    <a:pt x="2630" y="5415"/>
                  </a:lnTo>
                  <a:lnTo>
                    <a:pt x="895" y="7239"/>
                  </a:lnTo>
                  <a:lnTo>
                    <a:pt x="112" y="7298"/>
                  </a:lnTo>
                  <a:cubicBezTo>
                    <a:pt x="112" y="7298"/>
                    <a:pt x="0" y="8299"/>
                    <a:pt x="0" y="829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3" name="Shape"/>
            <p:cNvSpPr/>
            <p:nvPr/>
          </p:nvSpPr>
          <p:spPr>
            <a:xfrm>
              <a:off x="10321111" y="7372416"/>
              <a:ext cx="520203" cy="328947"/>
            </a:xfrm>
            <a:custGeom>
              <a:avLst/>
              <a:gdLst/>
              <a:ahLst/>
              <a:cxnLst>
                <a:cxn ang="0">
                  <a:pos x="wd2" y="hd2"/>
                </a:cxn>
                <a:cxn ang="5400000">
                  <a:pos x="wd2" y="hd2"/>
                </a:cxn>
                <a:cxn ang="10800000">
                  <a:pos x="wd2" y="hd2"/>
                </a:cxn>
                <a:cxn ang="16200000">
                  <a:pos x="wd2" y="hd2"/>
                </a:cxn>
              </a:cxnLst>
              <a:rect l="0" t="0" r="r" b="b"/>
              <a:pathLst>
                <a:path w="21600" h="21600" extrusionOk="0">
                  <a:moveTo>
                    <a:pt x="1730" y="9187"/>
                  </a:moveTo>
                  <a:lnTo>
                    <a:pt x="865" y="11533"/>
                  </a:lnTo>
                  <a:lnTo>
                    <a:pt x="371" y="13097"/>
                  </a:lnTo>
                  <a:lnTo>
                    <a:pt x="0" y="13097"/>
                  </a:lnTo>
                  <a:lnTo>
                    <a:pt x="494" y="15443"/>
                  </a:lnTo>
                  <a:lnTo>
                    <a:pt x="1298" y="17690"/>
                  </a:lnTo>
                  <a:lnTo>
                    <a:pt x="1483" y="19548"/>
                  </a:lnTo>
                  <a:lnTo>
                    <a:pt x="2967" y="21600"/>
                  </a:lnTo>
                  <a:lnTo>
                    <a:pt x="4141" y="18668"/>
                  </a:lnTo>
                  <a:lnTo>
                    <a:pt x="6613" y="18961"/>
                  </a:lnTo>
                  <a:lnTo>
                    <a:pt x="6922" y="17690"/>
                  </a:lnTo>
                  <a:lnTo>
                    <a:pt x="8097" y="15247"/>
                  </a:lnTo>
                  <a:lnTo>
                    <a:pt x="10074" y="16615"/>
                  </a:lnTo>
                  <a:lnTo>
                    <a:pt x="13103" y="17690"/>
                  </a:lnTo>
                  <a:lnTo>
                    <a:pt x="13721" y="16126"/>
                  </a:lnTo>
                  <a:lnTo>
                    <a:pt x="15204" y="16713"/>
                  </a:lnTo>
                  <a:lnTo>
                    <a:pt x="16255" y="15540"/>
                  </a:lnTo>
                  <a:lnTo>
                    <a:pt x="16811" y="15931"/>
                  </a:lnTo>
                  <a:lnTo>
                    <a:pt x="18232" y="15052"/>
                  </a:lnTo>
                  <a:lnTo>
                    <a:pt x="19097" y="15638"/>
                  </a:lnTo>
                  <a:lnTo>
                    <a:pt x="20148" y="15247"/>
                  </a:lnTo>
                  <a:lnTo>
                    <a:pt x="21600" y="16224"/>
                  </a:lnTo>
                  <a:lnTo>
                    <a:pt x="21415" y="14612"/>
                  </a:lnTo>
                  <a:lnTo>
                    <a:pt x="20024" y="12852"/>
                  </a:lnTo>
                  <a:lnTo>
                    <a:pt x="19653" y="10800"/>
                  </a:lnTo>
                  <a:lnTo>
                    <a:pt x="17985" y="9920"/>
                  </a:lnTo>
                  <a:lnTo>
                    <a:pt x="17305" y="9089"/>
                  </a:lnTo>
                  <a:lnTo>
                    <a:pt x="16965" y="7575"/>
                  </a:lnTo>
                  <a:lnTo>
                    <a:pt x="15852" y="7282"/>
                  </a:lnTo>
                  <a:lnTo>
                    <a:pt x="15667" y="5815"/>
                  </a:lnTo>
                  <a:lnTo>
                    <a:pt x="15018" y="5522"/>
                  </a:lnTo>
                  <a:lnTo>
                    <a:pt x="15018" y="2590"/>
                  </a:lnTo>
                  <a:lnTo>
                    <a:pt x="14045" y="1271"/>
                  </a:lnTo>
                  <a:lnTo>
                    <a:pt x="13844" y="0"/>
                  </a:lnTo>
                  <a:lnTo>
                    <a:pt x="12484" y="293"/>
                  </a:lnTo>
                  <a:lnTo>
                    <a:pt x="11063" y="2737"/>
                  </a:lnTo>
                  <a:lnTo>
                    <a:pt x="10259" y="4203"/>
                  </a:lnTo>
                  <a:lnTo>
                    <a:pt x="9270" y="5376"/>
                  </a:lnTo>
                  <a:lnTo>
                    <a:pt x="7323" y="5815"/>
                  </a:lnTo>
                  <a:lnTo>
                    <a:pt x="7138" y="7868"/>
                  </a:lnTo>
                  <a:lnTo>
                    <a:pt x="3986" y="9187"/>
                  </a:lnTo>
                  <a:lnTo>
                    <a:pt x="3275" y="8796"/>
                  </a:lnTo>
                  <a:lnTo>
                    <a:pt x="2163" y="8894"/>
                  </a:lnTo>
                  <a:cubicBezTo>
                    <a:pt x="2163" y="8894"/>
                    <a:pt x="1730" y="9187"/>
                    <a:pt x="1730" y="91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4" name="Shape"/>
            <p:cNvSpPr/>
            <p:nvPr/>
          </p:nvSpPr>
          <p:spPr>
            <a:xfrm>
              <a:off x="9097633" y="7167015"/>
              <a:ext cx="232935" cy="167448"/>
            </a:xfrm>
            <a:custGeom>
              <a:avLst/>
              <a:gdLst/>
              <a:ahLst/>
              <a:cxnLst>
                <a:cxn ang="0">
                  <a:pos x="wd2" y="hd2"/>
                </a:cxn>
                <a:cxn ang="5400000">
                  <a:pos x="wd2" y="hd2"/>
                </a:cxn>
                <a:cxn ang="10800000">
                  <a:pos x="wd2" y="hd2"/>
                </a:cxn>
                <a:cxn ang="16200000">
                  <a:pos x="wd2" y="hd2"/>
                </a:cxn>
              </a:cxnLst>
              <a:rect l="0" t="0" r="r" b="b"/>
              <a:pathLst>
                <a:path w="21600" h="21600" extrusionOk="0">
                  <a:moveTo>
                    <a:pt x="2484" y="2880"/>
                  </a:moveTo>
                  <a:lnTo>
                    <a:pt x="2346" y="5951"/>
                  </a:lnTo>
                  <a:lnTo>
                    <a:pt x="0" y="8255"/>
                  </a:lnTo>
                  <a:lnTo>
                    <a:pt x="1795" y="14400"/>
                  </a:lnTo>
                  <a:lnTo>
                    <a:pt x="5660" y="14400"/>
                  </a:lnTo>
                  <a:lnTo>
                    <a:pt x="8005" y="13248"/>
                  </a:lnTo>
                  <a:lnTo>
                    <a:pt x="9662" y="15360"/>
                  </a:lnTo>
                  <a:lnTo>
                    <a:pt x="11457" y="15743"/>
                  </a:lnTo>
                  <a:lnTo>
                    <a:pt x="11318" y="16512"/>
                  </a:lnTo>
                  <a:lnTo>
                    <a:pt x="8695" y="16512"/>
                  </a:lnTo>
                  <a:lnTo>
                    <a:pt x="7315" y="15743"/>
                  </a:lnTo>
                  <a:lnTo>
                    <a:pt x="3450" y="17088"/>
                  </a:lnTo>
                  <a:lnTo>
                    <a:pt x="1241" y="17471"/>
                  </a:lnTo>
                  <a:lnTo>
                    <a:pt x="966" y="21312"/>
                  </a:lnTo>
                  <a:lnTo>
                    <a:pt x="5520" y="20927"/>
                  </a:lnTo>
                  <a:lnTo>
                    <a:pt x="7591" y="19199"/>
                  </a:lnTo>
                  <a:lnTo>
                    <a:pt x="13940" y="19392"/>
                  </a:lnTo>
                  <a:lnTo>
                    <a:pt x="16563" y="20736"/>
                  </a:lnTo>
                  <a:lnTo>
                    <a:pt x="21600" y="21600"/>
                  </a:lnTo>
                  <a:lnTo>
                    <a:pt x="21393" y="18047"/>
                  </a:lnTo>
                  <a:lnTo>
                    <a:pt x="20565" y="14400"/>
                  </a:lnTo>
                  <a:lnTo>
                    <a:pt x="18633" y="12480"/>
                  </a:lnTo>
                  <a:lnTo>
                    <a:pt x="17252" y="9792"/>
                  </a:lnTo>
                  <a:lnTo>
                    <a:pt x="13250" y="4992"/>
                  </a:lnTo>
                  <a:lnTo>
                    <a:pt x="12422" y="3071"/>
                  </a:lnTo>
                  <a:lnTo>
                    <a:pt x="10352" y="2112"/>
                  </a:lnTo>
                  <a:lnTo>
                    <a:pt x="8350" y="0"/>
                  </a:lnTo>
                  <a:lnTo>
                    <a:pt x="2346" y="576"/>
                  </a:lnTo>
                  <a:cubicBezTo>
                    <a:pt x="2346" y="576"/>
                    <a:pt x="2484" y="2880"/>
                    <a:pt x="2484" y="288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5" name="Shape"/>
            <p:cNvSpPr/>
            <p:nvPr/>
          </p:nvSpPr>
          <p:spPr>
            <a:xfrm>
              <a:off x="9106563" y="7309903"/>
              <a:ext cx="125028" cy="74428"/>
            </a:xfrm>
            <a:custGeom>
              <a:avLst/>
              <a:gdLst/>
              <a:ahLst/>
              <a:cxnLst>
                <a:cxn ang="0">
                  <a:pos x="wd2" y="hd2"/>
                </a:cxn>
                <a:cxn ang="5400000">
                  <a:pos x="wd2" y="hd2"/>
                </a:cxn>
                <a:cxn ang="10800000">
                  <a:pos x="wd2" y="hd2"/>
                </a:cxn>
                <a:cxn ang="16200000">
                  <a:pos x="wd2" y="hd2"/>
                </a:cxn>
              </a:cxnLst>
              <a:rect l="0" t="0" r="r" b="b"/>
              <a:pathLst>
                <a:path w="21600" h="21600" extrusionOk="0">
                  <a:moveTo>
                    <a:pt x="1546" y="6912"/>
                  </a:moveTo>
                  <a:lnTo>
                    <a:pt x="5917" y="9504"/>
                  </a:lnTo>
                  <a:lnTo>
                    <a:pt x="8745" y="11663"/>
                  </a:lnTo>
                  <a:lnTo>
                    <a:pt x="10030" y="21600"/>
                  </a:lnTo>
                  <a:lnTo>
                    <a:pt x="12344" y="18143"/>
                  </a:lnTo>
                  <a:lnTo>
                    <a:pt x="15430" y="12096"/>
                  </a:lnTo>
                  <a:lnTo>
                    <a:pt x="19801" y="10800"/>
                  </a:lnTo>
                  <a:lnTo>
                    <a:pt x="19543" y="6049"/>
                  </a:lnTo>
                  <a:lnTo>
                    <a:pt x="21600" y="866"/>
                  </a:lnTo>
                  <a:lnTo>
                    <a:pt x="12343" y="0"/>
                  </a:lnTo>
                  <a:lnTo>
                    <a:pt x="8486" y="3888"/>
                  </a:lnTo>
                  <a:lnTo>
                    <a:pt x="0" y="4753"/>
                  </a:lnTo>
                  <a:cubicBezTo>
                    <a:pt x="0" y="4753"/>
                    <a:pt x="1546" y="6912"/>
                    <a:pt x="1546" y="691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6" name="Shape"/>
            <p:cNvSpPr/>
            <p:nvPr/>
          </p:nvSpPr>
          <p:spPr>
            <a:xfrm>
              <a:off x="9106563" y="7265251"/>
              <a:ext cx="110150" cy="32740"/>
            </a:xfrm>
            <a:custGeom>
              <a:avLst/>
              <a:gdLst/>
              <a:ahLst/>
              <a:cxnLst>
                <a:cxn ang="0">
                  <a:pos x="wd2" y="hd2"/>
                </a:cxn>
                <a:cxn ang="5400000">
                  <a:pos x="wd2" y="hd2"/>
                </a:cxn>
                <a:cxn ang="10800000">
                  <a:pos x="wd2" y="hd2"/>
                </a:cxn>
                <a:cxn ang="16200000">
                  <a:pos x="wd2" y="hd2"/>
                </a:cxn>
              </a:cxnLst>
              <a:rect l="0" t="0" r="r" b="b"/>
              <a:pathLst>
                <a:path w="21600" h="21600" extrusionOk="0">
                  <a:moveTo>
                    <a:pt x="1168" y="5892"/>
                  </a:moveTo>
                  <a:lnTo>
                    <a:pt x="0" y="21600"/>
                  </a:lnTo>
                  <a:lnTo>
                    <a:pt x="11966" y="12762"/>
                  </a:lnTo>
                  <a:lnTo>
                    <a:pt x="16637" y="15708"/>
                  </a:lnTo>
                  <a:lnTo>
                    <a:pt x="21308" y="16692"/>
                  </a:lnTo>
                  <a:lnTo>
                    <a:pt x="21600" y="12762"/>
                  </a:lnTo>
                  <a:lnTo>
                    <a:pt x="17805" y="10800"/>
                  </a:lnTo>
                  <a:lnTo>
                    <a:pt x="14303" y="0"/>
                  </a:lnTo>
                  <a:lnTo>
                    <a:pt x="10800" y="5892"/>
                  </a:lnTo>
                  <a:cubicBezTo>
                    <a:pt x="10800" y="5892"/>
                    <a:pt x="1168" y="5892"/>
                    <a:pt x="1168" y="58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7" name="Shape"/>
            <p:cNvSpPr/>
            <p:nvPr/>
          </p:nvSpPr>
          <p:spPr>
            <a:xfrm>
              <a:off x="9169076" y="7309903"/>
              <a:ext cx="302147" cy="206894"/>
            </a:xfrm>
            <a:custGeom>
              <a:avLst/>
              <a:gdLst/>
              <a:ahLst/>
              <a:cxnLst>
                <a:cxn ang="0">
                  <a:pos x="wd2" y="hd2"/>
                </a:cxn>
                <a:cxn ang="5400000">
                  <a:pos x="wd2" y="hd2"/>
                </a:cxn>
                <a:cxn ang="10800000">
                  <a:pos x="wd2" y="hd2"/>
                </a:cxn>
                <a:cxn ang="16200000">
                  <a:pos x="wd2" y="hd2"/>
                </a:cxn>
              </a:cxnLst>
              <a:rect l="0" t="0" r="r" b="b"/>
              <a:pathLst>
                <a:path w="21600" h="21600" extrusionOk="0">
                  <a:moveTo>
                    <a:pt x="530" y="8081"/>
                  </a:moveTo>
                  <a:lnTo>
                    <a:pt x="1488" y="7303"/>
                  </a:lnTo>
                  <a:lnTo>
                    <a:pt x="2126" y="9479"/>
                  </a:lnTo>
                  <a:lnTo>
                    <a:pt x="3510" y="11655"/>
                  </a:lnTo>
                  <a:lnTo>
                    <a:pt x="4680" y="12587"/>
                  </a:lnTo>
                  <a:lnTo>
                    <a:pt x="5106" y="14452"/>
                  </a:lnTo>
                  <a:lnTo>
                    <a:pt x="6809" y="14762"/>
                  </a:lnTo>
                  <a:lnTo>
                    <a:pt x="7873" y="12587"/>
                  </a:lnTo>
                  <a:lnTo>
                    <a:pt x="8831" y="11188"/>
                  </a:lnTo>
                  <a:lnTo>
                    <a:pt x="10108" y="11499"/>
                  </a:lnTo>
                  <a:lnTo>
                    <a:pt x="11172" y="10256"/>
                  </a:lnTo>
                  <a:lnTo>
                    <a:pt x="11704" y="10722"/>
                  </a:lnTo>
                  <a:lnTo>
                    <a:pt x="13087" y="15540"/>
                  </a:lnTo>
                  <a:lnTo>
                    <a:pt x="12875" y="17871"/>
                  </a:lnTo>
                  <a:lnTo>
                    <a:pt x="14471" y="16938"/>
                  </a:lnTo>
                  <a:lnTo>
                    <a:pt x="15641" y="17093"/>
                  </a:lnTo>
                  <a:lnTo>
                    <a:pt x="16599" y="20201"/>
                  </a:lnTo>
                  <a:lnTo>
                    <a:pt x="16705" y="21600"/>
                  </a:lnTo>
                  <a:lnTo>
                    <a:pt x="17982" y="21600"/>
                  </a:lnTo>
                  <a:lnTo>
                    <a:pt x="19365" y="20201"/>
                  </a:lnTo>
                  <a:lnTo>
                    <a:pt x="20323" y="18803"/>
                  </a:lnTo>
                  <a:lnTo>
                    <a:pt x="20536" y="16938"/>
                  </a:lnTo>
                  <a:lnTo>
                    <a:pt x="21600" y="16316"/>
                  </a:lnTo>
                  <a:lnTo>
                    <a:pt x="20855" y="12431"/>
                  </a:lnTo>
                  <a:lnTo>
                    <a:pt x="20429" y="10256"/>
                  </a:lnTo>
                  <a:lnTo>
                    <a:pt x="21068" y="9324"/>
                  </a:lnTo>
                  <a:lnTo>
                    <a:pt x="19099" y="7381"/>
                  </a:lnTo>
                  <a:lnTo>
                    <a:pt x="19259" y="4584"/>
                  </a:lnTo>
                  <a:lnTo>
                    <a:pt x="17503" y="1554"/>
                  </a:lnTo>
                  <a:lnTo>
                    <a:pt x="16226" y="1554"/>
                  </a:lnTo>
                  <a:lnTo>
                    <a:pt x="14630" y="3652"/>
                  </a:lnTo>
                  <a:lnTo>
                    <a:pt x="11757" y="1787"/>
                  </a:lnTo>
                  <a:lnTo>
                    <a:pt x="7874" y="1088"/>
                  </a:lnTo>
                  <a:lnTo>
                    <a:pt x="5852" y="0"/>
                  </a:lnTo>
                  <a:lnTo>
                    <a:pt x="4788" y="156"/>
                  </a:lnTo>
                  <a:lnTo>
                    <a:pt x="3937" y="2020"/>
                  </a:lnTo>
                  <a:lnTo>
                    <a:pt x="4043" y="3729"/>
                  </a:lnTo>
                  <a:lnTo>
                    <a:pt x="2235" y="4196"/>
                  </a:lnTo>
                  <a:lnTo>
                    <a:pt x="0" y="7615"/>
                  </a:lnTo>
                  <a:cubicBezTo>
                    <a:pt x="0" y="7615"/>
                    <a:pt x="530" y="8081"/>
                    <a:pt x="530" y="808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8" name="Shape"/>
            <p:cNvSpPr/>
            <p:nvPr/>
          </p:nvSpPr>
          <p:spPr>
            <a:xfrm>
              <a:off x="9240520" y="7408138"/>
              <a:ext cx="117576" cy="139915"/>
            </a:xfrm>
            <a:custGeom>
              <a:avLst/>
              <a:gdLst/>
              <a:ahLst/>
              <a:cxnLst>
                <a:cxn ang="0">
                  <a:pos x="wd2" y="hd2"/>
                </a:cxn>
                <a:cxn ang="5400000">
                  <a:pos x="wd2" y="hd2"/>
                </a:cxn>
                <a:cxn ang="10800000">
                  <a:pos x="wd2" y="hd2"/>
                </a:cxn>
                <a:cxn ang="16200000">
                  <a:pos x="wd2" y="hd2"/>
                </a:cxn>
              </a:cxnLst>
              <a:rect l="0" t="0" r="r" b="b"/>
              <a:pathLst>
                <a:path w="21600" h="21600" extrusionOk="0">
                  <a:moveTo>
                    <a:pt x="12302" y="21600"/>
                  </a:moveTo>
                  <a:lnTo>
                    <a:pt x="15584" y="16544"/>
                  </a:lnTo>
                  <a:lnTo>
                    <a:pt x="19411" y="14246"/>
                  </a:lnTo>
                  <a:lnTo>
                    <a:pt x="21326" y="12638"/>
                  </a:lnTo>
                  <a:lnTo>
                    <a:pt x="21600" y="10799"/>
                  </a:lnTo>
                  <a:lnTo>
                    <a:pt x="19139" y="10799"/>
                  </a:lnTo>
                  <a:lnTo>
                    <a:pt x="19413" y="7813"/>
                  </a:lnTo>
                  <a:lnTo>
                    <a:pt x="15858" y="689"/>
                  </a:lnTo>
                  <a:lnTo>
                    <a:pt x="14491" y="0"/>
                  </a:lnTo>
                  <a:lnTo>
                    <a:pt x="11485" y="2298"/>
                  </a:lnTo>
                  <a:lnTo>
                    <a:pt x="8477" y="1379"/>
                  </a:lnTo>
                  <a:lnTo>
                    <a:pt x="6016" y="3447"/>
                  </a:lnTo>
                  <a:lnTo>
                    <a:pt x="3281" y="6663"/>
                  </a:lnTo>
                  <a:lnTo>
                    <a:pt x="0" y="6663"/>
                  </a:lnTo>
                  <a:lnTo>
                    <a:pt x="0" y="10340"/>
                  </a:lnTo>
                  <a:lnTo>
                    <a:pt x="1915" y="13098"/>
                  </a:lnTo>
                  <a:lnTo>
                    <a:pt x="4102" y="14017"/>
                  </a:lnTo>
                  <a:lnTo>
                    <a:pt x="5196" y="17693"/>
                  </a:lnTo>
                  <a:cubicBezTo>
                    <a:pt x="5196" y="17693"/>
                    <a:pt x="12302" y="21600"/>
                    <a:pt x="1230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9" name="Shape"/>
            <p:cNvSpPr/>
            <p:nvPr/>
          </p:nvSpPr>
          <p:spPr>
            <a:xfrm>
              <a:off x="9544158" y="7220598"/>
              <a:ext cx="307371" cy="224746"/>
            </a:xfrm>
            <a:custGeom>
              <a:avLst/>
              <a:gdLst/>
              <a:ahLst/>
              <a:cxnLst>
                <a:cxn ang="0">
                  <a:pos x="wd2" y="hd2"/>
                </a:cxn>
                <a:cxn ang="5400000">
                  <a:pos x="wd2" y="hd2"/>
                </a:cxn>
                <a:cxn ang="10800000">
                  <a:pos x="wd2" y="hd2"/>
                </a:cxn>
                <a:cxn ang="16200000">
                  <a:pos x="wd2" y="hd2"/>
                </a:cxn>
              </a:cxnLst>
              <a:rect l="0" t="0" r="r" b="b"/>
              <a:pathLst>
                <a:path w="21600" h="21600" extrusionOk="0">
                  <a:moveTo>
                    <a:pt x="1414" y="18739"/>
                  </a:moveTo>
                  <a:lnTo>
                    <a:pt x="3610" y="20313"/>
                  </a:lnTo>
                  <a:lnTo>
                    <a:pt x="4133" y="19598"/>
                  </a:lnTo>
                  <a:lnTo>
                    <a:pt x="6330" y="19883"/>
                  </a:lnTo>
                  <a:lnTo>
                    <a:pt x="7480" y="21600"/>
                  </a:lnTo>
                  <a:lnTo>
                    <a:pt x="7375" y="15449"/>
                  </a:lnTo>
                  <a:lnTo>
                    <a:pt x="13860" y="15163"/>
                  </a:lnTo>
                  <a:lnTo>
                    <a:pt x="14801" y="14877"/>
                  </a:lnTo>
                  <a:lnTo>
                    <a:pt x="16161" y="15449"/>
                  </a:lnTo>
                  <a:lnTo>
                    <a:pt x="17939" y="15592"/>
                  </a:lnTo>
                  <a:lnTo>
                    <a:pt x="19090" y="14162"/>
                  </a:lnTo>
                  <a:lnTo>
                    <a:pt x="20554" y="13875"/>
                  </a:lnTo>
                  <a:lnTo>
                    <a:pt x="21600" y="11587"/>
                  </a:lnTo>
                  <a:lnTo>
                    <a:pt x="21338" y="10085"/>
                  </a:lnTo>
                  <a:lnTo>
                    <a:pt x="18044" y="8368"/>
                  </a:lnTo>
                  <a:lnTo>
                    <a:pt x="17573" y="6652"/>
                  </a:lnTo>
                  <a:lnTo>
                    <a:pt x="16318" y="4935"/>
                  </a:lnTo>
                  <a:lnTo>
                    <a:pt x="16056" y="0"/>
                  </a:lnTo>
                  <a:lnTo>
                    <a:pt x="12709" y="0"/>
                  </a:lnTo>
                  <a:lnTo>
                    <a:pt x="9362" y="3862"/>
                  </a:lnTo>
                  <a:lnTo>
                    <a:pt x="5806" y="6223"/>
                  </a:lnTo>
                  <a:lnTo>
                    <a:pt x="4551" y="6008"/>
                  </a:lnTo>
                  <a:lnTo>
                    <a:pt x="3504" y="7438"/>
                  </a:lnTo>
                  <a:lnTo>
                    <a:pt x="2458" y="11300"/>
                  </a:lnTo>
                  <a:lnTo>
                    <a:pt x="784" y="12445"/>
                  </a:lnTo>
                  <a:lnTo>
                    <a:pt x="157" y="14591"/>
                  </a:lnTo>
                  <a:lnTo>
                    <a:pt x="0" y="16951"/>
                  </a:lnTo>
                  <a:cubicBezTo>
                    <a:pt x="0" y="16951"/>
                    <a:pt x="1414" y="18739"/>
                    <a:pt x="1414" y="1873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0" name="Shape"/>
            <p:cNvSpPr/>
            <p:nvPr/>
          </p:nvSpPr>
          <p:spPr>
            <a:xfrm>
              <a:off x="9311964" y="7479582"/>
              <a:ext cx="171163" cy="166706"/>
            </a:xfrm>
            <a:custGeom>
              <a:avLst/>
              <a:gdLst/>
              <a:ahLst/>
              <a:cxnLst>
                <a:cxn ang="0">
                  <a:pos x="wd2" y="hd2"/>
                </a:cxn>
                <a:cxn ang="5400000">
                  <a:pos x="wd2" y="hd2"/>
                </a:cxn>
                <a:cxn ang="10800000">
                  <a:pos x="wd2" y="hd2"/>
                </a:cxn>
                <a:cxn ang="16200000">
                  <a:pos x="wd2" y="hd2"/>
                </a:cxn>
              </a:cxnLst>
              <a:rect l="0" t="0" r="r" b="b"/>
              <a:pathLst>
                <a:path w="21600" h="21600" extrusionOk="0">
                  <a:moveTo>
                    <a:pt x="14838" y="10607"/>
                  </a:moveTo>
                  <a:lnTo>
                    <a:pt x="18594" y="12150"/>
                  </a:lnTo>
                  <a:lnTo>
                    <a:pt x="21600" y="14850"/>
                  </a:lnTo>
                  <a:lnTo>
                    <a:pt x="20661" y="19864"/>
                  </a:lnTo>
                  <a:lnTo>
                    <a:pt x="20098" y="21600"/>
                  </a:lnTo>
                  <a:lnTo>
                    <a:pt x="12772" y="18900"/>
                  </a:lnTo>
                  <a:lnTo>
                    <a:pt x="9203" y="15429"/>
                  </a:lnTo>
                  <a:lnTo>
                    <a:pt x="5447" y="12343"/>
                  </a:lnTo>
                  <a:lnTo>
                    <a:pt x="2817" y="10993"/>
                  </a:lnTo>
                  <a:lnTo>
                    <a:pt x="0" y="9643"/>
                  </a:lnTo>
                  <a:lnTo>
                    <a:pt x="2254" y="5400"/>
                  </a:lnTo>
                  <a:lnTo>
                    <a:pt x="6198" y="2122"/>
                  </a:lnTo>
                  <a:lnTo>
                    <a:pt x="6387" y="579"/>
                  </a:lnTo>
                  <a:lnTo>
                    <a:pt x="9392" y="0"/>
                  </a:lnTo>
                  <a:lnTo>
                    <a:pt x="11083" y="3858"/>
                  </a:lnTo>
                  <a:lnTo>
                    <a:pt x="11272" y="5594"/>
                  </a:lnTo>
                  <a:lnTo>
                    <a:pt x="13526" y="5594"/>
                  </a:lnTo>
                  <a:lnTo>
                    <a:pt x="15404" y="4436"/>
                  </a:lnTo>
                  <a:lnTo>
                    <a:pt x="16343" y="7715"/>
                  </a:lnTo>
                  <a:lnTo>
                    <a:pt x="16154" y="9450"/>
                  </a:lnTo>
                  <a:cubicBezTo>
                    <a:pt x="16154" y="9450"/>
                    <a:pt x="14838" y="10607"/>
                    <a:pt x="14838" y="1060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1" name="Shape"/>
            <p:cNvSpPr/>
            <p:nvPr/>
          </p:nvSpPr>
          <p:spPr>
            <a:xfrm>
              <a:off x="9428061" y="7390277"/>
              <a:ext cx="236668" cy="255262"/>
            </a:xfrm>
            <a:custGeom>
              <a:avLst/>
              <a:gdLst/>
              <a:ahLst/>
              <a:cxnLst>
                <a:cxn ang="0">
                  <a:pos x="wd2" y="hd2"/>
                </a:cxn>
                <a:cxn ang="5400000">
                  <a:pos x="wd2" y="hd2"/>
                </a:cxn>
                <a:cxn ang="10800000">
                  <a:pos x="wd2" y="hd2"/>
                </a:cxn>
                <a:cxn ang="16200000">
                  <a:pos x="wd2" y="hd2"/>
                </a:cxn>
              </a:cxnLst>
              <a:rect l="0" t="0" r="r" b="b"/>
              <a:pathLst>
                <a:path w="21600" h="21600" extrusionOk="0">
                  <a:moveTo>
                    <a:pt x="6115" y="21348"/>
                  </a:moveTo>
                  <a:lnTo>
                    <a:pt x="11276" y="19081"/>
                  </a:lnTo>
                  <a:lnTo>
                    <a:pt x="16982" y="18955"/>
                  </a:lnTo>
                  <a:lnTo>
                    <a:pt x="19835" y="18703"/>
                  </a:lnTo>
                  <a:lnTo>
                    <a:pt x="20921" y="18451"/>
                  </a:lnTo>
                  <a:lnTo>
                    <a:pt x="20785" y="16562"/>
                  </a:lnTo>
                  <a:lnTo>
                    <a:pt x="19426" y="13539"/>
                  </a:lnTo>
                  <a:lnTo>
                    <a:pt x="20785" y="9887"/>
                  </a:lnTo>
                  <a:lnTo>
                    <a:pt x="21600" y="6990"/>
                  </a:lnTo>
                  <a:lnTo>
                    <a:pt x="20785" y="4471"/>
                  </a:lnTo>
                  <a:lnTo>
                    <a:pt x="19698" y="3086"/>
                  </a:lnTo>
                  <a:lnTo>
                    <a:pt x="16438" y="2708"/>
                  </a:lnTo>
                  <a:lnTo>
                    <a:pt x="15759" y="3337"/>
                  </a:lnTo>
                  <a:lnTo>
                    <a:pt x="11073" y="378"/>
                  </a:lnTo>
                  <a:lnTo>
                    <a:pt x="9035" y="1511"/>
                  </a:lnTo>
                  <a:lnTo>
                    <a:pt x="8220" y="0"/>
                  </a:lnTo>
                  <a:lnTo>
                    <a:pt x="6250" y="1574"/>
                  </a:lnTo>
                  <a:lnTo>
                    <a:pt x="2990" y="1196"/>
                  </a:lnTo>
                  <a:lnTo>
                    <a:pt x="2175" y="1952"/>
                  </a:lnTo>
                  <a:lnTo>
                    <a:pt x="3669" y="6864"/>
                  </a:lnTo>
                  <a:lnTo>
                    <a:pt x="2310" y="7368"/>
                  </a:lnTo>
                  <a:lnTo>
                    <a:pt x="2038" y="8879"/>
                  </a:lnTo>
                  <a:lnTo>
                    <a:pt x="408" y="10391"/>
                  </a:lnTo>
                  <a:lnTo>
                    <a:pt x="1087" y="12532"/>
                  </a:lnTo>
                  <a:lnTo>
                    <a:pt x="951" y="13665"/>
                  </a:lnTo>
                  <a:lnTo>
                    <a:pt x="0" y="14421"/>
                  </a:lnTo>
                  <a:lnTo>
                    <a:pt x="4890" y="16814"/>
                  </a:lnTo>
                  <a:lnTo>
                    <a:pt x="3804" y="21600"/>
                  </a:lnTo>
                  <a:cubicBezTo>
                    <a:pt x="3804" y="21600"/>
                    <a:pt x="6115" y="21348"/>
                    <a:pt x="6115" y="2134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2" name="Shape"/>
            <p:cNvSpPr/>
            <p:nvPr/>
          </p:nvSpPr>
          <p:spPr>
            <a:xfrm>
              <a:off x="9633463" y="7372416"/>
              <a:ext cx="175637" cy="256012"/>
            </a:xfrm>
            <a:custGeom>
              <a:avLst/>
              <a:gdLst/>
              <a:ahLst/>
              <a:cxnLst>
                <a:cxn ang="0">
                  <a:pos x="wd2" y="hd2"/>
                </a:cxn>
                <a:cxn ang="5400000">
                  <a:pos x="wd2" y="hd2"/>
                </a:cxn>
                <a:cxn ang="10800000">
                  <a:pos x="wd2" y="hd2"/>
                </a:cxn>
                <a:cxn ang="16200000">
                  <a:pos x="wd2" y="hd2"/>
                </a:cxn>
              </a:cxnLst>
              <a:rect l="0" t="0" r="r" b="b"/>
              <a:pathLst>
                <a:path w="21600" h="21600" extrusionOk="0">
                  <a:moveTo>
                    <a:pt x="17207" y="2637"/>
                  </a:moveTo>
                  <a:lnTo>
                    <a:pt x="16841" y="5903"/>
                  </a:lnTo>
                  <a:lnTo>
                    <a:pt x="18123" y="5777"/>
                  </a:lnTo>
                  <a:lnTo>
                    <a:pt x="18123" y="8791"/>
                  </a:lnTo>
                  <a:lnTo>
                    <a:pt x="18672" y="12432"/>
                  </a:lnTo>
                  <a:lnTo>
                    <a:pt x="19038" y="14693"/>
                  </a:lnTo>
                  <a:lnTo>
                    <a:pt x="21600" y="16828"/>
                  </a:lnTo>
                  <a:lnTo>
                    <a:pt x="19953" y="18084"/>
                  </a:lnTo>
                  <a:lnTo>
                    <a:pt x="15376" y="18460"/>
                  </a:lnTo>
                  <a:lnTo>
                    <a:pt x="11166" y="19967"/>
                  </a:lnTo>
                  <a:lnTo>
                    <a:pt x="7871" y="20721"/>
                  </a:lnTo>
                  <a:lnTo>
                    <a:pt x="5126" y="21600"/>
                  </a:lnTo>
                  <a:lnTo>
                    <a:pt x="3295" y="20847"/>
                  </a:lnTo>
                  <a:lnTo>
                    <a:pt x="0" y="20219"/>
                  </a:lnTo>
                  <a:lnTo>
                    <a:pt x="2746" y="19841"/>
                  </a:lnTo>
                  <a:lnTo>
                    <a:pt x="2562" y="17958"/>
                  </a:lnTo>
                  <a:lnTo>
                    <a:pt x="731" y="14944"/>
                  </a:lnTo>
                  <a:lnTo>
                    <a:pt x="3661" y="8414"/>
                  </a:lnTo>
                  <a:lnTo>
                    <a:pt x="2562" y="5902"/>
                  </a:lnTo>
                  <a:lnTo>
                    <a:pt x="2379" y="503"/>
                  </a:lnTo>
                  <a:lnTo>
                    <a:pt x="13728" y="251"/>
                  </a:lnTo>
                  <a:lnTo>
                    <a:pt x="15375" y="0"/>
                  </a:lnTo>
                  <a:lnTo>
                    <a:pt x="16107" y="1256"/>
                  </a:lnTo>
                  <a:cubicBezTo>
                    <a:pt x="16107" y="1256"/>
                    <a:pt x="17207" y="2637"/>
                    <a:pt x="17207" y="263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3" name="Shape"/>
            <p:cNvSpPr/>
            <p:nvPr/>
          </p:nvSpPr>
          <p:spPr>
            <a:xfrm>
              <a:off x="9758490" y="7372416"/>
              <a:ext cx="77388" cy="199455"/>
            </a:xfrm>
            <a:custGeom>
              <a:avLst/>
              <a:gdLst/>
              <a:ahLst/>
              <a:cxnLst>
                <a:cxn ang="0">
                  <a:pos x="wd2" y="hd2"/>
                </a:cxn>
                <a:cxn ang="5400000">
                  <a:pos x="wd2" y="hd2"/>
                </a:cxn>
                <a:cxn ang="10800000">
                  <a:pos x="wd2" y="hd2"/>
                </a:cxn>
                <a:cxn ang="16200000">
                  <a:pos x="wd2" y="hd2"/>
                </a:cxn>
              </a:cxnLst>
              <a:rect l="0" t="0" r="r" b="b"/>
              <a:pathLst>
                <a:path w="21600" h="21600" extrusionOk="0">
                  <a:moveTo>
                    <a:pt x="9967" y="2579"/>
                  </a:moveTo>
                  <a:lnTo>
                    <a:pt x="16198" y="6286"/>
                  </a:lnTo>
                  <a:lnTo>
                    <a:pt x="18691" y="11284"/>
                  </a:lnTo>
                  <a:lnTo>
                    <a:pt x="20354" y="18699"/>
                  </a:lnTo>
                  <a:lnTo>
                    <a:pt x="21600" y="20633"/>
                  </a:lnTo>
                  <a:lnTo>
                    <a:pt x="14122" y="21600"/>
                  </a:lnTo>
                  <a:lnTo>
                    <a:pt x="8308" y="18859"/>
                  </a:lnTo>
                  <a:lnTo>
                    <a:pt x="6232" y="8060"/>
                  </a:lnTo>
                  <a:lnTo>
                    <a:pt x="3323" y="7577"/>
                  </a:lnTo>
                  <a:lnTo>
                    <a:pt x="4569" y="3708"/>
                  </a:lnTo>
                  <a:lnTo>
                    <a:pt x="0" y="0"/>
                  </a:lnTo>
                  <a:lnTo>
                    <a:pt x="10387" y="967"/>
                  </a:lnTo>
                  <a:cubicBezTo>
                    <a:pt x="10387" y="967"/>
                    <a:pt x="9967" y="2579"/>
                    <a:pt x="9967" y="257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4" name="Shape"/>
            <p:cNvSpPr/>
            <p:nvPr/>
          </p:nvSpPr>
          <p:spPr>
            <a:xfrm>
              <a:off x="9794211" y="7327763"/>
              <a:ext cx="116098" cy="231453"/>
            </a:xfrm>
            <a:custGeom>
              <a:avLst/>
              <a:gdLst/>
              <a:ahLst/>
              <a:cxnLst>
                <a:cxn ang="0">
                  <a:pos x="wd2" y="hd2"/>
                </a:cxn>
                <a:cxn ang="5400000">
                  <a:pos x="wd2" y="hd2"/>
                </a:cxn>
                <a:cxn ang="10800000">
                  <a:pos x="wd2" y="hd2"/>
                </a:cxn>
                <a:cxn ang="16200000">
                  <a:pos x="wd2" y="hd2"/>
                </a:cxn>
              </a:cxnLst>
              <a:rect l="0" t="0" r="r" b="b"/>
              <a:pathLst>
                <a:path w="21600" h="21600" extrusionOk="0">
                  <a:moveTo>
                    <a:pt x="14401" y="21183"/>
                  </a:moveTo>
                  <a:lnTo>
                    <a:pt x="14123" y="11320"/>
                  </a:lnTo>
                  <a:lnTo>
                    <a:pt x="19108" y="8543"/>
                  </a:lnTo>
                  <a:lnTo>
                    <a:pt x="20769" y="5626"/>
                  </a:lnTo>
                  <a:lnTo>
                    <a:pt x="21600" y="5626"/>
                  </a:lnTo>
                  <a:lnTo>
                    <a:pt x="18554" y="2292"/>
                  </a:lnTo>
                  <a:lnTo>
                    <a:pt x="13570" y="208"/>
                  </a:lnTo>
                  <a:lnTo>
                    <a:pt x="11077" y="0"/>
                  </a:lnTo>
                  <a:lnTo>
                    <a:pt x="9416" y="2709"/>
                  </a:lnTo>
                  <a:lnTo>
                    <a:pt x="4709" y="3125"/>
                  </a:lnTo>
                  <a:lnTo>
                    <a:pt x="1386" y="4931"/>
                  </a:lnTo>
                  <a:lnTo>
                    <a:pt x="277" y="4653"/>
                  </a:lnTo>
                  <a:lnTo>
                    <a:pt x="0" y="6042"/>
                  </a:lnTo>
                  <a:lnTo>
                    <a:pt x="4154" y="9237"/>
                  </a:lnTo>
                  <a:lnTo>
                    <a:pt x="5538" y="12710"/>
                  </a:lnTo>
                  <a:lnTo>
                    <a:pt x="6922" y="19655"/>
                  </a:lnTo>
                  <a:lnTo>
                    <a:pt x="7753" y="21600"/>
                  </a:lnTo>
                  <a:cubicBezTo>
                    <a:pt x="7753" y="21600"/>
                    <a:pt x="14401" y="21183"/>
                    <a:pt x="14401" y="211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5" name="Shape"/>
            <p:cNvSpPr/>
            <p:nvPr/>
          </p:nvSpPr>
          <p:spPr>
            <a:xfrm>
              <a:off x="9874586" y="7265251"/>
              <a:ext cx="447996" cy="375823"/>
            </a:xfrm>
            <a:custGeom>
              <a:avLst/>
              <a:gdLst/>
              <a:ahLst/>
              <a:cxnLst>
                <a:cxn ang="0">
                  <a:pos x="wd2" y="hd2"/>
                </a:cxn>
                <a:cxn ang="5400000">
                  <a:pos x="wd2" y="hd2"/>
                </a:cxn>
                <a:cxn ang="10800000">
                  <a:pos x="wd2" y="hd2"/>
                </a:cxn>
                <a:cxn ang="16200000">
                  <a:pos x="wd2" y="hd2"/>
                </a:cxn>
              </a:cxnLst>
              <a:rect l="0" t="0" r="r" b="b"/>
              <a:pathLst>
                <a:path w="21600" h="21600" extrusionOk="0">
                  <a:moveTo>
                    <a:pt x="2654" y="16895"/>
                  </a:moveTo>
                  <a:lnTo>
                    <a:pt x="4305" y="18777"/>
                  </a:lnTo>
                  <a:lnTo>
                    <a:pt x="4663" y="21515"/>
                  </a:lnTo>
                  <a:lnTo>
                    <a:pt x="7175" y="21600"/>
                  </a:lnTo>
                  <a:lnTo>
                    <a:pt x="9687" y="20916"/>
                  </a:lnTo>
                  <a:lnTo>
                    <a:pt x="10278" y="20493"/>
                  </a:lnTo>
                  <a:lnTo>
                    <a:pt x="11122" y="19889"/>
                  </a:lnTo>
                  <a:lnTo>
                    <a:pt x="11553" y="17836"/>
                  </a:lnTo>
                  <a:lnTo>
                    <a:pt x="13921" y="15270"/>
                  </a:lnTo>
                  <a:lnTo>
                    <a:pt x="15931" y="16467"/>
                  </a:lnTo>
                  <a:lnTo>
                    <a:pt x="17725" y="12447"/>
                  </a:lnTo>
                  <a:lnTo>
                    <a:pt x="18658" y="11078"/>
                  </a:lnTo>
                  <a:lnTo>
                    <a:pt x="19376" y="9281"/>
                  </a:lnTo>
                  <a:lnTo>
                    <a:pt x="19950" y="7742"/>
                  </a:lnTo>
                  <a:lnTo>
                    <a:pt x="20595" y="6202"/>
                  </a:lnTo>
                  <a:lnTo>
                    <a:pt x="21600" y="5432"/>
                  </a:lnTo>
                  <a:lnTo>
                    <a:pt x="21385" y="3721"/>
                  </a:lnTo>
                  <a:lnTo>
                    <a:pt x="21026" y="1582"/>
                  </a:lnTo>
                  <a:lnTo>
                    <a:pt x="19806" y="299"/>
                  </a:lnTo>
                  <a:lnTo>
                    <a:pt x="18084" y="1411"/>
                  </a:lnTo>
                  <a:lnTo>
                    <a:pt x="16577" y="1027"/>
                  </a:lnTo>
                  <a:lnTo>
                    <a:pt x="14567" y="1668"/>
                  </a:lnTo>
                  <a:lnTo>
                    <a:pt x="12199" y="2780"/>
                  </a:lnTo>
                  <a:lnTo>
                    <a:pt x="9795" y="1283"/>
                  </a:lnTo>
                  <a:lnTo>
                    <a:pt x="7822" y="1582"/>
                  </a:lnTo>
                  <a:lnTo>
                    <a:pt x="6781" y="257"/>
                  </a:lnTo>
                  <a:lnTo>
                    <a:pt x="3013" y="0"/>
                  </a:lnTo>
                  <a:lnTo>
                    <a:pt x="2583" y="1283"/>
                  </a:lnTo>
                  <a:lnTo>
                    <a:pt x="1291" y="3080"/>
                  </a:lnTo>
                  <a:lnTo>
                    <a:pt x="1076" y="5004"/>
                  </a:lnTo>
                  <a:lnTo>
                    <a:pt x="1794" y="6715"/>
                  </a:lnTo>
                  <a:lnTo>
                    <a:pt x="1220" y="8854"/>
                  </a:lnTo>
                  <a:lnTo>
                    <a:pt x="143" y="10394"/>
                  </a:lnTo>
                  <a:lnTo>
                    <a:pt x="0" y="16639"/>
                  </a:lnTo>
                  <a:cubicBezTo>
                    <a:pt x="0" y="16639"/>
                    <a:pt x="2654" y="16895"/>
                    <a:pt x="2654" y="1689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6" name="Shape"/>
            <p:cNvSpPr/>
            <p:nvPr/>
          </p:nvSpPr>
          <p:spPr>
            <a:xfrm>
              <a:off x="10079987" y="7300972"/>
              <a:ext cx="308099" cy="442061"/>
            </a:xfrm>
            <a:custGeom>
              <a:avLst/>
              <a:gdLst/>
              <a:ahLst/>
              <a:cxnLst>
                <a:cxn ang="0">
                  <a:pos x="wd2" y="hd2"/>
                </a:cxn>
                <a:cxn ang="5400000">
                  <a:pos x="wd2" y="hd2"/>
                </a:cxn>
                <a:cxn ang="10800000">
                  <a:pos x="wd2" y="hd2"/>
                </a:cxn>
                <a:cxn ang="16200000">
                  <a:pos x="wd2" y="hd2"/>
                </a:cxn>
              </a:cxnLst>
              <a:rect l="0" t="0" r="r" b="b"/>
              <a:pathLst>
                <a:path w="21600" h="21600" extrusionOk="0">
                  <a:moveTo>
                    <a:pt x="3756" y="18473"/>
                  </a:moveTo>
                  <a:lnTo>
                    <a:pt x="3861" y="20436"/>
                  </a:lnTo>
                  <a:lnTo>
                    <a:pt x="17113" y="20509"/>
                  </a:lnTo>
                  <a:lnTo>
                    <a:pt x="19826" y="21018"/>
                  </a:lnTo>
                  <a:lnTo>
                    <a:pt x="21496" y="21600"/>
                  </a:lnTo>
                  <a:lnTo>
                    <a:pt x="21392" y="20654"/>
                  </a:lnTo>
                  <a:lnTo>
                    <a:pt x="21600" y="19636"/>
                  </a:lnTo>
                  <a:lnTo>
                    <a:pt x="19096" y="18109"/>
                  </a:lnTo>
                  <a:lnTo>
                    <a:pt x="18887" y="16945"/>
                  </a:lnTo>
                  <a:lnTo>
                    <a:pt x="16591" y="13309"/>
                  </a:lnTo>
                  <a:lnTo>
                    <a:pt x="17217" y="13309"/>
                  </a:lnTo>
                  <a:lnTo>
                    <a:pt x="19878" y="10073"/>
                  </a:lnTo>
                  <a:lnTo>
                    <a:pt x="18574" y="8291"/>
                  </a:lnTo>
                  <a:lnTo>
                    <a:pt x="16122" y="7127"/>
                  </a:lnTo>
                  <a:lnTo>
                    <a:pt x="15809" y="5709"/>
                  </a:lnTo>
                  <a:lnTo>
                    <a:pt x="19565" y="5273"/>
                  </a:lnTo>
                  <a:lnTo>
                    <a:pt x="18470" y="4291"/>
                  </a:lnTo>
                  <a:lnTo>
                    <a:pt x="18052" y="2036"/>
                  </a:lnTo>
                  <a:lnTo>
                    <a:pt x="17061" y="254"/>
                  </a:lnTo>
                  <a:lnTo>
                    <a:pt x="16070" y="0"/>
                  </a:lnTo>
                  <a:lnTo>
                    <a:pt x="16696" y="2909"/>
                  </a:lnTo>
                  <a:lnTo>
                    <a:pt x="15235" y="3563"/>
                  </a:lnTo>
                  <a:lnTo>
                    <a:pt x="12418" y="7927"/>
                  </a:lnTo>
                  <a:lnTo>
                    <a:pt x="11061" y="8873"/>
                  </a:lnTo>
                  <a:lnTo>
                    <a:pt x="8452" y="12291"/>
                  </a:lnTo>
                  <a:lnTo>
                    <a:pt x="5843" y="11345"/>
                  </a:lnTo>
                  <a:lnTo>
                    <a:pt x="2086" y="13454"/>
                  </a:lnTo>
                  <a:lnTo>
                    <a:pt x="1460" y="15200"/>
                  </a:lnTo>
                  <a:lnTo>
                    <a:pt x="0" y="15854"/>
                  </a:lnTo>
                  <a:lnTo>
                    <a:pt x="626" y="16727"/>
                  </a:lnTo>
                  <a:lnTo>
                    <a:pt x="1147" y="16436"/>
                  </a:lnTo>
                  <a:lnTo>
                    <a:pt x="1878" y="17382"/>
                  </a:lnTo>
                  <a:lnTo>
                    <a:pt x="3548" y="17091"/>
                  </a:lnTo>
                  <a:lnTo>
                    <a:pt x="3130" y="18109"/>
                  </a:lnTo>
                  <a:cubicBezTo>
                    <a:pt x="3130" y="18109"/>
                    <a:pt x="3756" y="18473"/>
                    <a:pt x="3756" y="1847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7" name="Shape"/>
            <p:cNvSpPr/>
            <p:nvPr/>
          </p:nvSpPr>
          <p:spPr>
            <a:xfrm>
              <a:off x="10115710" y="7720706"/>
              <a:ext cx="83358" cy="59540"/>
            </a:xfrm>
            <a:custGeom>
              <a:avLst/>
              <a:gdLst/>
              <a:ahLst/>
              <a:cxnLst>
                <a:cxn ang="0">
                  <a:pos x="wd2" y="hd2"/>
                </a:cxn>
                <a:cxn ang="5400000">
                  <a:pos x="wd2" y="hd2"/>
                </a:cxn>
                <a:cxn ang="10800000">
                  <a:pos x="wd2" y="hd2"/>
                </a:cxn>
                <a:cxn ang="16200000">
                  <a:pos x="wd2" y="hd2"/>
                </a:cxn>
              </a:cxnLst>
              <a:rect l="0" t="0" r="r" b="b"/>
              <a:pathLst>
                <a:path w="21600" h="21600" extrusionOk="0">
                  <a:moveTo>
                    <a:pt x="21600" y="541"/>
                  </a:moveTo>
                  <a:lnTo>
                    <a:pt x="20056" y="18898"/>
                  </a:lnTo>
                  <a:lnTo>
                    <a:pt x="8872" y="17278"/>
                  </a:lnTo>
                  <a:lnTo>
                    <a:pt x="7329" y="21600"/>
                  </a:lnTo>
                  <a:lnTo>
                    <a:pt x="3858" y="18360"/>
                  </a:lnTo>
                  <a:lnTo>
                    <a:pt x="0" y="16199"/>
                  </a:lnTo>
                  <a:lnTo>
                    <a:pt x="4628" y="0"/>
                  </a:lnTo>
                  <a:cubicBezTo>
                    <a:pt x="4628" y="0"/>
                    <a:pt x="21600" y="541"/>
                    <a:pt x="21600" y="54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8" name="Shape"/>
            <p:cNvSpPr/>
            <p:nvPr/>
          </p:nvSpPr>
          <p:spPr>
            <a:xfrm>
              <a:off x="10088918" y="7667122"/>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9" name="Shape"/>
            <p:cNvSpPr/>
            <p:nvPr/>
          </p:nvSpPr>
          <p:spPr>
            <a:xfrm>
              <a:off x="9999613" y="778321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0" name="Shape"/>
            <p:cNvSpPr/>
            <p:nvPr/>
          </p:nvSpPr>
          <p:spPr>
            <a:xfrm>
              <a:off x="10097848" y="7720706"/>
              <a:ext cx="230712" cy="241124"/>
            </a:xfrm>
            <a:custGeom>
              <a:avLst/>
              <a:gdLst/>
              <a:ahLst/>
              <a:cxnLst>
                <a:cxn ang="0">
                  <a:pos x="wd2" y="hd2"/>
                </a:cxn>
                <a:cxn ang="5400000">
                  <a:pos x="wd2" y="hd2"/>
                </a:cxn>
                <a:cxn ang="10800000">
                  <a:pos x="wd2" y="hd2"/>
                </a:cxn>
                <a:cxn ang="16200000">
                  <a:pos x="wd2" y="hd2"/>
                </a:cxn>
              </a:cxnLst>
              <a:rect l="0" t="0" r="r" b="b"/>
              <a:pathLst>
                <a:path w="21600" h="21600" extrusionOk="0">
                  <a:moveTo>
                    <a:pt x="16863" y="0"/>
                  </a:moveTo>
                  <a:lnTo>
                    <a:pt x="17141" y="3600"/>
                  </a:lnTo>
                  <a:lnTo>
                    <a:pt x="21043" y="3066"/>
                  </a:lnTo>
                  <a:lnTo>
                    <a:pt x="20904" y="5066"/>
                  </a:lnTo>
                  <a:lnTo>
                    <a:pt x="19928" y="6533"/>
                  </a:lnTo>
                  <a:lnTo>
                    <a:pt x="19370" y="8000"/>
                  </a:lnTo>
                  <a:lnTo>
                    <a:pt x="19788" y="9466"/>
                  </a:lnTo>
                  <a:lnTo>
                    <a:pt x="21600" y="10000"/>
                  </a:lnTo>
                  <a:lnTo>
                    <a:pt x="21182" y="14800"/>
                  </a:lnTo>
                  <a:lnTo>
                    <a:pt x="19788" y="16266"/>
                  </a:lnTo>
                  <a:lnTo>
                    <a:pt x="18116" y="15733"/>
                  </a:lnTo>
                  <a:lnTo>
                    <a:pt x="16026" y="15733"/>
                  </a:lnTo>
                  <a:lnTo>
                    <a:pt x="13935" y="14133"/>
                  </a:lnTo>
                  <a:lnTo>
                    <a:pt x="13796" y="16133"/>
                  </a:lnTo>
                  <a:lnTo>
                    <a:pt x="11845" y="15733"/>
                  </a:lnTo>
                  <a:lnTo>
                    <a:pt x="10731" y="16533"/>
                  </a:lnTo>
                  <a:lnTo>
                    <a:pt x="11288" y="18533"/>
                  </a:lnTo>
                  <a:lnTo>
                    <a:pt x="12403" y="18933"/>
                  </a:lnTo>
                  <a:lnTo>
                    <a:pt x="11706" y="20933"/>
                  </a:lnTo>
                  <a:lnTo>
                    <a:pt x="9894" y="20800"/>
                  </a:lnTo>
                  <a:lnTo>
                    <a:pt x="8919" y="21600"/>
                  </a:lnTo>
                  <a:lnTo>
                    <a:pt x="1812" y="14400"/>
                  </a:lnTo>
                  <a:lnTo>
                    <a:pt x="0" y="10666"/>
                  </a:lnTo>
                  <a:lnTo>
                    <a:pt x="1951" y="9600"/>
                  </a:lnTo>
                  <a:lnTo>
                    <a:pt x="1811" y="6000"/>
                  </a:lnTo>
                  <a:lnTo>
                    <a:pt x="3762" y="4400"/>
                  </a:lnTo>
                  <a:lnTo>
                    <a:pt x="4598" y="5200"/>
                  </a:lnTo>
                  <a:lnTo>
                    <a:pt x="5574" y="4133"/>
                  </a:lnTo>
                  <a:lnTo>
                    <a:pt x="9614" y="4533"/>
                  </a:lnTo>
                  <a:lnTo>
                    <a:pt x="10172" y="0"/>
                  </a:lnTo>
                  <a:cubicBezTo>
                    <a:pt x="10172" y="0"/>
                    <a:pt x="16863" y="0"/>
                    <a:pt x="1686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1" name="Shape"/>
            <p:cNvSpPr/>
            <p:nvPr/>
          </p:nvSpPr>
          <p:spPr>
            <a:xfrm>
              <a:off x="10231806" y="7604609"/>
              <a:ext cx="740125" cy="715932"/>
            </a:xfrm>
            <a:custGeom>
              <a:avLst/>
              <a:gdLst/>
              <a:ahLst/>
              <a:cxnLst>
                <a:cxn ang="0">
                  <a:pos x="wd2" y="hd2"/>
                </a:cxn>
                <a:cxn ang="5400000">
                  <a:pos x="wd2" y="hd2"/>
                </a:cxn>
                <a:cxn ang="10800000">
                  <a:pos x="wd2" y="hd2"/>
                </a:cxn>
                <a:cxn ang="16200000">
                  <a:pos x="wd2" y="hd2"/>
                </a:cxn>
              </a:cxnLst>
              <a:rect l="0" t="0" r="r" b="b"/>
              <a:pathLst>
                <a:path w="21600" h="21600" extrusionOk="0">
                  <a:moveTo>
                    <a:pt x="7124" y="1796"/>
                  </a:moveTo>
                  <a:lnTo>
                    <a:pt x="7081" y="2515"/>
                  </a:lnTo>
                  <a:lnTo>
                    <a:pt x="6516" y="4266"/>
                  </a:lnTo>
                  <a:lnTo>
                    <a:pt x="6081" y="5434"/>
                  </a:lnTo>
                  <a:lnTo>
                    <a:pt x="6081" y="6556"/>
                  </a:lnTo>
                  <a:lnTo>
                    <a:pt x="4300" y="8712"/>
                  </a:lnTo>
                  <a:lnTo>
                    <a:pt x="4257" y="10328"/>
                  </a:lnTo>
                  <a:lnTo>
                    <a:pt x="2997" y="11676"/>
                  </a:lnTo>
                  <a:lnTo>
                    <a:pt x="2432" y="11137"/>
                  </a:lnTo>
                  <a:lnTo>
                    <a:pt x="1781" y="11541"/>
                  </a:lnTo>
                  <a:lnTo>
                    <a:pt x="1260" y="11855"/>
                  </a:lnTo>
                  <a:lnTo>
                    <a:pt x="869" y="11855"/>
                  </a:lnTo>
                  <a:lnTo>
                    <a:pt x="478" y="12439"/>
                  </a:lnTo>
                  <a:lnTo>
                    <a:pt x="0" y="12933"/>
                  </a:lnTo>
                  <a:lnTo>
                    <a:pt x="0" y="13562"/>
                  </a:lnTo>
                  <a:lnTo>
                    <a:pt x="999" y="13157"/>
                  </a:lnTo>
                  <a:lnTo>
                    <a:pt x="1303" y="12753"/>
                  </a:lnTo>
                  <a:lnTo>
                    <a:pt x="2042" y="13113"/>
                  </a:lnTo>
                  <a:lnTo>
                    <a:pt x="4865" y="13068"/>
                  </a:lnTo>
                  <a:lnTo>
                    <a:pt x="5256" y="14729"/>
                  </a:lnTo>
                  <a:lnTo>
                    <a:pt x="6125" y="15448"/>
                  </a:lnTo>
                  <a:lnTo>
                    <a:pt x="8166" y="15403"/>
                  </a:lnTo>
                  <a:lnTo>
                    <a:pt x="8210" y="14909"/>
                  </a:lnTo>
                  <a:lnTo>
                    <a:pt x="8123" y="14460"/>
                  </a:lnTo>
                  <a:lnTo>
                    <a:pt x="9426" y="14235"/>
                  </a:lnTo>
                  <a:lnTo>
                    <a:pt x="9426" y="14819"/>
                  </a:lnTo>
                  <a:lnTo>
                    <a:pt x="10859" y="14729"/>
                  </a:lnTo>
                  <a:lnTo>
                    <a:pt x="10773" y="15313"/>
                  </a:lnTo>
                  <a:lnTo>
                    <a:pt x="10990" y="16391"/>
                  </a:lnTo>
                  <a:lnTo>
                    <a:pt x="10642" y="17199"/>
                  </a:lnTo>
                  <a:lnTo>
                    <a:pt x="11337" y="18367"/>
                  </a:lnTo>
                  <a:lnTo>
                    <a:pt x="11381" y="18816"/>
                  </a:lnTo>
                  <a:lnTo>
                    <a:pt x="13249" y="19040"/>
                  </a:lnTo>
                  <a:lnTo>
                    <a:pt x="13683" y="19040"/>
                  </a:lnTo>
                  <a:lnTo>
                    <a:pt x="13814" y="19310"/>
                  </a:lnTo>
                  <a:lnTo>
                    <a:pt x="14465" y="19040"/>
                  </a:lnTo>
                  <a:lnTo>
                    <a:pt x="15073" y="19534"/>
                  </a:lnTo>
                  <a:lnTo>
                    <a:pt x="16290" y="20028"/>
                  </a:lnTo>
                  <a:lnTo>
                    <a:pt x="16724" y="19579"/>
                  </a:lnTo>
                  <a:lnTo>
                    <a:pt x="17462" y="20163"/>
                  </a:lnTo>
                  <a:lnTo>
                    <a:pt x="17810" y="20432"/>
                  </a:lnTo>
                  <a:lnTo>
                    <a:pt x="18244" y="20881"/>
                  </a:lnTo>
                  <a:lnTo>
                    <a:pt x="18939" y="21510"/>
                  </a:lnTo>
                  <a:lnTo>
                    <a:pt x="19678" y="21600"/>
                  </a:lnTo>
                  <a:lnTo>
                    <a:pt x="19938" y="21375"/>
                  </a:lnTo>
                  <a:lnTo>
                    <a:pt x="19808" y="20163"/>
                  </a:lnTo>
                  <a:lnTo>
                    <a:pt x="19026" y="20612"/>
                  </a:lnTo>
                  <a:lnTo>
                    <a:pt x="18418" y="20073"/>
                  </a:lnTo>
                  <a:lnTo>
                    <a:pt x="18244" y="19445"/>
                  </a:lnTo>
                  <a:lnTo>
                    <a:pt x="18505" y="18411"/>
                  </a:lnTo>
                  <a:lnTo>
                    <a:pt x="18549" y="17603"/>
                  </a:lnTo>
                  <a:lnTo>
                    <a:pt x="18462" y="17154"/>
                  </a:lnTo>
                  <a:lnTo>
                    <a:pt x="18939" y="16256"/>
                  </a:lnTo>
                  <a:lnTo>
                    <a:pt x="20764" y="15807"/>
                  </a:lnTo>
                  <a:lnTo>
                    <a:pt x="21014" y="15930"/>
                  </a:lnTo>
                  <a:lnTo>
                    <a:pt x="20557" y="14550"/>
                  </a:lnTo>
                  <a:lnTo>
                    <a:pt x="19710" y="13674"/>
                  </a:lnTo>
                  <a:lnTo>
                    <a:pt x="19678" y="12933"/>
                  </a:lnTo>
                  <a:lnTo>
                    <a:pt x="19417" y="11990"/>
                  </a:lnTo>
                  <a:lnTo>
                    <a:pt x="19482" y="11417"/>
                  </a:lnTo>
                  <a:lnTo>
                    <a:pt x="19157" y="10037"/>
                  </a:lnTo>
                  <a:lnTo>
                    <a:pt x="19222" y="9632"/>
                  </a:lnTo>
                  <a:lnTo>
                    <a:pt x="19026" y="8824"/>
                  </a:lnTo>
                  <a:lnTo>
                    <a:pt x="19200" y="8308"/>
                  </a:lnTo>
                  <a:lnTo>
                    <a:pt x="19776" y="7881"/>
                  </a:lnTo>
                  <a:lnTo>
                    <a:pt x="19808" y="5658"/>
                  </a:lnTo>
                  <a:lnTo>
                    <a:pt x="21600" y="3536"/>
                  </a:lnTo>
                  <a:lnTo>
                    <a:pt x="21155" y="3278"/>
                  </a:lnTo>
                  <a:lnTo>
                    <a:pt x="21068" y="2245"/>
                  </a:lnTo>
                  <a:lnTo>
                    <a:pt x="21198" y="2021"/>
                  </a:lnTo>
                  <a:lnTo>
                    <a:pt x="19874" y="808"/>
                  </a:lnTo>
                  <a:lnTo>
                    <a:pt x="18679" y="1167"/>
                  </a:lnTo>
                  <a:lnTo>
                    <a:pt x="16638" y="90"/>
                  </a:lnTo>
                  <a:lnTo>
                    <a:pt x="15899" y="269"/>
                  </a:lnTo>
                  <a:lnTo>
                    <a:pt x="15291" y="0"/>
                  </a:lnTo>
                  <a:lnTo>
                    <a:pt x="14292" y="404"/>
                  </a:lnTo>
                  <a:lnTo>
                    <a:pt x="13901" y="224"/>
                  </a:lnTo>
                  <a:lnTo>
                    <a:pt x="13163" y="763"/>
                  </a:lnTo>
                  <a:lnTo>
                    <a:pt x="12120" y="494"/>
                  </a:lnTo>
                  <a:lnTo>
                    <a:pt x="11686" y="1212"/>
                  </a:lnTo>
                  <a:lnTo>
                    <a:pt x="9557" y="719"/>
                  </a:lnTo>
                  <a:lnTo>
                    <a:pt x="8124" y="180"/>
                  </a:lnTo>
                  <a:lnTo>
                    <a:pt x="7342" y="1212"/>
                  </a:lnTo>
                  <a:cubicBezTo>
                    <a:pt x="7342" y="1212"/>
                    <a:pt x="7124" y="1796"/>
                    <a:pt x="7124" y="17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2" name="Shape"/>
            <p:cNvSpPr/>
            <p:nvPr/>
          </p:nvSpPr>
          <p:spPr>
            <a:xfrm>
              <a:off x="10187154" y="7658193"/>
              <a:ext cx="287268" cy="343825"/>
            </a:xfrm>
            <a:custGeom>
              <a:avLst/>
              <a:gdLst/>
              <a:ahLst/>
              <a:cxnLst>
                <a:cxn ang="0">
                  <a:pos x="wd2" y="hd2"/>
                </a:cxn>
                <a:cxn ang="5400000">
                  <a:pos x="wd2" y="hd2"/>
                </a:cxn>
                <a:cxn ang="10800000">
                  <a:pos x="wd2" y="hd2"/>
                </a:cxn>
                <a:cxn ang="16200000">
                  <a:pos x="wd2" y="hd2"/>
                </a:cxn>
              </a:cxnLst>
              <a:rect l="0" t="0" r="r" b="b"/>
              <a:pathLst>
                <a:path w="21600" h="21600" extrusionOk="0">
                  <a:moveTo>
                    <a:pt x="17235" y="0"/>
                  </a:moveTo>
                  <a:lnTo>
                    <a:pt x="21376" y="281"/>
                  </a:lnTo>
                  <a:lnTo>
                    <a:pt x="21600" y="1776"/>
                  </a:lnTo>
                  <a:lnTo>
                    <a:pt x="19026" y="8135"/>
                  </a:lnTo>
                  <a:lnTo>
                    <a:pt x="19026" y="10192"/>
                  </a:lnTo>
                  <a:lnTo>
                    <a:pt x="14438" y="14680"/>
                  </a:lnTo>
                  <a:lnTo>
                    <a:pt x="14326" y="18046"/>
                  </a:lnTo>
                  <a:lnTo>
                    <a:pt x="11080" y="20852"/>
                  </a:lnTo>
                  <a:lnTo>
                    <a:pt x="9289" y="19730"/>
                  </a:lnTo>
                  <a:lnTo>
                    <a:pt x="6603" y="21226"/>
                  </a:lnTo>
                  <a:lnTo>
                    <a:pt x="5596" y="21226"/>
                  </a:lnTo>
                  <a:lnTo>
                    <a:pt x="5596" y="20291"/>
                  </a:lnTo>
                  <a:lnTo>
                    <a:pt x="4589" y="20197"/>
                  </a:lnTo>
                  <a:lnTo>
                    <a:pt x="2462" y="21600"/>
                  </a:lnTo>
                  <a:lnTo>
                    <a:pt x="1455" y="20291"/>
                  </a:lnTo>
                  <a:lnTo>
                    <a:pt x="0" y="19075"/>
                  </a:lnTo>
                  <a:lnTo>
                    <a:pt x="784" y="18514"/>
                  </a:lnTo>
                  <a:lnTo>
                    <a:pt x="2239" y="18607"/>
                  </a:lnTo>
                  <a:lnTo>
                    <a:pt x="2687" y="17392"/>
                  </a:lnTo>
                  <a:lnTo>
                    <a:pt x="1903" y="16924"/>
                  </a:lnTo>
                  <a:lnTo>
                    <a:pt x="1455" y="15522"/>
                  </a:lnTo>
                  <a:lnTo>
                    <a:pt x="2350" y="14961"/>
                  </a:lnTo>
                  <a:lnTo>
                    <a:pt x="3917" y="15241"/>
                  </a:lnTo>
                  <a:lnTo>
                    <a:pt x="4365" y="13932"/>
                  </a:lnTo>
                  <a:lnTo>
                    <a:pt x="5596" y="14680"/>
                  </a:lnTo>
                  <a:lnTo>
                    <a:pt x="7386" y="14961"/>
                  </a:lnTo>
                  <a:lnTo>
                    <a:pt x="8729" y="15335"/>
                  </a:lnTo>
                  <a:lnTo>
                    <a:pt x="9849" y="14306"/>
                  </a:lnTo>
                  <a:lnTo>
                    <a:pt x="10185" y="10940"/>
                  </a:lnTo>
                  <a:lnTo>
                    <a:pt x="8729" y="10566"/>
                  </a:lnTo>
                  <a:lnTo>
                    <a:pt x="8394" y="9538"/>
                  </a:lnTo>
                  <a:lnTo>
                    <a:pt x="8842" y="8509"/>
                  </a:lnTo>
                  <a:lnTo>
                    <a:pt x="9625" y="7480"/>
                  </a:lnTo>
                  <a:lnTo>
                    <a:pt x="9737" y="6078"/>
                  </a:lnTo>
                  <a:lnTo>
                    <a:pt x="6603" y="6452"/>
                  </a:lnTo>
                  <a:lnTo>
                    <a:pt x="6380" y="3927"/>
                  </a:lnTo>
                  <a:lnTo>
                    <a:pt x="10297" y="3927"/>
                  </a:lnTo>
                  <a:lnTo>
                    <a:pt x="13206" y="4581"/>
                  </a:lnTo>
                  <a:lnTo>
                    <a:pt x="14997" y="5330"/>
                  </a:lnTo>
                  <a:lnTo>
                    <a:pt x="14885" y="4114"/>
                  </a:lnTo>
                  <a:lnTo>
                    <a:pt x="15109" y="2805"/>
                  </a:lnTo>
                  <a:cubicBezTo>
                    <a:pt x="15109" y="2805"/>
                    <a:pt x="17235" y="0"/>
                    <a:pt x="1723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3" name="Shape"/>
            <p:cNvSpPr/>
            <p:nvPr/>
          </p:nvSpPr>
          <p:spPr>
            <a:xfrm>
              <a:off x="10606887" y="8131509"/>
              <a:ext cx="456930" cy="376565"/>
            </a:xfrm>
            <a:custGeom>
              <a:avLst/>
              <a:gdLst/>
              <a:ahLst/>
              <a:cxnLst>
                <a:cxn ang="0">
                  <a:pos x="wd2" y="hd2"/>
                </a:cxn>
                <a:cxn ang="5400000">
                  <a:pos x="wd2" y="hd2"/>
                </a:cxn>
                <a:cxn ang="10800000">
                  <a:pos x="wd2" y="hd2"/>
                </a:cxn>
                <a:cxn ang="16200000">
                  <a:pos x="wd2" y="hd2"/>
                </a:cxn>
              </a:cxnLst>
              <a:rect l="0" t="0" r="r" b="b"/>
              <a:pathLst>
                <a:path w="21600" h="21600" extrusionOk="0">
                  <a:moveTo>
                    <a:pt x="3448" y="6147"/>
                  </a:moveTo>
                  <a:lnTo>
                    <a:pt x="3448" y="7940"/>
                  </a:lnTo>
                  <a:lnTo>
                    <a:pt x="3588" y="9306"/>
                  </a:lnTo>
                  <a:lnTo>
                    <a:pt x="3377" y="10330"/>
                  </a:lnTo>
                  <a:lnTo>
                    <a:pt x="0" y="10160"/>
                  </a:lnTo>
                  <a:lnTo>
                    <a:pt x="141" y="18100"/>
                  </a:lnTo>
                  <a:lnTo>
                    <a:pt x="1125" y="19039"/>
                  </a:lnTo>
                  <a:lnTo>
                    <a:pt x="2040" y="19807"/>
                  </a:lnTo>
                  <a:lnTo>
                    <a:pt x="2322" y="20490"/>
                  </a:lnTo>
                  <a:lnTo>
                    <a:pt x="5207" y="20319"/>
                  </a:lnTo>
                  <a:lnTo>
                    <a:pt x="5699" y="21003"/>
                  </a:lnTo>
                  <a:lnTo>
                    <a:pt x="8795" y="21600"/>
                  </a:lnTo>
                  <a:lnTo>
                    <a:pt x="11328" y="18868"/>
                  </a:lnTo>
                  <a:lnTo>
                    <a:pt x="12313" y="18526"/>
                  </a:lnTo>
                  <a:lnTo>
                    <a:pt x="12735" y="16734"/>
                  </a:lnTo>
                  <a:lnTo>
                    <a:pt x="14846" y="15880"/>
                  </a:lnTo>
                  <a:lnTo>
                    <a:pt x="14635" y="15026"/>
                  </a:lnTo>
                  <a:lnTo>
                    <a:pt x="20193" y="12550"/>
                  </a:lnTo>
                  <a:lnTo>
                    <a:pt x="19912" y="11355"/>
                  </a:lnTo>
                  <a:lnTo>
                    <a:pt x="20263" y="9733"/>
                  </a:lnTo>
                  <a:lnTo>
                    <a:pt x="20826" y="9221"/>
                  </a:lnTo>
                  <a:lnTo>
                    <a:pt x="20826" y="6574"/>
                  </a:lnTo>
                  <a:lnTo>
                    <a:pt x="21600" y="5293"/>
                  </a:lnTo>
                  <a:lnTo>
                    <a:pt x="20193" y="2156"/>
                  </a:lnTo>
                  <a:lnTo>
                    <a:pt x="18240" y="1707"/>
                  </a:lnTo>
                  <a:lnTo>
                    <a:pt x="15831" y="0"/>
                  </a:lnTo>
                  <a:lnTo>
                    <a:pt x="12876" y="853"/>
                  </a:lnTo>
                  <a:lnTo>
                    <a:pt x="12102" y="2561"/>
                  </a:lnTo>
                  <a:lnTo>
                    <a:pt x="12242" y="3756"/>
                  </a:lnTo>
                  <a:lnTo>
                    <a:pt x="12242" y="5549"/>
                  </a:lnTo>
                  <a:lnTo>
                    <a:pt x="11750" y="6916"/>
                  </a:lnTo>
                  <a:lnTo>
                    <a:pt x="12031" y="7854"/>
                  </a:lnTo>
                  <a:lnTo>
                    <a:pt x="13016" y="9135"/>
                  </a:lnTo>
                  <a:lnTo>
                    <a:pt x="14212" y="8537"/>
                  </a:lnTo>
                  <a:lnTo>
                    <a:pt x="14494" y="10586"/>
                  </a:lnTo>
                  <a:lnTo>
                    <a:pt x="14142" y="10843"/>
                  </a:lnTo>
                  <a:lnTo>
                    <a:pt x="12876" y="10843"/>
                  </a:lnTo>
                  <a:lnTo>
                    <a:pt x="11046" y="8793"/>
                  </a:lnTo>
                  <a:lnTo>
                    <a:pt x="9287" y="7172"/>
                  </a:lnTo>
                  <a:lnTo>
                    <a:pt x="8583" y="8025"/>
                  </a:lnTo>
                  <a:lnTo>
                    <a:pt x="6613" y="7086"/>
                  </a:lnTo>
                  <a:lnTo>
                    <a:pt x="5628" y="6147"/>
                  </a:lnTo>
                  <a:lnTo>
                    <a:pt x="4573" y="6659"/>
                  </a:lnTo>
                  <a:lnTo>
                    <a:pt x="4362" y="6147"/>
                  </a:lnTo>
                  <a:cubicBezTo>
                    <a:pt x="4362" y="6147"/>
                    <a:pt x="3448" y="6147"/>
                    <a:pt x="3448" y="614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4" name="Shape"/>
            <p:cNvSpPr/>
            <p:nvPr/>
          </p:nvSpPr>
          <p:spPr>
            <a:xfrm>
              <a:off x="11035551" y="8167230"/>
              <a:ext cx="119072" cy="307729"/>
            </a:xfrm>
            <a:custGeom>
              <a:avLst/>
              <a:gdLst/>
              <a:ahLst/>
              <a:cxnLst>
                <a:cxn ang="0">
                  <a:pos x="wd2" y="hd2"/>
                </a:cxn>
                <a:cxn ang="5400000">
                  <a:pos x="wd2" y="hd2"/>
                </a:cxn>
                <a:cxn ang="10800000">
                  <a:pos x="wd2" y="hd2"/>
                </a:cxn>
                <a:cxn ang="16200000">
                  <a:pos x="wd2" y="hd2"/>
                </a:cxn>
              </a:cxnLst>
              <a:rect l="0" t="0" r="r" b="b"/>
              <a:pathLst>
                <a:path w="21600" h="21600" extrusionOk="0">
                  <a:moveTo>
                    <a:pt x="11342" y="14287"/>
                  </a:moveTo>
                  <a:lnTo>
                    <a:pt x="12152" y="16585"/>
                  </a:lnTo>
                  <a:lnTo>
                    <a:pt x="11071" y="18779"/>
                  </a:lnTo>
                  <a:lnTo>
                    <a:pt x="15121" y="20556"/>
                  </a:lnTo>
                  <a:lnTo>
                    <a:pt x="16471" y="21600"/>
                  </a:lnTo>
                  <a:lnTo>
                    <a:pt x="18091" y="19093"/>
                  </a:lnTo>
                  <a:lnTo>
                    <a:pt x="20250" y="18152"/>
                  </a:lnTo>
                  <a:lnTo>
                    <a:pt x="21600" y="14601"/>
                  </a:lnTo>
                  <a:lnTo>
                    <a:pt x="14310" y="11466"/>
                  </a:lnTo>
                  <a:lnTo>
                    <a:pt x="11609" y="9586"/>
                  </a:lnTo>
                  <a:lnTo>
                    <a:pt x="13229" y="5877"/>
                  </a:lnTo>
                  <a:lnTo>
                    <a:pt x="11609" y="2586"/>
                  </a:lnTo>
                  <a:lnTo>
                    <a:pt x="9382" y="1175"/>
                  </a:lnTo>
                  <a:lnTo>
                    <a:pt x="1079" y="0"/>
                  </a:lnTo>
                  <a:lnTo>
                    <a:pt x="5669" y="3526"/>
                  </a:lnTo>
                  <a:lnTo>
                    <a:pt x="3509" y="5407"/>
                  </a:lnTo>
                  <a:lnTo>
                    <a:pt x="3509" y="8646"/>
                  </a:lnTo>
                  <a:lnTo>
                    <a:pt x="1350" y="9272"/>
                  </a:lnTo>
                  <a:lnTo>
                    <a:pt x="0" y="11257"/>
                  </a:lnTo>
                  <a:lnTo>
                    <a:pt x="1081" y="12720"/>
                  </a:lnTo>
                  <a:lnTo>
                    <a:pt x="4321" y="13660"/>
                  </a:lnTo>
                  <a:lnTo>
                    <a:pt x="5941" y="14601"/>
                  </a:lnTo>
                  <a:lnTo>
                    <a:pt x="8641" y="14182"/>
                  </a:lnTo>
                  <a:cubicBezTo>
                    <a:pt x="8641" y="14182"/>
                    <a:pt x="11342" y="14287"/>
                    <a:pt x="11342" y="142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5" name="Shape"/>
            <p:cNvSpPr/>
            <p:nvPr/>
          </p:nvSpPr>
          <p:spPr>
            <a:xfrm>
              <a:off x="10928385" y="8220814"/>
              <a:ext cx="416752" cy="654535"/>
            </a:xfrm>
            <a:custGeom>
              <a:avLst/>
              <a:gdLst/>
              <a:ahLst/>
              <a:cxnLst>
                <a:cxn ang="0">
                  <a:pos x="wd2" y="hd2"/>
                </a:cxn>
                <a:cxn ang="5400000">
                  <a:pos x="wd2" y="hd2"/>
                </a:cxn>
                <a:cxn ang="10800000">
                  <a:pos x="wd2" y="hd2"/>
                </a:cxn>
                <a:cxn ang="16200000">
                  <a:pos x="wd2" y="hd2"/>
                </a:cxn>
              </a:cxnLst>
              <a:rect l="0" t="0" r="r" b="b"/>
              <a:pathLst>
                <a:path w="21600" h="21600" extrusionOk="0">
                  <a:moveTo>
                    <a:pt x="463" y="6078"/>
                  </a:moveTo>
                  <a:lnTo>
                    <a:pt x="1003" y="6717"/>
                  </a:lnTo>
                  <a:lnTo>
                    <a:pt x="2854" y="6766"/>
                  </a:lnTo>
                  <a:lnTo>
                    <a:pt x="4243" y="7257"/>
                  </a:lnTo>
                  <a:lnTo>
                    <a:pt x="5323" y="7552"/>
                  </a:lnTo>
                  <a:lnTo>
                    <a:pt x="5786" y="8682"/>
                  </a:lnTo>
                  <a:lnTo>
                    <a:pt x="5786" y="10106"/>
                  </a:lnTo>
                  <a:lnTo>
                    <a:pt x="5091" y="10597"/>
                  </a:lnTo>
                  <a:lnTo>
                    <a:pt x="5786" y="11285"/>
                  </a:lnTo>
                  <a:lnTo>
                    <a:pt x="5863" y="12120"/>
                  </a:lnTo>
                  <a:lnTo>
                    <a:pt x="4937" y="13152"/>
                  </a:lnTo>
                  <a:lnTo>
                    <a:pt x="4243" y="14085"/>
                  </a:lnTo>
                  <a:lnTo>
                    <a:pt x="2546" y="15607"/>
                  </a:lnTo>
                  <a:lnTo>
                    <a:pt x="3549" y="16590"/>
                  </a:lnTo>
                  <a:cubicBezTo>
                    <a:pt x="3549" y="16590"/>
                    <a:pt x="3086" y="17228"/>
                    <a:pt x="3395" y="17376"/>
                  </a:cubicBezTo>
                  <a:cubicBezTo>
                    <a:pt x="3703" y="17523"/>
                    <a:pt x="4552" y="19537"/>
                    <a:pt x="4552" y="19537"/>
                  </a:cubicBezTo>
                  <a:lnTo>
                    <a:pt x="4243" y="20470"/>
                  </a:lnTo>
                  <a:lnTo>
                    <a:pt x="4397" y="21600"/>
                  </a:lnTo>
                  <a:lnTo>
                    <a:pt x="5632" y="21502"/>
                  </a:lnTo>
                  <a:lnTo>
                    <a:pt x="5478" y="20716"/>
                  </a:lnTo>
                  <a:lnTo>
                    <a:pt x="5169" y="20667"/>
                  </a:lnTo>
                  <a:lnTo>
                    <a:pt x="5632" y="19979"/>
                  </a:lnTo>
                  <a:lnTo>
                    <a:pt x="7792" y="19537"/>
                  </a:lnTo>
                  <a:lnTo>
                    <a:pt x="9952" y="18653"/>
                  </a:lnTo>
                  <a:lnTo>
                    <a:pt x="10415" y="17081"/>
                  </a:lnTo>
                  <a:lnTo>
                    <a:pt x="10646" y="14920"/>
                  </a:lnTo>
                  <a:lnTo>
                    <a:pt x="9721" y="14527"/>
                  </a:lnTo>
                  <a:lnTo>
                    <a:pt x="9643" y="13446"/>
                  </a:lnTo>
                  <a:lnTo>
                    <a:pt x="8718" y="12660"/>
                  </a:lnTo>
                  <a:lnTo>
                    <a:pt x="9180" y="11875"/>
                  </a:lnTo>
                  <a:lnTo>
                    <a:pt x="10800" y="11432"/>
                  </a:lnTo>
                  <a:lnTo>
                    <a:pt x="11880" y="10597"/>
                  </a:lnTo>
                  <a:lnTo>
                    <a:pt x="13115" y="10548"/>
                  </a:lnTo>
                  <a:lnTo>
                    <a:pt x="13500" y="9369"/>
                  </a:lnTo>
                  <a:lnTo>
                    <a:pt x="15892" y="8633"/>
                  </a:lnTo>
                  <a:lnTo>
                    <a:pt x="18129" y="8191"/>
                  </a:lnTo>
                  <a:lnTo>
                    <a:pt x="19209" y="7503"/>
                  </a:lnTo>
                  <a:lnTo>
                    <a:pt x="20520" y="6520"/>
                  </a:lnTo>
                  <a:lnTo>
                    <a:pt x="21600" y="5538"/>
                  </a:lnTo>
                  <a:lnTo>
                    <a:pt x="21446" y="4703"/>
                  </a:lnTo>
                  <a:lnTo>
                    <a:pt x="21137" y="4261"/>
                  </a:lnTo>
                  <a:cubicBezTo>
                    <a:pt x="21137" y="4261"/>
                    <a:pt x="21137" y="2100"/>
                    <a:pt x="20906" y="1756"/>
                  </a:cubicBezTo>
                  <a:cubicBezTo>
                    <a:pt x="20674" y="1412"/>
                    <a:pt x="20752" y="774"/>
                    <a:pt x="20752" y="774"/>
                  </a:cubicBezTo>
                  <a:lnTo>
                    <a:pt x="21021" y="0"/>
                  </a:lnTo>
                  <a:lnTo>
                    <a:pt x="18071" y="368"/>
                  </a:lnTo>
                  <a:lnTo>
                    <a:pt x="16914" y="737"/>
                  </a:lnTo>
                  <a:lnTo>
                    <a:pt x="16103" y="368"/>
                  </a:lnTo>
                  <a:lnTo>
                    <a:pt x="15467" y="884"/>
                  </a:lnTo>
                  <a:lnTo>
                    <a:pt x="12343" y="921"/>
                  </a:lnTo>
                  <a:lnTo>
                    <a:pt x="12169" y="663"/>
                  </a:lnTo>
                  <a:lnTo>
                    <a:pt x="10781" y="847"/>
                  </a:lnTo>
                  <a:lnTo>
                    <a:pt x="9334" y="847"/>
                  </a:lnTo>
                  <a:lnTo>
                    <a:pt x="8871" y="2591"/>
                  </a:lnTo>
                  <a:lnTo>
                    <a:pt x="9643" y="3475"/>
                  </a:lnTo>
                  <a:lnTo>
                    <a:pt x="11726" y="4949"/>
                  </a:lnTo>
                  <a:lnTo>
                    <a:pt x="11340" y="6766"/>
                  </a:lnTo>
                  <a:lnTo>
                    <a:pt x="10723" y="7208"/>
                  </a:lnTo>
                  <a:lnTo>
                    <a:pt x="10260" y="8240"/>
                  </a:lnTo>
                  <a:lnTo>
                    <a:pt x="9566" y="7650"/>
                  </a:lnTo>
                  <a:lnTo>
                    <a:pt x="8718" y="6913"/>
                  </a:lnTo>
                  <a:lnTo>
                    <a:pt x="9026" y="5882"/>
                  </a:lnTo>
                  <a:lnTo>
                    <a:pt x="8795" y="4801"/>
                  </a:lnTo>
                  <a:lnTo>
                    <a:pt x="8023" y="4752"/>
                  </a:lnTo>
                  <a:lnTo>
                    <a:pt x="7252" y="4949"/>
                  </a:lnTo>
                  <a:lnTo>
                    <a:pt x="6789" y="4507"/>
                  </a:lnTo>
                  <a:lnTo>
                    <a:pt x="5863" y="4065"/>
                  </a:lnTo>
                  <a:lnTo>
                    <a:pt x="0" y="5538"/>
                  </a:lnTo>
                  <a:lnTo>
                    <a:pt x="0" y="5980"/>
                  </a:lnTo>
                  <a:cubicBezTo>
                    <a:pt x="0" y="5980"/>
                    <a:pt x="463" y="6078"/>
                    <a:pt x="463" y="607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6" name="Shape"/>
            <p:cNvSpPr/>
            <p:nvPr/>
          </p:nvSpPr>
          <p:spPr>
            <a:xfrm>
              <a:off x="11428493" y="8274397"/>
              <a:ext cx="276838" cy="561131"/>
            </a:xfrm>
            <a:custGeom>
              <a:avLst/>
              <a:gdLst/>
              <a:ahLst/>
              <a:cxnLst>
                <a:cxn ang="0">
                  <a:pos x="wd2" y="hd2"/>
                </a:cxn>
                <a:cxn ang="5400000">
                  <a:pos x="wd2" y="hd2"/>
                </a:cxn>
                <a:cxn ang="10800000">
                  <a:pos x="wd2" y="hd2"/>
                </a:cxn>
                <a:cxn ang="16200000">
                  <a:pos x="wd2" y="hd2"/>
                </a:cxn>
              </a:cxnLst>
              <a:rect l="0" t="0" r="r" b="b"/>
              <a:pathLst>
                <a:path w="21600" h="21600" extrusionOk="0">
                  <a:moveTo>
                    <a:pt x="18234" y="0"/>
                  </a:moveTo>
                  <a:lnTo>
                    <a:pt x="16492" y="1318"/>
                  </a:lnTo>
                  <a:cubicBezTo>
                    <a:pt x="16492" y="1318"/>
                    <a:pt x="16492" y="2005"/>
                    <a:pt x="16143" y="2005"/>
                  </a:cubicBezTo>
                  <a:cubicBezTo>
                    <a:pt x="15795" y="2005"/>
                    <a:pt x="13356" y="2177"/>
                    <a:pt x="13356" y="2177"/>
                  </a:cubicBezTo>
                  <a:lnTo>
                    <a:pt x="13588" y="3380"/>
                  </a:lnTo>
                  <a:lnTo>
                    <a:pt x="12427" y="4183"/>
                  </a:lnTo>
                  <a:lnTo>
                    <a:pt x="11149" y="4927"/>
                  </a:lnTo>
                  <a:lnTo>
                    <a:pt x="9059" y="5386"/>
                  </a:lnTo>
                  <a:lnTo>
                    <a:pt x="9988" y="6245"/>
                  </a:lnTo>
                  <a:lnTo>
                    <a:pt x="7897" y="5901"/>
                  </a:lnTo>
                  <a:lnTo>
                    <a:pt x="4646" y="6188"/>
                  </a:lnTo>
                  <a:lnTo>
                    <a:pt x="3600" y="6474"/>
                  </a:lnTo>
                  <a:lnTo>
                    <a:pt x="3832" y="7105"/>
                  </a:lnTo>
                  <a:lnTo>
                    <a:pt x="2207" y="8079"/>
                  </a:lnTo>
                  <a:lnTo>
                    <a:pt x="2439" y="9626"/>
                  </a:lnTo>
                  <a:lnTo>
                    <a:pt x="3136" y="10829"/>
                  </a:lnTo>
                  <a:lnTo>
                    <a:pt x="4181" y="11974"/>
                  </a:lnTo>
                  <a:lnTo>
                    <a:pt x="3136" y="13063"/>
                  </a:lnTo>
                  <a:lnTo>
                    <a:pt x="2090" y="13865"/>
                  </a:lnTo>
                  <a:lnTo>
                    <a:pt x="1162" y="14553"/>
                  </a:lnTo>
                  <a:lnTo>
                    <a:pt x="0" y="15298"/>
                  </a:lnTo>
                  <a:lnTo>
                    <a:pt x="580" y="17360"/>
                  </a:lnTo>
                  <a:lnTo>
                    <a:pt x="2090" y="18105"/>
                  </a:lnTo>
                  <a:lnTo>
                    <a:pt x="1162" y="19022"/>
                  </a:lnTo>
                  <a:lnTo>
                    <a:pt x="2904" y="20225"/>
                  </a:lnTo>
                  <a:cubicBezTo>
                    <a:pt x="2904" y="20225"/>
                    <a:pt x="4297" y="20569"/>
                    <a:pt x="4529" y="20798"/>
                  </a:cubicBezTo>
                  <a:cubicBezTo>
                    <a:pt x="4761" y="21027"/>
                    <a:pt x="6155" y="21600"/>
                    <a:pt x="6155" y="21600"/>
                  </a:cubicBezTo>
                  <a:lnTo>
                    <a:pt x="7897" y="20912"/>
                  </a:lnTo>
                  <a:lnTo>
                    <a:pt x="10219" y="20798"/>
                  </a:lnTo>
                  <a:lnTo>
                    <a:pt x="12426" y="19709"/>
                  </a:lnTo>
                  <a:lnTo>
                    <a:pt x="14052" y="16730"/>
                  </a:lnTo>
                  <a:lnTo>
                    <a:pt x="16490" y="12548"/>
                  </a:lnTo>
                  <a:lnTo>
                    <a:pt x="18929" y="9224"/>
                  </a:lnTo>
                  <a:lnTo>
                    <a:pt x="19161" y="7849"/>
                  </a:lnTo>
                  <a:lnTo>
                    <a:pt x="19742" y="6933"/>
                  </a:lnTo>
                  <a:lnTo>
                    <a:pt x="19625" y="5730"/>
                  </a:lnTo>
                  <a:lnTo>
                    <a:pt x="20090" y="5328"/>
                  </a:lnTo>
                  <a:lnTo>
                    <a:pt x="20787" y="5901"/>
                  </a:lnTo>
                  <a:lnTo>
                    <a:pt x="21600" y="5157"/>
                  </a:lnTo>
                  <a:lnTo>
                    <a:pt x="21368" y="3839"/>
                  </a:lnTo>
                  <a:lnTo>
                    <a:pt x="21020" y="2234"/>
                  </a:lnTo>
                  <a:lnTo>
                    <a:pt x="19394" y="745"/>
                  </a:lnTo>
                  <a:cubicBezTo>
                    <a:pt x="19394" y="745"/>
                    <a:pt x="18234" y="0"/>
                    <a:pt x="1823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7" name="Shape"/>
            <p:cNvSpPr/>
            <p:nvPr/>
          </p:nvSpPr>
          <p:spPr>
            <a:xfrm>
              <a:off x="10740845" y="8408354"/>
              <a:ext cx="297699" cy="291725"/>
            </a:xfrm>
            <a:custGeom>
              <a:avLst/>
              <a:gdLst/>
              <a:ahLst/>
              <a:cxnLst>
                <a:cxn ang="0">
                  <a:pos x="wd2" y="hd2"/>
                </a:cxn>
                <a:cxn ang="5400000">
                  <a:pos x="wd2" y="hd2"/>
                </a:cxn>
                <a:cxn ang="10800000">
                  <a:pos x="wd2" y="hd2"/>
                </a:cxn>
                <a:cxn ang="16200000">
                  <a:pos x="wd2" y="hd2"/>
                </a:cxn>
              </a:cxnLst>
              <a:rect l="0" t="0" r="r" b="b"/>
              <a:pathLst>
                <a:path w="21600" h="21600" extrusionOk="0">
                  <a:moveTo>
                    <a:pt x="0" y="7053"/>
                  </a:moveTo>
                  <a:lnTo>
                    <a:pt x="324" y="8375"/>
                  </a:lnTo>
                  <a:lnTo>
                    <a:pt x="1080" y="8927"/>
                  </a:lnTo>
                  <a:lnTo>
                    <a:pt x="2268" y="11792"/>
                  </a:lnTo>
                  <a:lnTo>
                    <a:pt x="3024" y="13114"/>
                  </a:lnTo>
                  <a:lnTo>
                    <a:pt x="4860" y="13776"/>
                  </a:lnTo>
                  <a:lnTo>
                    <a:pt x="6156" y="14878"/>
                  </a:lnTo>
                  <a:lnTo>
                    <a:pt x="7128" y="15649"/>
                  </a:lnTo>
                  <a:lnTo>
                    <a:pt x="7236" y="17302"/>
                  </a:lnTo>
                  <a:lnTo>
                    <a:pt x="9612" y="18845"/>
                  </a:lnTo>
                  <a:lnTo>
                    <a:pt x="11016" y="19947"/>
                  </a:lnTo>
                  <a:lnTo>
                    <a:pt x="13608" y="20057"/>
                  </a:lnTo>
                  <a:lnTo>
                    <a:pt x="16956" y="21600"/>
                  </a:lnTo>
                  <a:lnTo>
                    <a:pt x="19656" y="17743"/>
                  </a:lnTo>
                  <a:lnTo>
                    <a:pt x="21600" y="13776"/>
                  </a:lnTo>
                  <a:lnTo>
                    <a:pt x="21492" y="11902"/>
                  </a:lnTo>
                  <a:lnTo>
                    <a:pt x="20520" y="10359"/>
                  </a:lnTo>
                  <a:lnTo>
                    <a:pt x="21492" y="8816"/>
                  </a:lnTo>
                  <a:lnTo>
                    <a:pt x="21492" y="6061"/>
                  </a:lnTo>
                  <a:lnTo>
                    <a:pt x="20844" y="3526"/>
                  </a:lnTo>
                  <a:lnTo>
                    <a:pt x="17388" y="1763"/>
                  </a:lnTo>
                  <a:lnTo>
                    <a:pt x="14796" y="1653"/>
                  </a:lnTo>
                  <a:lnTo>
                    <a:pt x="14040" y="220"/>
                  </a:lnTo>
                  <a:lnTo>
                    <a:pt x="13392" y="0"/>
                  </a:lnTo>
                  <a:lnTo>
                    <a:pt x="10152" y="1102"/>
                  </a:lnTo>
                  <a:lnTo>
                    <a:pt x="9504" y="3416"/>
                  </a:lnTo>
                  <a:lnTo>
                    <a:pt x="7993" y="3857"/>
                  </a:lnTo>
                  <a:lnTo>
                    <a:pt x="4105" y="7383"/>
                  </a:lnTo>
                  <a:cubicBezTo>
                    <a:pt x="4105" y="7383"/>
                    <a:pt x="0" y="7053"/>
                    <a:pt x="0" y="705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8" name="Shape"/>
            <p:cNvSpPr/>
            <p:nvPr/>
          </p:nvSpPr>
          <p:spPr>
            <a:xfrm>
              <a:off x="10213945" y="8470867"/>
              <a:ext cx="525418" cy="497135"/>
            </a:xfrm>
            <a:custGeom>
              <a:avLst/>
              <a:gdLst/>
              <a:ahLst/>
              <a:cxnLst>
                <a:cxn ang="0">
                  <a:pos x="wd2" y="hd2"/>
                </a:cxn>
                <a:cxn ang="5400000">
                  <a:pos x="wd2" y="hd2"/>
                </a:cxn>
                <a:cxn ang="10800000">
                  <a:pos x="wd2" y="hd2"/>
                </a:cxn>
                <a:cxn ang="16200000">
                  <a:pos x="wd2" y="hd2"/>
                </a:cxn>
              </a:cxnLst>
              <a:rect l="0" t="0" r="r" b="b"/>
              <a:pathLst>
                <a:path w="21600" h="21600" extrusionOk="0">
                  <a:moveTo>
                    <a:pt x="0" y="388"/>
                  </a:moveTo>
                  <a:lnTo>
                    <a:pt x="1407" y="130"/>
                  </a:lnTo>
                  <a:lnTo>
                    <a:pt x="2509" y="0"/>
                  </a:lnTo>
                  <a:lnTo>
                    <a:pt x="3732" y="582"/>
                  </a:lnTo>
                  <a:lnTo>
                    <a:pt x="10218" y="582"/>
                  </a:lnTo>
                  <a:lnTo>
                    <a:pt x="11932" y="1294"/>
                  </a:lnTo>
                  <a:lnTo>
                    <a:pt x="16215" y="1552"/>
                  </a:lnTo>
                  <a:lnTo>
                    <a:pt x="18296" y="712"/>
                  </a:lnTo>
                  <a:lnTo>
                    <a:pt x="20804" y="582"/>
                  </a:lnTo>
                  <a:lnTo>
                    <a:pt x="21600" y="1358"/>
                  </a:lnTo>
                  <a:lnTo>
                    <a:pt x="20804" y="1358"/>
                  </a:lnTo>
                  <a:lnTo>
                    <a:pt x="20131" y="1682"/>
                  </a:lnTo>
                  <a:lnTo>
                    <a:pt x="18908" y="2522"/>
                  </a:lnTo>
                  <a:lnTo>
                    <a:pt x="18235" y="1876"/>
                  </a:lnTo>
                  <a:lnTo>
                    <a:pt x="15176" y="2393"/>
                  </a:lnTo>
                  <a:lnTo>
                    <a:pt x="14870" y="2522"/>
                  </a:lnTo>
                  <a:lnTo>
                    <a:pt x="14870" y="8795"/>
                  </a:lnTo>
                  <a:lnTo>
                    <a:pt x="13401" y="8924"/>
                  </a:lnTo>
                  <a:lnTo>
                    <a:pt x="13463" y="20889"/>
                  </a:lnTo>
                  <a:lnTo>
                    <a:pt x="12483" y="21147"/>
                  </a:lnTo>
                  <a:lnTo>
                    <a:pt x="12239" y="21600"/>
                  </a:lnTo>
                  <a:lnTo>
                    <a:pt x="10709" y="21600"/>
                  </a:lnTo>
                  <a:lnTo>
                    <a:pt x="9179" y="21406"/>
                  </a:lnTo>
                  <a:lnTo>
                    <a:pt x="8506" y="20436"/>
                  </a:lnTo>
                  <a:lnTo>
                    <a:pt x="8139" y="20436"/>
                  </a:lnTo>
                  <a:lnTo>
                    <a:pt x="7527" y="21341"/>
                  </a:lnTo>
                  <a:lnTo>
                    <a:pt x="5813" y="19466"/>
                  </a:lnTo>
                  <a:lnTo>
                    <a:pt x="5079" y="17397"/>
                  </a:lnTo>
                  <a:lnTo>
                    <a:pt x="4651" y="15586"/>
                  </a:lnTo>
                  <a:lnTo>
                    <a:pt x="4589" y="14163"/>
                  </a:lnTo>
                  <a:lnTo>
                    <a:pt x="4161" y="12611"/>
                  </a:lnTo>
                  <a:lnTo>
                    <a:pt x="4099" y="10865"/>
                  </a:lnTo>
                  <a:lnTo>
                    <a:pt x="4161" y="10218"/>
                  </a:lnTo>
                  <a:lnTo>
                    <a:pt x="3549" y="8924"/>
                  </a:lnTo>
                  <a:lnTo>
                    <a:pt x="2876" y="8148"/>
                  </a:lnTo>
                  <a:lnTo>
                    <a:pt x="1774" y="5432"/>
                  </a:lnTo>
                  <a:lnTo>
                    <a:pt x="1346" y="4010"/>
                  </a:lnTo>
                  <a:lnTo>
                    <a:pt x="61" y="2652"/>
                  </a:lnTo>
                  <a:cubicBezTo>
                    <a:pt x="61" y="2652"/>
                    <a:pt x="0" y="388"/>
                    <a:pt x="0" y="38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9" name="Shape"/>
            <p:cNvSpPr/>
            <p:nvPr/>
          </p:nvSpPr>
          <p:spPr>
            <a:xfrm>
              <a:off x="10205015" y="8024342"/>
              <a:ext cx="477778" cy="477783"/>
            </a:xfrm>
            <a:custGeom>
              <a:avLst/>
              <a:gdLst/>
              <a:ahLst/>
              <a:cxnLst>
                <a:cxn ang="0">
                  <a:pos x="wd2" y="hd2"/>
                </a:cxn>
                <a:cxn ang="5400000">
                  <a:pos x="wd2" y="hd2"/>
                </a:cxn>
                <a:cxn ang="10800000">
                  <a:pos x="wd2" y="hd2"/>
                </a:cxn>
                <a:cxn ang="16200000">
                  <a:pos x="wd2" y="hd2"/>
                </a:cxn>
              </a:cxnLst>
              <a:rect l="0" t="0" r="r" b="b"/>
              <a:pathLst>
                <a:path w="21600" h="21600" extrusionOk="0">
                  <a:moveTo>
                    <a:pt x="3902" y="8950"/>
                  </a:moveTo>
                  <a:lnTo>
                    <a:pt x="3499" y="11372"/>
                  </a:lnTo>
                  <a:lnTo>
                    <a:pt x="2691" y="12785"/>
                  </a:lnTo>
                  <a:cubicBezTo>
                    <a:pt x="2691" y="12785"/>
                    <a:pt x="1547" y="13996"/>
                    <a:pt x="1480" y="14265"/>
                  </a:cubicBezTo>
                  <a:cubicBezTo>
                    <a:pt x="1413" y="14535"/>
                    <a:pt x="740" y="17091"/>
                    <a:pt x="740" y="17091"/>
                  </a:cubicBezTo>
                  <a:lnTo>
                    <a:pt x="0" y="19245"/>
                  </a:lnTo>
                  <a:lnTo>
                    <a:pt x="269" y="20389"/>
                  </a:lnTo>
                  <a:lnTo>
                    <a:pt x="2826" y="19985"/>
                  </a:lnTo>
                  <a:lnTo>
                    <a:pt x="4374" y="20591"/>
                  </a:lnTo>
                  <a:lnTo>
                    <a:pt x="11507" y="20591"/>
                  </a:lnTo>
                  <a:lnTo>
                    <a:pt x="13391" y="21331"/>
                  </a:lnTo>
                  <a:lnTo>
                    <a:pt x="18101" y="21600"/>
                  </a:lnTo>
                  <a:lnTo>
                    <a:pt x="20389" y="20725"/>
                  </a:lnTo>
                  <a:lnTo>
                    <a:pt x="20120" y="20187"/>
                  </a:lnTo>
                  <a:lnTo>
                    <a:pt x="18437" y="19043"/>
                  </a:lnTo>
                  <a:lnTo>
                    <a:pt x="18168" y="12583"/>
                  </a:lnTo>
                  <a:lnTo>
                    <a:pt x="21398" y="12718"/>
                  </a:lnTo>
                  <a:lnTo>
                    <a:pt x="21600" y="11910"/>
                  </a:lnTo>
                  <a:lnTo>
                    <a:pt x="21466" y="9421"/>
                  </a:lnTo>
                  <a:lnTo>
                    <a:pt x="18774" y="9084"/>
                  </a:lnTo>
                  <a:lnTo>
                    <a:pt x="18706" y="8411"/>
                  </a:lnTo>
                  <a:lnTo>
                    <a:pt x="17630" y="6662"/>
                  </a:lnTo>
                  <a:lnTo>
                    <a:pt x="18168" y="5450"/>
                  </a:lnTo>
                  <a:lnTo>
                    <a:pt x="17831" y="3836"/>
                  </a:lnTo>
                  <a:lnTo>
                    <a:pt x="17966" y="2961"/>
                  </a:lnTo>
                  <a:lnTo>
                    <a:pt x="15880" y="2961"/>
                  </a:lnTo>
                  <a:lnTo>
                    <a:pt x="15745" y="2221"/>
                  </a:lnTo>
                  <a:lnTo>
                    <a:pt x="13727" y="2557"/>
                  </a:lnTo>
                  <a:lnTo>
                    <a:pt x="13861" y="3230"/>
                  </a:lnTo>
                  <a:lnTo>
                    <a:pt x="13794" y="3970"/>
                  </a:lnTo>
                  <a:lnTo>
                    <a:pt x="11035" y="4037"/>
                  </a:lnTo>
                  <a:lnTo>
                    <a:pt x="9285" y="2961"/>
                  </a:lnTo>
                  <a:lnTo>
                    <a:pt x="8680" y="471"/>
                  </a:lnTo>
                  <a:lnTo>
                    <a:pt x="4306" y="539"/>
                  </a:lnTo>
                  <a:lnTo>
                    <a:pt x="3162" y="0"/>
                  </a:lnTo>
                  <a:lnTo>
                    <a:pt x="2691" y="606"/>
                  </a:lnTo>
                  <a:lnTo>
                    <a:pt x="1144" y="1211"/>
                  </a:lnTo>
                  <a:lnTo>
                    <a:pt x="2220" y="2826"/>
                  </a:lnTo>
                  <a:lnTo>
                    <a:pt x="2355" y="3768"/>
                  </a:lnTo>
                  <a:lnTo>
                    <a:pt x="3095" y="5249"/>
                  </a:lnTo>
                  <a:lnTo>
                    <a:pt x="2489" y="6392"/>
                  </a:lnTo>
                  <a:lnTo>
                    <a:pt x="2893" y="8277"/>
                  </a:lnTo>
                  <a:cubicBezTo>
                    <a:pt x="2893" y="8277"/>
                    <a:pt x="3902" y="8950"/>
                    <a:pt x="3902" y="895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0" name="Shape"/>
            <p:cNvSpPr/>
            <p:nvPr/>
          </p:nvSpPr>
          <p:spPr>
            <a:xfrm>
              <a:off x="10222876" y="7979691"/>
              <a:ext cx="41670" cy="52092"/>
            </a:xfrm>
            <a:custGeom>
              <a:avLst/>
              <a:gdLst/>
              <a:ahLst/>
              <a:cxnLst>
                <a:cxn ang="0">
                  <a:pos x="wd2" y="hd2"/>
                </a:cxn>
                <a:cxn ang="5400000">
                  <a:pos x="wd2" y="hd2"/>
                </a:cxn>
                <a:cxn ang="10800000">
                  <a:pos x="wd2" y="hd2"/>
                </a:cxn>
                <a:cxn ang="16200000">
                  <a:pos x="wd2" y="hd2"/>
                </a:cxn>
              </a:cxnLst>
              <a:rect l="0" t="0" r="r" b="b"/>
              <a:pathLst>
                <a:path w="21600" h="21600" extrusionOk="0">
                  <a:moveTo>
                    <a:pt x="0" y="9258"/>
                  </a:moveTo>
                  <a:lnTo>
                    <a:pt x="6171" y="21600"/>
                  </a:lnTo>
                  <a:lnTo>
                    <a:pt x="16971" y="11724"/>
                  </a:lnTo>
                  <a:lnTo>
                    <a:pt x="21600" y="6788"/>
                  </a:lnTo>
                  <a:lnTo>
                    <a:pt x="21600" y="615"/>
                  </a:lnTo>
                  <a:lnTo>
                    <a:pt x="14656" y="0"/>
                  </a:lnTo>
                  <a:cubicBezTo>
                    <a:pt x="14656" y="0"/>
                    <a:pt x="0" y="9258"/>
                    <a:pt x="0" y="925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1" name="Shape"/>
            <p:cNvSpPr/>
            <p:nvPr/>
          </p:nvSpPr>
          <p:spPr>
            <a:xfrm>
              <a:off x="10544374" y="8497659"/>
              <a:ext cx="351273" cy="381039"/>
            </a:xfrm>
            <a:custGeom>
              <a:avLst/>
              <a:gdLst/>
              <a:ahLst/>
              <a:cxnLst>
                <a:cxn ang="0">
                  <a:pos x="wd2" y="hd2"/>
                </a:cxn>
                <a:cxn ang="5400000">
                  <a:pos x="wd2" y="hd2"/>
                </a:cxn>
                <a:cxn ang="10800000">
                  <a:pos x="wd2" y="hd2"/>
                </a:cxn>
                <a:cxn ang="16200000">
                  <a:pos x="wd2" y="hd2"/>
                </a:cxn>
              </a:cxnLst>
              <a:rect l="0" t="0" r="r" b="b"/>
              <a:pathLst>
                <a:path w="21600" h="21600" extrusionOk="0">
                  <a:moveTo>
                    <a:pt x="92" y="17170"/>
                  </a:moveTo>
                  <a:lnTo>
                    <a:pt x="1602" y="18816"/>
                  </a:lnTo>
                  <a:lnTo>
                    <a:pt x="1602" y="20714"/>
                  </a:lnTo>
                  <a:lnTo>
                    <a:pt x="1739" y="21600"/>
                  </a:lnTo>
                  <a:lnTo>
                    <a:pt x="5171" y="21220"/>
                  </a:lnTo>
                  <a:lnTo>
                    <a:pt x="5583" y="19828"/>
                  </a:lnTo>
                  <a:lnTo>
                    <a:pt x="7368" y="17803"/>
                  </a:lnTo>
                  <a:lnTo>
                    <a:pt x="8054" y="18183"/>
                  </a:lnTo>
                  <a:lnTo>
                    <a:pt x="11212" y="18689"/>
                  </a:lnTo>
                  <a:lnTo>
                    <a:pt x="13134" y="18689"/>
                  </a:lnTo>
                  <a:lnTo>
                    <a:pt x="14232" y="16538"/>
                  </a:lnTo>
                  <a:lnTo>
                    <a:pt x="15056" y="16284"/>
                  </a:lnTo>
                  <a:lnTo>
                    <a:pt x="16291" y="13753"/>
                  </a:lnTo>
                  <a:lnTo>
                    <a:pt x="18763" y="11602"/>
                  </a:lnTo>
                  <a:lnTo>
                    <a:pt x="20410" y="10463"/>
                  </a:lnTo>
                  <a:lnTo>
                    <a:pt x="21600" y="9872"/>
                  </a:lnTo>
                  <a:lnTo>
                    <a:pt x="18397" y="7847"/>
                  </a:lnTo>
                  <a:lnTo>
                    <a:pt x="18305" y="6581"/>
                  </a:lnTo>
                  <a:lnTo>
                    <a:pt x="16383" y="5147"/>
                  </a:lnTo>
                  <a:lnTo>
                    <a:pt x="14828" y="4641"/>
                  </a:lnTo>
                  <a:lnTo>
                    <a:pt x="13180" y="1435"/>
                  </a:lnTo>
                  <a:lnTo>
                    <a:pt x="12539" y="1012"/>
                  </a:lnTo>
                  <a:lnTo>
                    <a:pt x="12265" y="0"/>
                  </a:lnTo>
                  <a:lnTo>
                    <a:pt x="11075" y="0"/>
                  </a:lnTo>
                  <a:lnTo>
                    <a:pt x="8237" y="1519"/>
                  </a:lnTo>
                  <a:lnTo>
                    <a:pt x="7231" y="675"/>
                  </a:lnTo>
                  <a:lnTo>
                    <a:pt x="2197" y="1519"/>
                  </a:lnTo>
                  <a:lnTo>
                    <a:pt x="2197" y="9703"/>
                  </a:lnTo>
                  <a:lnTo>
                    <a:pt x="0" y="9872"/>
                  </a:lnTo>
                  <a:cubicBezTo>
                    <a:pt x="0" y="9872"/>
                    <a:pt x="92" y="17170"/>
                    <a:pt x="92" y="1717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2" name="Shape"/>
            <p:cNvSpPr/>
            <p:nvPr/>
          </p:nvSpPr>
          <p:spPr>
            <a:xfrm>
              <a:off x="10401486" y="8676269"/>
              <a:ext cx="635574" cy="566347"/>
            </a:xfrm>
            <a:custGeom>
              <a:avLst/>
              <a:gdLst/>
              <a:ahLst/>
              <a:cxnLst>
                <a:cxn ang="0">
                  <a:pos x="wd2" y="hd2"/>
                </a:cxn>
                <a:cxn ang="5400000">
                  <a:pos x="wd2" y="hd2"/>
                </a:cxn>
                <a:cxn ang="10800000">
                  <a:pos x="wd2" y="hd2"/>
                </a:cxn>
                <a:cxn ang="16200000">
                  <a:pos x="wd2" y="hd2"/>
                </a:cxn>
              </a:cxnLst>
              <a:rect l="0" t="0" r="r" b="b"/>
              <a:pathLst>
                <a:path w="21600" h="21600" extrusionOk="0">
                  <a:moveTo>
                    <a:pt x="7335" y="20238"/>
                  </a:moveTo>
                  <a:lnTo>
                    <a:pt x="8701" y="20238"/>
                  </a:lnTo>
                  <a:lnTo>
                    <a:pt x="9460" y="19982"/>
                  </a:lnTo>
                  <a:lnTo>
                    <a:pt x="10826" y="20493"/>
                  </a:lnTo>
                  <a:lnTo>
                    <a:pt x="11660" y="19897"/>
                  </a:lnTo>
                  <a:lnTo>
                    <a:pt x="12267" y="19471"/>
                  </a:lnTo>
                  <a:lnTo>
                    <a:pt x="13633" y="19301"/>
                  </a:lnTo>
                  <a:lnTo>
                    <a:pt x="14619" y="18620"/>
                  </a:lnTo>
                  <a:lnTo>
                    <a:pt x="15454" y="17768"/>
                  </a:lnTo>
                  <a:lnTo>
                    <a:pt x="16896" y="16321"/>
                  </a:lnTo>
                  <a:lnTo>
                    <a:pt x="17958" y="14958"/>
                  </a:lnTo>
                  <a:lnTo>
                    <a:pt x="19703" y="11808"/>
                  </a:lnTo>
                  <a:lnTo>
                    <a:pt x="21069" y="10275"/>
                  </a:lnTo>
                  <a:lnTo>
                    <a:pt x="21600" y="7664"/>
                  </a:lnTo>
                  <a:lnTo>
                    <a:pt x="20791" y="7777"/>
                  </a:lnTo>
                  <a:lnTo>
                    <a:pt x="20386" y="8657"/>
                  </a:lnTo>
                  <a:lnTo>
                    <a:pt x="18944" y="8402"/>
                  </a:lnTo>
                  <a:lnTo>
                    <a:pt x="18868" y="7210"/>
                  </a:lnTo>
                  <a:lnTo>
                    <a:pt x="19324" y="6103"/>
                  </a:lnTo>
                  <a:lnTo>
                    <a:pt x="20614" y="6103"/>
                  </a:lnTo>
                  <a:lnTo>
                    <a:pt x="20892" y="5393"/>
                  </a:lnTo>
                  <a:lnTo>
                    <a:pt x="20310" y="3037"/>
                  </a:lnTo>
                  <a:lnTo>
                    <a:pt x="20007" y="2526"/>
                  </a:lnTo>
                  <a:lnTo>
                    <a:pt x="20234" y="1987"/>
                  </a:lnTo>
                  <a:lnTo>
                    <a:pt x="19577" y="852"/>
                  </a:lnTo>
                  <a:lnTo>
                    <a:pt x="18008" y="57"/>
                  </a:lnTo>
                  <a:lnTo>
                    <a:pt x="16794" y="0"/>
                  </a:lnTo>
                  <a:lnTo>
                    <a:pt x="13860" y="2611"/>
                  </a:lnTo>
                  <a:lnTo>
                    <a:pt x="13177" y="4314"/>
                  </a:lnTo>
                  <a:lnTo>
                    <a:pt x="12722" y="4485"/>
                  </a:lnTo>
                  <a:lnTo>
                    <a:pt x="12115" y="5932"/>
                  </a:lnTo>
                  <a:lnTo>
                    <a:pt x="10522" y="5847"/>
                  </a:lnTo>
                  <a:lnTo>
                    <a:pt x="9308" y="5592"/>
                  </a:lnTo>
                  <a:lnTo>
                    <a:pt x="8928" y="5336"/>
                  </a:lnTo>
                  <a:lnTo>
                    <a:pt x="7942" y="6699"/>
                  </a:lnTo>
                  <a:lnTo>
                    <a:pt x="7714" y="7635"/>
                  </a:lnTo>
                  <a:lnTo>
                    <a:pt x="5818" y="7891"/>
                  </a:lnTo>
                  <a:lnTo>
                    <a:pt x="5742" y="6017"/>
                  </a:lnTo>
                  <a:lnTo>
                    <a:pt x="4907" y="4910"/>
                  </a:lnTo>
                  <a:lnTo>
                    <a:pt x="4907" y="10502"/>
                  </a:lnTo>
                  <a:lnTo>
                    <a:pt x="4098" y="10729"/>
                  </a:lnTo>
                  <a:lnTo>
                    <a:pt x="3895" y="11126"/>
                  </a:lnTo>
                  <a:lnTo>
                    <a:pt x="2630" y="11126"/>
                  </a:lnTo>
                  <a:lnTo>
                    <a:pt x="1366" y="10956"/>
                  </a:lnTo>
                  <a:lnTo>
                    <a:pt x="809" y="10105"/>
                  </a:lnTo>
                  <a:lnTo>
                    <a:pt x="506" y="10105"/>
                  </a:lnTo>
                  <a:lnTo>
                    <a:pt x="0" y="10899"/>
                  </a:lnTo>
                  <a:lnTo>
                    <a:pt x="506" y="12319"/>
                  </a:lnTo>
                  <a:lnTo>
                    <a:pt x="885" y="14022"/>
                  </a:lnTo>
                  <a:lnTo>
                    <a:pt x="1720" y="15299"/>
                  </a:lnTo>
                  <a:lnTo>
                    <a:pt x="2175" y="16491"/>
                  </a:lnTo>
                  <a:lnTo>
                    <a:pt x="2099" y="18024"/>
                  </a:lnTo>
                  <a:lnTo>
                    <a:pt x="1492" y="18194"/>
                  </a:lnTo>
                  <a:lnTo>
                    <a:pt x="2099" y="19301"/>
                  </a:lnTo>
                  <a:lnTo>
                    <a:pt x="2858" y="20493"/>
                  </a:lnTo>
                  <a:lnTo>
                    <a:pt x="3920" y="21345"/>
                  </a:lnTo>
                  <a:lnTo>
                    <a:pt x="4300" y="21600"/>
                  </a:lnTo>
                  <a:lnTo>
                    <a:pt x="5514" y="21004"/>
                  </a:lnTo>
                  <a:lnTo>
                    <a:pt x="6728" y="20919"/>
                  </a:lnTo>
                  <a:cubicBezTo>
                    <a:pt x="6728" y="20919"/>
                    <a:pt x="7335" y="20238"/>
                    <a:pt x="7335" y="2023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3" name="Shape"/>
            <p:cNvSpPr/>
            <p:nvPr/>
          </p:nvSpPr>
          <p:spPr>
            <a:xfrm>
              <a:off x="10803359" y="8953114"/>
              <a:ext cx="84840" cy="91539"/>
            </a:xfrm>
            <a:custGeom>
              <a:avLst/>
              <a:gdLst/>
              <a:ahLst/>
              <a:cxnLst>
                <a:cxn ang="0">
                  <a:pos x="wd2" y="hd2"/>
                </a:cxn>
                <a:cxn ang="5400000">
                  <a:pos x="wd2" y="hd2"/>
                </a:cxn>
                <a:cxn ang="10800000">
                  <a:pos x="wd2" y="hd2"/>
                </a:cxn>
                <a:cxn ang="16200000">
                  <a:pos x="wd2" y="hd2"/>
                </a:cxn>
              </a:cxnLst>
              <a:rect l="0" t="0" r="r" b="b"/>
              <a:pathLst>
                <a:path w="21600" h="21600" extrusionOk="0">
                  <a:moveTo>
                    <a:pt x="14779" y="0"/>
                  </a:moveTo>
                  <a:lnTo>
                    <a:pt x="10800" y="2634"/>
                  </a:lnTo>
                  <a:lnTo>
                    <a:pt x="6821" y="3688"/>
                  </a:lnTo>
                  <a:lnTo>
                    <a:pt x="0" y="10010"/>
                  </a:lnTo>
                  <a:lnTo>
                    <a:pt x="1705" y="13961"/>
                  </a:lnTo>
                  <a:lnTo>
                    <a:pt x="5116" y="18966"/>
                  </a:lnTo>
                  <a:lnTo>
                    <a:pt x="9095" y="21600"/>
                  </a:lnTo>
                  <a:lnTo>
                    <a:pt x="11084" y="17649"/>
                  </a:lnTo>
                  <a:lnTo>
                    <a:pt x="15916" y="15541"/>
                  </a:lnTo>
                  <a:lnTo>
                    <a:pt x="19895" y="13698"/>
                  </a:lnTo>
                  <a:lnTo>
                    <a:pt x="20463" y="8956"/>
                  </a:lnTo>
                  <a:lnTo>
                    <a:pt x="21600" y="5532"/>
                  </a:lnTo>
                  <a:lnTo>
                    <a:pt x="18189" y="2634"/>
                  </a:lnTo>
                  <a:cubicBezTo>
                    <a:pt x="18189" y="2634"/>
                    <a:pt x="14779" y="0"/>
                    <a:pt x="1477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4" name="Shape"/>
            <p:cNvSpPr/>
            <p:nvPr/>
          </p:nvSpPr>
          <p:spPr>
            <a:xfrm>
              <a:off x="10955177" y="8828087"/>
              <a:ext cx="54701" cy="68096"/>
            </a:xfrm>
            <a:custGeom>
              <a:avLst/>
              <a:gdLst/>
              <a:ahLst/>
              <a:cxnLst>
                <a:cxn ang="0">
                  <a:pos x="wd2" y="hd2"/>
                </a:cxn>
                <a:cxn ang="5400000">
                  <a:pos x="wd2" y="hd2"/>
                </a:cxn>
                <a:cxn ang="10800000">
                  <a:pos x="wd2" y="hd2"/>
                </a:cxn>
                <a:cxn ang="16200000">
                  <a:pos x="wd2" y="hd2"/>
                </a:cxn>
              </a:cxnLst>
              <a:rect l="0" t="0" r="r" b="b"/>
              <a:pathLst>
                <a:path w="21600" h="21600" extrusionOk="0">
                  <a:moveTo>
                    <a:pt x="20278" y="7082"/>
                  </a:moveTo>
                  <a:lnTo>
                    <a:pt x="21600" y="0"/>
                  </a:lnTo>
                  <a:lnTo>
                    <a:pt x="5731" y="1062"/>
                  </a:lnTo>
                  <a:lnTo>
                    <a:pt x="0" y="8852"/>
                  </a:lnTo>
                  <a:lnTo>
                    <a:pt x="0" y="20538"/>
                  </a:lnTo>
                  <a:lnTo>
                    <a:pt x="17192" y="21600"/>
                  </a:lnTo>
                  <a:lnTo>
                    <a:pt x="21452" y="15345"/>
                  </a:lnTo>
                  <a:cubicBezTo>
                    <a:pt x="21452" y="15345"/>
                    <a:pt x="20278" y="7082"/>
                    <a:pt x="20278" y="708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5" name="Shape"/>
            <p:cNvSpPr/>
            <p:nvPr/>
          </p:nvSpPr>
          <p:spPr>
            <a:xfrm>
              <a:off x="11883949" y="8631617"/>
              <a:ext cx="43171" cy="23810"/>
            </a:xfrm>
            <a:custGeom>
              <a:avLst/>
              <a:gdLst/>
              <a:ahLst/>
              <a:cxnLst>
                <a:cxn ang="0">
                  <a:pos x="wd2" y="hd2"/>
                </a:cxn>
                <a:cxn ang="5400000">
                  <a:pos x="wd2" y="hd2"/>
                </a:cxn>
                <a:cxn ang="10800000">
                  <a:pos x="wd2" y="hd2"/>
                </a:cxn>
                <a:cxn ang="16200000">
                  <a:pos x="wd2" y="hd2"/>
                </a:cxn>
              </a:cxnLst>
              <a:rect l="0" t="0" r="r" b="b"/>
              <a:pathLst>
                <a:path w="21600" h="21600" extrusionOk="0">
                  <a:moveTo>
                    <a:pt x="19361" y="0"/>
                  </a:moveTo>
                  <a:lnTo>
                    <a:pt x="0" y="2698"/>
                  </a:lnTo>
                  <a:lnTo>
                    <a:pt x="11917" y="20255"/>
                  </a:lnTo>
                  <a:lnTo>
                    <a:pt x="21600" y="21600"/>
                  </a:lnTo>
                  <a:cubicBezTo>
                    <a:pt x="21600" y="21600"/>
                    <a:pt x="19361" y="0"/>
                    <a:pt x="1936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6" name="Shape"/>
            <p:cNvSpPr/>
            <p:nvPr/>
          </p:nvSpPr>
          <p:spPr>
            <a:xfrm>
              <a:off x="11973254" y="8595894"/>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7" name="Shape"/>
            <p:cNvSpPr/>
            <p:nvPr/>
          </p:nvSpPr>
          <p:spPr>
            <a:xfrm>
              <a:off x="11419563" y="8256536"/>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8" name="Shape"/>
            <p:cNvSpPr/>
            <p:nvPr/>
          </p:nvSpPr>
          <p:spPr>
            <a:xfrm>
              <a:off x="11901810" y="797075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9" name="Shape"/>
            <p:cNvSpPr/>
            <p:nvPr/>
          </p:nvSpPr>
          <p:spPr>
            <a:xfrm>
              <a:off x="10821220" y="2889305"/>
              <a:ext cx="6319783" cy="3158446"/>
            </a:xfrm>
            <a:custGeom>
              <a:avLst/>
              <a:gdLst/>
              <a:ahLst/>
              <a:cxnLst>
                <a:cxn ang="0">
                  <a:pos x="wd2" y="hd2"/>
                </a:cxn>
                <a:cxn ang="5400000">
                  <a:pos x="wd2" y="hd2"/>
                </a:cxn>
                <a:cxn ang="10800000">
                  <a:pos x="wd2" y="hd2"/>
                </a:cxn>
                <a:cxn ang="16200000">
                  <a:pos x="wd2" y="hd2"/>
                </a:cxn>
              </a:cxnLst>
              <a:rect l="0" t="0" r="r" b="b"/>
              <a:pathLst>
                <a:path w="21600" h="21600" extrusionOk="0">
                  <a:moveTo>
                    <a:pt x="1623" y="20826"/>
                  </a:moveTo>
                  <a:lnTo>
                    <a:pt x="1862" y="20816"/>
                  </a:lnTo>
                  <a:lnTo>
                    <a:pt x="1974" y="20938"/>
                  </a:lnTo>
                  <a:lnTo>
                    <a:pt x="2157" y="21020"/>
                  </a:lnTo>
                  <a:lnTo>
                    <a:pt x="2238" y="21152"/>
                  </a:lnTo>
                  <a:lnTo>
                    <a:pt x="2406" y="21162"/>
                  </a:lnTo>
                  <a:lnTo>
                    <a:pt x="2462" y="21335"/>
                  </a:lnTo>
                  <a:lnTo>
                    <a:pt x="2600" y="21407"/>
                  </a:lnTo>
                  <a:lnTo>
                    <a:pt x="2681" y="21559"/>
                  </a:lnTo>
                  <a:lnTo>
                    <a:pt x="2737" y="21600"/>
                  </a:lnTo>
                  <a:lnTo>
                    <a:pt x="2798" y="21468"/>
                  </a:lnTo>
                  <a:lnTo>
                    <a:pt x="2737" y="21213"/>
                  </a:lnTo>
                  <a:lnTo>
                    <a:pt x="2653" y="20969"/>
                  </a:lnTo>
                  <a:lnTo>
                    <a:pt x="2683" y="20755"/>
                  </a:lnTo>
                  <a:lnTo>
                    <a:pt x="2638" y="20709"/>
                  </a:lnTo>
                  <a:lnTo>
                    <a:pt x="2600" y="20557"/>
                  </a:lnTo>
                  <a:lnTo>
                    <a:pt x="2531" y="20511"/>
                  </a:lnTo>
                  <a:lnTo>
                    <a:pt x="2607" y="20343"/>
                  </a:lnTo>
                  <a:lnTo>
                    <a:pt x="2668" y="20022"/>
                  </a:lnTo>
                  <a:lnTo>
                    <a:pt x="2691" y="19900"/>
                  </a:lnTo>
                  <a:lnTo>
                    <a:pt x="2752" y="20037"/>
                  </a:lnTo>
                  <a:lnTo>
                    <a:pt x="2803" y="19941"/>
                  </a:lnTo>
                  <a:lnTo>
                    <a:pt x="2813" y="19788"/>
                  </a:lnTo>
                  <a:lnTo>
                    <a:pt x="2874" y="19625"/>
                  </a:lnTo>
                  <a:lnTo>
                    <a:pt x="2839" y="19503"/>
                  </a:lnTo>
                  <a:lnTo>
                    <a:pt x="2620" y="19086"/>
                  </a:lnTo>
                  <a:lnTo>
                    <a:pt x="2569" y="18913"/>
                  </a:lnTo>
                  <a:lnTo>
                    <a:pt x="2645" y="18109"/>
                  </a:lnTo>
                  <a:lnTo>
                    <a:pt x="2803" y="18333"/>
                  </a:lnTo>
                  <a:lnTo>
                    <a:pt x="2828" y="18180"/>
                  </a:lnTo>
                  <a:lnTo>
                    <a:pt x="2803" y="18037"/>
                  </a:lnTo>
                  <a:lnTo>
                    <a:pt x="2849" y="17915"/>
                  </a:lnTo>
                  <a:lnTo>
                    <a:pt x="2851" y="17717"/>
                  </a:lnTo>
                  <a:lnTo>
                    <a:pt x="2945" y="17742"/>
                  </a:lnTo>
                  <a:lnTo>
                    <a:pt x="3062" y="17610"/>
                  </a:lnTo>
                  <a:lnTo>
                    <a:pt x="3078" y="17508"/>
                  </a:lnTo>
                  <a:lnTo>
                    <a:pt x="3169" y="17569"/>
                  </a:lnTo>
                  <a:lnTo>
                    <a:pt x="3154" y="17701"/>
                  </a:lnTo>
                  <a:lnTo>
                    <a:pt x="3220" y="17610"/>
                  </a:lnTo>
                  <a:lnTo>
                    <a:pt x="3291" y="17620"/>
                  </a:lnTo>
                  <a:lnTo>
                    <a:pt x="3373" y="17569"/>
                  </a:lnTo>
                  <a:lnTo>
                    <a:pt x="3459" y="17620"/>
                  </a:lnTo>
                  <a:lnTo>
                    <a:pt x="3561" y="17824"/>
                  </a:lnTo>
                  <a:lnTo>
                    <a:pt x="3581" y="18027"/>
                  </a:lnTo>
                  <a:lnTo>
                    <a:pt x="3630" y="17869"/>
                  </a:lnTo>
                  <a:lnTo>
                    <a:pt x="3663" y="17895"/>
                  </a:lnTo>
                  <a:lnTo>
                    <a:pt x="3729" y="17986"/>
                  </a:lnTo>
                  <a:lnTo>
                    <a:pt x="3795" y="18007"/>
                  </a:lnTo>
                  <a:lnTo>
                    <a:pt x="3861" y="17854"/>
                  </a:lnTo>
                  <a:lnTo>
                    <a:pt x="3968" y="17854"/>
                  </a:lnTo>
                  <a:lnTo>
                    <a:pt x="4024" y="17925"/>
                  </a:lnTo>
                  <a:lnTo>
                    <a:pt x="4141" y="17864"/>
                  </a:lnTo>
                  <a:lnTo>
                    <a:pt x="4187" y="18017"/>
                  </a:lnTo>
                  <a:lnTo>
                    <a:pt x="4273" y="18109"/>
                  </a:lnTo>
                  <a:lnTo>
                    <a:pt x="4339" y="18007"/>
                  </a:lnTo>
                  <a:lnTo>
                    <a:pt x="4446" y="18088"/>
                  </a:lnTo>
                  <a:lnTo>
                    <a:pt x="4573" y="17783"/>
                  </a:lnTo>
                  <a:lnTo>
                    <a:pt x="4512" y="17701"/>
                  </a:lnTo>
                  <a:lnTo>
                    <a:pt x="4423" y="17686"/>
                  </a:lnTo>
                  <a:lnTo>
                    <a:pt x="4385" y="17539"/>
                  </a:lnTo>
                  <a:lnTo>
                    <a:pt x="4329" y="17467"/>
                  </a:lnTo>
                  <a:lnTo>
                    <a:pt x="4446" y="17365"/>
                  </a:lnTo>
                  <a:lnTo>
                    <a:pt x="4431" y="17070"/>
                  </a:lnTo>
                  <a:lnTo>
                    <a:pt x="4614" y="17081"/>
                  </a:lnTo>
                  <a:lnTo>
                    <a:pt x="4530" y="16801"/>
                  </a:lnTo>
                  <a:lnTo>
                    <a:pt x="4583" y="16704"/>
                  </a:lnTo>
                  <a:lnTo>
                    <a:pt x="4502" y="16623"/>
                  </a:lnTo>
                  <a:lnTo>
                    <a:pt x="4538" y="16460"/>
                  </a:lnTo>
                  <a:lnTo>
                    <a:pt x="4624" y="16500"/>
                  </a:lnTo>
                  <a:lnTo>
                    <a:pt x="4929" y="16399"/>
                  </a:lnTo>
                  <a:lnTo>
                    <a:pt x="5021" y="16419"/>
                  </a:lnTo>
                  <a:lnTo>
                    <a:pt x="5143" y="16195"/>
                  </a:lnTo>
                  <a:lnTo>
                    <a:pt x="5362" y="16154"/>
                  </a:lnTo>
                  <a:lnTo>
                    <a:pt x="5438" y="16083"/>
                  </a:lnTo>
                  <a:lnTo>
                    <a:pt x="5545" y="15869"/>
                  </a:lnTo>
                  <a:lnTo>
                    <a:pt x="5644" y="15945"/>
                  </a:lnTo>
                  <a:lnTo>
                    <a:pt x="5764" y="15981"/>
                  </a:lnTo>
                  <a:lnTo>
                    <a:pt x="5797" y="16205"/>
                  </a:lnTo>
                  <a:lnTo>
                    <a:pt x="5830" y="16286"/>
                  </a:lnTo>
                  <a:lnTo>
                    <a:pt x="5815" y="16480"/>
                  </a:lnTo>
                  <a:lnTo>
                    <a:pt x="5881" y="16582"/>
                  </a:lnTo>
                  <a:lnTo>
                    <a:pt x="5901" y="16480"/>
                  </a:lnTo>
                  <a:lnTo>
                    <a:pt x="5980" y="16510"/>
                  </a:lnTo>
                  <a:lnTo>
                    <a:pt x="6003" y="16602"/>
                  </a:lnTo>
                  <a:lnTo>
                    <a:pt x="6074" y="16551"/>
                  </a:lnTo>
                  <a:lnTo>
                    <a:pt x="6089" y="16612"/>
                  </a:lnTo>
                  <a:lnTo>
                    <a:pt x="6099" y="16765"/>
                  </a:lnTo>
                  <a:lnTo>
                    <a:pt x="6277" y="16785"/>
                  </a:lnTo>
                  <a:lnTo>
                    <a:pt x="6333" y="16643"/>
                  </a:lnTo>
                  <a:lnTo>
                    <a:pt x="6394" y="16622"/>
                  </a:lnTo>
                  <a:lnTo>
                    <a:pt x="6471" y="16337"/>
                  </a:lnTo>
                  <a:lnTo>
                    <a:pt x="6562" y="16327"/>
                  </a:lnTo>
                  <a:lnTo>
                    <a:pt x="6517" y="16490"/>
                  </a:lnTo>
                  <a:lnTo>
                    <a:pt x="6712" y="16969"/>
                  </a:lnTo>
                  <a:lnTo>
                    <a:pt x="6857" y="17243"/>
                  </a:lnTo>
                  <a:lnTo>
                    <a:pt x="6972" y="17747"/>
                  </a:lnTo>
                  <a:lnTo>
                    <a:pt x="7005" y="17895"/>
                  </a:lnTo>
                  <a:lnTo>
                    <a:pt x="7107" y="17661"/>
                  </a:lnTo>
                  <a:lnTo>
                    <a:pt x="7163" y="17722"/>
                  </a:lnTo>
                  <a:lnTo>
                    <a:pt x="7224" y="17946"/>
                  </a:lnTo>
                  <a:lnTo>
                    <a:pt x="7346" y="17936"/>
                  </a:lnTo>
                  <a:lnTo>
                    <a:pt x="7437" y="17874"/>
                  </a:lnTo>
                  <a:lnTo>
                    <a:pt x="7519" y="17895"/>
                  </a:lnTo>
                  <a:lnTo>
                    <a:pt x="7605" y="18241"/>
                  </a:lnTo>
                  <a:lnTo>
                    <a:pt x="7682" y="18231"/>
                  </a:lnTo>
                  <a:lnTo>
                    <a:pt x="7748" y="18414"/>
                  </a:lnTo>
                  <a:lnTo>
                    <a:pt x="7819" y="18394"/>
                  </a:lnTo>
                  <a:lnTo>
                    <a:pt x="7895" y="18312"/>
                  </a:lnTo>
                  <a:lnTo>
                    <a:pt x="7936" y="18465"/>
                  </a:lnTo>
                  <a:lnTo>
                    <a:pt x="7915" y="18556"/>
                  </a:lnTo>
                  <a:lnTo>
                    <a:pt x="8053" y="18556"/>
                  </a:lnTo>
                  <a:lnTo>
                    <a:pt x="8109" y="18419"/>
                  </a:lnTo>
                  <a:lnTo>
                    <a:pt x="8226" y="18404"/>
                  </a:lnTo>
                  <a:lnTo>
                    <a:pt x="8261" y="18241"/>
                  </a:lnTo>
                  <a:lnTo>
                    <a:pt x="8330" y="18282"/>
                  </a:lnTo>
                  <a:lnTo>
                    <a:pt x="8406" y="18175"/>
                  </a:lnTo>
                  <a:lnTo>
                    <a:pt x="8516" y="18139"/>
                  </a:lnTo>
                  <a:lnTo>
                    <a:pt x="8587" y="18017"/>
                  </a:lnTo>
                  <a:lnTo>
                    <a:pt x="8638" y="18037"/>
                  </a:lnTo>
                  <a:lnTo>
                    <a:pt x="8653" y="17976"/>
                  </a:lnTo>
                  <a:lnTo>
                    <a:pt x="8719" y="18109"/>
                  </a:lnTo>
                  <a:lnTo>
                    <a:pt x="8892" y="18098"/>
                  </a:lnTo>
                  <a:lnTo>
                    <a:pt x="8971" y="18251"/>
                  </a:lnTo>
                  <a:lnTo>
                    <a:pt x="9009" y="18312"/>
                  </a:lnTo>
                  <a:lnTo>
                    <a:pt x="9131" y="18292"/>
                  </a:lnTo>
                  <a:lnTo>
                    <a:pt x="9335" y="18394"/>
                  </a:lnTo>
                  <a:lnTo>
                    <a:pt x="9396" y="18353"/>
                  </a:lnTo>
                  <a:lnTo>
                    <a:pt x="9416" y="18048"/>
                  </a:lnTo>
                  <a:lnTo>
                    <a:pt x="9360" y="17997"/>
                  </a:lnTo>
                  <a:lnTo>
                    <a:pt x="9350" y="17783"/>
                  </a:lnTo>
                  <a:lnTo>
                    <a:pt x="9396" y="17498"/>
                  </a:lnTo>
                  <a:lnTo>
                    <a:pt x="9452" y="17579"/>
                  </a:lnTo>
                  <a:lnTo>
                    <a:pt x="9487" y="17366"/>
                  </a:lnTo>
                  <a:lnTo>
                    <a:pt x="9620" y="17503"/>
                  </a:lnTo>
                  <a:lnTo>
                    <a:pt x="9808" y="17610"/>
                  </a:lnTo>
                  <a:lnTo>
                    <a:pt x="9833" y="17701"/>
                  </a:lnTo>
                  <a:lnTo>
                    <a:pt x="9948" y="17717"/>
                  </a:lnTo>
                  <a:lnTo>
                    <a:pt x="9930" y="17915"/>
                  </a:lnTo>
                  <a:lnTo>
                    <a:pt x="9981" y="18119"/>
                  </a:lnTo>
                  <a:lnTo>
                    <a:pt x="10100" y="18190"/>
                  </a:lnTo>
                  <a:lnTo>
                    <a:pt x="10174" y="18170"/>
                  </a:lnTo>
                  <a:lnTo>
                    <a:pt x="10230" y="18098"/>
                  </a:lnTo>
                  <a:lnTo>
                    <a:pt x="10393" y="18139"/>
                  </a:lnTo>
                  <a:lnTo>
                    <a:pt x="10429" y="18190"/>
                  </a:lnTo>
                  <a:lnTo>
                    <a:pt x="10530" y="18180"/>
                  </a:lnTo>
                  <a:lnTo>
                    <a:pt x="10635" y="18373"/>
                  </a:lnTo>
                  <a:lnTo>
                    <a:pt x="10764" y="18485"/>
                  </a:lnTo>
                  <a:lnTo>
                    <a:pt x="10902" y="18541"/>
                  </a:lnTo>
                  <a:lnTo>
                    <a:pt x="11070" y="18602"/>
                  </a:lnTo>
                  <a:lnTo>
                    <a:pt x="11212" y="18526"/>
                  </a:lnTo>
                  <a:lnTo>
                    <a:pt x="11352" y="18404"/>
                  </a:lnTo>
                  <a:lnTo>
                    <a:pt x="11405" y="18266"/>
                  </a:lnTo>
                  <a:lnTo>
                    <a:pt x="11436" y="18144"/>
                  </a:lnTo>
                  <a:lnTo>
                    <a:pt x="11543" y="18088"/>
                  </a:lnTo>
                  <a:lnTo>
                    <a:pt x="11611" y="18098"/>
                  </a:lnTo>
                  <a:lnTo>
                    <a:pt x="11665" y="18251"/>
                  </a:lnTo>
                  <a:lnTo>
                    <a:pt x="11680" y="18333"/>
                  </a:lnTo>
                  <a:lnTo>
                    <a:pt x="11767" y="18292"/>
                  </a:lnTo>
                  <a:lnTo>
                    <a:pt x="11871" y="18358"/>
                  </a:lnTo>
                  <a:lnTo>
                    <a:pt x="12006" y="18516"/>
                  </a:lnTo>
                  <a:lnTo>
                    <a:pt x="12069" y="18373"/>
                  </a:lnTo>
                  <a:lnTo>
                    <a:pt x="12123" y="18266"/>
                  </a:lnTo>
                  <a:lnTo>
                    <a:pt x="12179" y="18261"/>
                  </a:lnTo>
                  <a:lnTo>
                    <a:pt x="12176" y="18083"/>
                  </a:lnTo>
                  <a:lnTo>
                    <a:pt x="12235" y="17813"/>
                  </a:lnTo>
                  <a:lnTo>
                    <a:pt x="12326" y="17600"/>
                  </a:lnTo>
                  <a:lnTo>
                    <a:pt x="12362" y="17335"/>
                  </a:lnTo>
                  <a:lnTo>
                    <a:pt x="12306" y="17198"/>
                  </a:lnTo>
                  <a:lnTo>
                    <a:pt x="12275" y="17167"/>
                  </a:lnTo>
                  <a:lnTo>
                    <a:pt x="12357" y="16938"/>
                  </a:lnTo>
                  <a:lnTo>
                    <a:pt x="12481" y="16907"/>
                  </a:lnTo>
                  <a:lnTo>
                    <a:pt x="12606" y="16897"/>
                  </a:lnTo>
                  <a:lnTo>
                    <a:pt x="12718" y="16831"/>
                  </a:lnTo>
                  <a:lnTo>
                    <a:pt x="12825" y="16953"/>
                  </a:lnTo>
                  <a:lnTo>
                    <a:pt x="12942" y="17070"/>
                  </a:lnTo>
                  <a:lnTo>
                    <a:pt x="12957" y="17009"/>
                  </a:lnTo>
                  <a:lnTo>
                    <a:pt x="13054" y="17182"/>
                  </a:lnTo>
                  <a:lnTo>
                    <a:pt x="13168" y="17747"/>
                  </a:lnTo>
                  <a:lnTo>
                    <a:pt x="13272" y="18190"/>
                  </a:lnTo>
                  <a:lnTo>
                    <a:pt x="13272" y="18363"/>
                  </a:lnTo>
                  <a:lnTo>
                    <a:pt x="13313" y="18444"/>
                  </a:lnTo>
                  <a:lnTo>
                    <a:pt x="13522" y="18516"/>
                  </a:lnTo>
                  <a:lnTo>
                    <a:pt x="13628" y="18831"/>
                  </a:lnTo>
                  <a:lnTo>
                    <a:pt x="13664" y="18811"/>
                  </a:lnTo>
                  <a:lnTo>
                    <a:pt x="13649" y="18943"/>
                  </a:lnTo>
                  <a:lnTo>
                    <a:pt x="13695" y="19060"/>
                  </a:lnTo>
                  <a:lnTo>
                    <a:pt x="13695" y="19208"/>
                  </a:lnTo>
                  <a:lnTo>
                    <a:pt x="13794" y="19289"/>
                  </a:lnTo>
                  <a:lnTo>
                    <a:pt x="13939" y="19183"/>
                  </a:lnTo>
                  <a:lnTo>
                    <a:pt x="14130" y="19076"/>
                  </a:lnTo>
                  <a:lnTo>
                    <a:pt x="14269" y="18994"/>
                  </a:lnTo>
                  <a:lnTo>
                    <a:pt x="14229" y="19157"/>
                  </a:lnTo>
                  <a:lnTo>
                    <a:pt x="14213" y="19340"/>
                  </a:lnTo>
                  <a:lnTo>
                    <a:pt x="14168" y="19442"/>
                  </a:lnTo>
                  <a:lnTo>
                    <a:pt x="14152" y="19656"/>
                  </a:lnTo>
                  <a:lnTo>
                    <a:pt x="14081" y="19921"/>
                  </a:lnTo>
                  <a:lnTo>
                    <a:pt x="14041" y="20155"/>
                  </a:lnTo>
                  <a:lnTo>
                    <a:pt x="13995" y="20246"/>
                  </a:lnTo>
                  <a:lnTo>
                    <a:pt x="14000" y="20348"/>
                  </a:lnTo>
                  <a:lnTo>
                    <a:pt x="13863" y="20251"/>
                  </a:lnTo>
                  <a:lnTo>
                    <a:pt x="13812" y="20287"/>
                  </a:lnTo>
                  <a:lnTo>
                    <a:pt x="13771" y="20404"/>
                  </a:lnTo>
                  <a:lnTo>
                    <a:pt x="13718" y="20419"/>
                  </a:lnTo>
                  <a:lnTo>
                    <a:pt x="13756" y="20725"/>
                  </a:lnTo>
                  <a:lnTo>
                    <a:pt x="13735" y="20969"/>
                  </a:lnTo>
                  <a:lnTo>
                    <a:pt x="13730" y="21061"/>
                  </a:lnTo>
                  <a:lnTo>
                    <a:pt x="13628" y="21188"/>
                  </a:lnTo>
                  <a:lnTo>
                    <a:pt x="13677" y="21290"/>
                  </a:lnTo>
                  <a:lnTo>
                    <a:pt x="13691" y="21198"/>
                  </a:lnTo>
                  <a:lnTo>
                    <a:pt x="13737" y="21213"/>
                  </a:lnTo>
                  <a:lnTo>
                    <a:pt x="13786" y="21160"/>
                  </a:lnTo>
                  <a:lnTo>
                    <a:pt x="13809" y="21030"/>
                  </a:lnTo>
                  <a:lnTo>
                    <a:pt x="13817" y="20946"/>
                  </a:lnTo>
                  <a:lnTo>
                    <a:pt x="13832" y="20893"/>
                  </a:lnTo>
                  <a:lnTo>
                    <a:pt x="13843" y="21030"/>
                  </a:lnTo>
                  <a:lnTo>
                    <a:pt x="13893" y="20969"/>
                  </a:lnTo>
                  <a:lnTo>
                    <a:pt x="13916" y="21045"/>
                  </a:lnTo>
                  <a:lnTo>
                    <a:pt x="13988" y="21106"/>
                  </a:lnTo>
                  <a:lnTo>
                    <a:pt x="14046" y="21152"/>
                  </a:lnTo>
                  <a:lnTo>
                    <a:pt x="14114" y="21061"/>
                  </a:lnTo>
                  <a:lnTo>
                    <a:pt x="14175" y="21022"/>
                  </a:lnTo>
                  <a:lnTo>
                    <a:pt x="14267" y="20877"/>
                  </a:lnTo>
                  <a:lnTo>
                    <a:pt x="14317" y="20732"/>
                  </a:lnTo>
                  <a:lnTo>
                    <a:pt x="14389" y="20541"/>
                  </a:lnTo>
                  <a:lnTo>
                    <a:pt x="14420" y="20541"/>
                  </a:lnTo>
                  <a:cubicBezTo>
                    <a:pt x="14420" y="20541"/>
                    <a:pt x="14465" y="20282"/>
                    <a:pt x="14477" y="20267"/>
                  </a:cubicBezTo>
                  <a:cubicBezTo>
                    <a:pt x="14488" y="20251"/>
                    <a:pt x="14591" y="20122"/>
                    <a:pt x="14591" y="20122"/>
                  </a:cubicBezTo>
                  <a:lnTo>
                    <a:pt x="14671" y="19816"/>
                  </a:lnTo>
                  <a:lnTo>
                    <a:pt x="14717" y="19633"/>
                  </a:lnTo>
                  <a:lnTo>
                    <a:pt x="14751" y="19457"/>
                  </a:lnTo>
                  <a:lnTo>
                    <a:pt x="14790" y="19404"/>
                  </a:lnTo>
                  <a:lnTo>
                    <a:pt x="14813" y="19259"/>
                  </a:lnTo>
                  <a:lnTo>
                    <a:pt x="14874" y="19114"/>
                  </a:lnTo>
                  <a:lnTo>
                    <a:pt x="14923" y="18976"/>
                  </a:lnTo>
                  <a:lnTo>
                    <a:pt x="14969" y="18854"/>
                  </a:lnTo>
                  <a:lnTo>
                    <a:pt x="14957" y="18633"/>
                  </a:lnTo>
                  <a:lnTo>
                    <a:pt x="14996" y="18564"/>
                  </a:lnTo>
                  <a:lnTo>
                    <a:pt x="14992" y="18366"/>
                  </a:lnTo>
                  <a:lnTo>
                    <a:pt x="14984" y="18167"/>
                  </a:lnTo>
                  <a:lnTo>
                    <a:pt x="15019" y="17877"/>
                  </a:lnTo>
                  <a:lnTo>
                    <a:pt x="15026" y="17694"/>
                  </a:lnTo>
                  <a:lnTo>
                    <a:pt x="15083" y="17572"/>
                  </a:lnTo>
                  <a:lnTo>
                    <a:pt x="15110" y="17465"/>
                  </a:lnTo>
                  <a:lnTo>
                    <a:pt x="15144" y="17457"/>
                  </a:lnTo>
                  <a:lnTo>
                    <a:pt x="15152" y="17625"/>
                  </a:lnTo>
                  <a:lnTo>
                    <a:pt x="15205" y="17801"/>
                  </a:lnTo>
                  <a:lnTo>
                    <a:pt x="15202" y="18060"/>
                  </a:lnTo>
                  <a:lnTo>
                    <a:pt x="15198" y="18328"/>
                  </a:lnTo>
                  <a:lnTo>
                    <a:pt x="15202" y="18656"/>
                  </a:lnTo>
                  <a:lnTo>
                    <a:pt x="15144" y="18923"/>
                  </a:lnTo>
                  <a:lnTo>
                    <a:pt x="15183" y="18954"/>
                  </a:lnTo>
                  <a:lnTo>
                    <a:pt x="15205" y="19175"/>
                  </a:lnTo>
                  <a:lnTo>
                    <a:pt x="15179" y="19312"/>
                  </a:lnTo>
                  <a:lnTo>
                    <a:pt x="15183" y="19564"/>
                  </a:lnTo>
                  <a:lnTo>
                    <a:pt x="15148" y="19686"/>
                  </a:lnTo>
                  <a:lnTo>
                    <a:pt x="15164" y="19923"/>
                  </a:lnTo>
                  <a:lnTo>
                    <a:pt x="15209" y="20030"/>
                  </a:lnTo>
                  <a:lnTo>
                    <a:pt x="15217" y="19885"/>
                  </a:lnTo>
                  <a:lnTo>
                    <a:pt x="15225" y="19755"/>
                  </a:lnTo>
                  <a:lnTo>
                    <a:pt x="15282" y="19671"/>
                  </a:lnTo>
                  <a:cubicBezTo>
                    <a:pt x="15282" y="19671"/>
                    <a:pt x="15335" y="19732"/>
                    <a:pt x="15343" y="19755"/>
                  </a:cubicBezTo>
                  <a:cubicBezTo>
                    <a:pt x="15350" y="19778"/>
                    <a:pt x="15396" y="19893"/>
                    <a:pt x="15396" y="19893"/>
                  </a:cubicBezTo>
                  <a:lnTo>
                    <a:pt x="15400" y="19763"/>
                  </a:lnTo>
                  <a:lnTo>
                    <a:pt x="15339" y="19572"/>
                  </a:lnTo>
                  <a:lnTo>
                    <a:pt x="15312" y="19442"/>
                  </a:lnTo>
                  <a:lnTo>
                    <a:pt x="15236" y="19320"/>
                  </a:lnTo>
                  <a:lnTo>
                    <a:pt x="15255" y="19137"/>
                  </a:lnTo>
                  <a:lnTo>
                    <a:pt x="15286" y="18946"/>
                  </a:lnTo>
                  <a:lnTo>
                    <a:pt x="15293" y="18786"/>
                  </a:lnTo>
                  <a:lnTo>
                    <a:pt x="15373" y="18671"/>
                  </a:lnTo>
                  <a:lnTo>
                    <a:pt x="15457" y="18671"/>
                  </a:lnTo>
                  <a:lnTo>
                    <a:pt x="15537" y="18885"/>
                  </a:lnTo>
                  <a:lnTo>
                    <a:pt x="15579" y="18847"/>
                  </a:lnTo>
                  <a:lnTo>
                    <a:pt x="15526" y="18717"/>
                  </a:lnTo>
                  <a:lnTo>
                    <a:pt x="15465" y="18511"/>
                  </a:lnTo>
                  <a:lnTo>
                    <a:pt x="15415" y="18221"/>
                  </a:lnTo>
                  <a:lnTo>
                    <a:pt x="15389" y="17969"/>
                  </a:lnTo>
                  <a:lnTo>
                    <a:pt x="15370" y="17770"/>
                  </a:lnTo>
                  <a:lnTo>
                    <a:pt x="15362" y="17625"/>
                  </a:lnTo>
                  <a:lnTo>
                    <a:pt x="15309" y="17472"/>
                  </a:lnTo>
                  <a:lnTo>
                    <a:pt x="15328" y="17312"/>
                  </a:lnTo>
                  <a:lnTo>
                    <a:pt x="15354" y="17358"/>
                  </a:lnTo>
                  <a:lnTo>
                    <a:pt x="15339" y="17007"/>
                  </a:lnTo>
                  <a:lnTo>
                    <a:pt x="15320" y="16801"/>
                  </a:lnTo>
                  <a:lnTo>
                    <a:pt x="15297" y="16686"/>
                  </a:lnTo>
                  <a:lnTo>
                    <a:pt x="15309" y="16617"/>
                  </a:lnTo>
                  <a:lnTo>
                    <a:pt x="15282" y="16480"/>
                  </a:lnTo>
                  <a:lnTo>
                    <a:pt x="15240" y="16511"/>
                  </a:lnTo>
                  <a:lnTo>
                    <a:pt x="15186" y="16518"/>
                  </a:lnTo>
                  <a:lnTo>
                    <a:pt x="15251" y="16640"/>
                  </a:lnTo>
                  <a:lnTo>
                    <a:pt x="15247" y="16770"/>
                  </a:lnTo>
                  <a:lnTo>
                    <a:pt x="15186" y="16831"/>
                  </a:lnTo>
                  <a:lnTo>
                    <a:pt x="15129" y="16885"/>
                  </a:lnTo>
                  <a:lnTo>
                    <a:pt x="15152" y="17022"/>
                  </a:lnTo>
                  <a:lnTo>
                    <a:pt x="15167" y="17121"/>
                  </a:lnTo>
                  <a:lnTo>
                    <a:pt x="15144" y="17266"/>
                  </a:lnTo>
                  <a:lnTo>
                    <a:pt x="15133" y="17358"/>
                  </a:lnTo>
                  <a:lnTo>
                    <a:pt x="15129" y="17427"/>
                  </a:lnTo>
                  <a:lnTo>
                    <a:pt x="15087" y="17427"/>
                  </a:lnTo>
                  <a:lnTo>
                    <a:pt x="15068" y="17335"/>
                  </a:lnTo>
                  <a:lnTo>
                    <a:pt x="15106" y="17327"/>
                  </a:lnTo>
                  <a:lnTo>
                    <a:pt x="15083" y="17167"/>
                  </a:lnTo>
                  <a:lnTo>
                    <a:pt x="15061" y="17106"/>
                  </a:lnTo>
                  <a:lnTo>
                    <a:pt x="15083" y="17053"/>
                  </a:lnTo>
                  <a:lnTo>
                    <a:pt x="15087" y="16946"/>
                  </a:lnTo>
                  <a:lnTo>
                    <a:pt x="15034" y="16846"/>
                  </a:lnTo>
                  <a:lnTo>
                    <a:pt x="14977" y="16778"/>
                  </a:lnTo>
                  <a:lnTo>
                    <a:pt x="14950" y="16694"/>
                  </a:lnTo>
                  <a:lnTo>
                    <a:pt x="14881" y="16579"/>
                  </a:lnTo>
                  <a:lnTo>
                    <a:pt x="14870" y="16526"/>
                  </a:lnTo>
                  <a:lnTo>
                    <a:pt x="14816" y="16579"/>
                  </a:lnTo>
                  <a:lnTo>
                    <a:pt x="14736" y="16495"/>
                  </a:lnTo>
                  <a:lnTo>
                    <a:pt x="14740" y="16671"/>
                  </a:lnTo>
                  <a:lnTo>
                    <a:pt x="14729" y="16824"/>
                  </a:lnTo>
                  <a:lnTo>
                    <a:pt x="14687" y="16808"/>
                  </a:lnTo>
                  <a:lnTo>
                    <a:pt x="14702" y="16648"/>
                  </a:lnTo>
                  <a:lnTo>
                    <a:pt x="14645" y="16724"/>
                  </a:lnTo>
                  <a:lnTo>
                    <a:pt x="14618" y="16831"/>
                  </a:lnTo>
                  <a:lnTo>
                    <a:pt x="14542" y="16831"/>
                  </a:lnTo>
                  <a:lnTo>
                    <a:pt x="14599" y="16701"/>
                  </a:lnTo>
                  <a:lnTo>
                    <a:pt x="14576" y="16640"/>
                  </a:lnTo>
                  <a:lnTo>
                    <a:pt x="14603" y="16518"/>
                  </a:lnTo>
                  <a:lnTo>
                    <a:pt x="14526" y="16518"/>
                  </a:lnTo>
                  <a:lnTo>
                    <a:pt x="14492" y="16648"/>
                  </a:lnTo>
                  <a:lnTo>
                    <a:pt x="14484" y="16533"/>
                  </a:lnTo>
                  <a:lnTo>
                    <a:pt x="14492" y="16404"/>
                  </a:lnTo>
                  <a:lnTo>
                    <a:pt x="14442" y="16335"/>
                  </a:lnTo>
                  <a:lnTo>
                    <a:pt x="14347" y="16381"/>
                  </a:lnTo>
                  <a:lnTo>
                    <a:pt x="14286" y="16304"/>
                  </a:lnTo>
                  <a:lnTo>
                    <a:pt x="14309" y="16159"/>
                  </a:lnTo>
                  <a:lnTo>
                    <a:pt x="14385" y="16068"/>
                  </a:lnTo>
                  <a:lnTo>
                    <a:pt x="14458" y="15946"/>
                  </a:lnTo>
                  <a:lnTo>
                    <a:pt x="14538" y="15770"/>
                  </a:lnTo>
                  <a:lnTo>
                    <a:pt x="14626" y="15640"/>
                  </a:lnTo>
                  <a:lnTo>
                    <a:pt x="14687" y="15411"/>
                  </a:lnTo>
                  <a:lnTo>
                    <a:pt x="14797" y="15159"/>
                  </a:lnTo>
                  <a:lnTo>
                    <a:pt x="14874" y="15030"/>
                  </a:lnTo>
                  <a:lnTo>
                    <a:pt x="14874" y="14846"/>
                  </a:lnTo>
                  <a:lnTo>
                    <a:pt x="14938" y="14846"/>
                  </a:lnTo>
                  <a:lnTo>
                    <a:pt x="14996" y="14602"/>
                  </a:lnTo>
                  <a:lnTo>
                    <a:pt x="15114" y="14419"/>
                  </a:lnTo>
                  <a:lnTo>
                    <a:pt x="15209" y="14243"/>
                  </a:lnTo>
                  <a:lnTo>
                    <a:pt x="15339" y="14220"/>
                  </a:lnTo>
                  <a:lnTo>
                    <a:pt x="15518" y="14205"/>
                  </a:lnTo>
                  <a:lnTo>
                    <a:pt x="15595" y="14113"/>
                  </a:lnTo>
                  <a:lnTo>
                    <a:pt x="15652" y="14083"/>
                  </a:lnTo>
                  <a:lnTo>
                    <a:pt x="15679" y="14129"/>
                  </a:lnTo>
                  <a:lnTo>
                    <a:pt x="15724" y="14113"/>
                  </a:lnTo>
                  <a:lnTo>
                    <a:pt x="15766" y="14022"/>
                  </a:lnTo>
                  <a:lnTo>
                    <a:pt x="15843" y="14075"/>
                  </a:lnTo>
                  <a:lnTo>
                    <a:pt x="15892" y="14113"/>
                  </a:lnTo>
                  <a:lnTo>
                    <a:pt x="15965" y="14075"/>
                  </a:lnTo>
                  <a:lnTo>
                    <a:pt x="16018" y="14113"/>
                  </a:lnTo>
                  <a:lnTo>
                    <a:pt x="16049" y="14152"/>
                  </a:lnTo>
                  <a:lnTo>
                    <a:pt x="16114" y="14121"/>
                  </a:lnTo>
                  <a:lnTo>
                    <a:pt x="16087" y="14045"/>
                  </a:lnTo>
                  <a:lnTo>
                    <a:pt x="16121" y="13984"/>
                  </a:lnTo>
                  <a:lnTo>
                    <a:pt x="16129" y="13839"/>
                  </a:lnTo>
                  <a:lnTo>
                    <a:pt x="16209" y="13884"/>
                  </a:lnTo>
                  <a:lnTo>
                    <a:pt x="16320" y="13996"/>
                  </a:lnTo>
                  <a:lnTo>
                    <a:pt x="16426" y="14007"/>
                  </a:lnTo>
                  <a:lnTo>
                    <a:pt x="16482" y="14068"/>
                  </a:lnTo>
                  <a:cubicBezTo>
                    <a:pt x="16482" y="14068"/>
                    <a:pt x="16589" y="14159"/>
                    <a:pt x="16574" y="14159"/>
                  </a:cubicBezTo>
                  <a:cubicBezTo>
                    <a:pt x="16559" y="14159"/>
                    <a:pt x="16416" y="14159"/>
                    <a:pt x="16416" y="14159"/>
                  </a:cubicBezTo>
                  <a:lnTo>
                    <a:pt x="16406" y="14281"/>
                  </a:lnTo>
                  <a:lnTo>
                    <a:pt x="16482" y="14353"/>
                  </a:lnTo>
                  <a:lnTo>
                    <a:pt x="16569" y="14261"/>
                  </a:lnTo>
                  <a:lnTo>
                    <a:pt x="16645" y="14292"/>
                  </a:lnTo>
                  <a:lnTo>
                    <a:pt x="16706" y="14159"/>
                  </a:lnTo>
                  <a:lnTo>
                    <a:pt x="16793" y="14251"/>
                  </a:lnTo>
                  <a:lnTo>
                    <a:pt x="16838" y="14118"/>
                  </a:lnTo>
                  <a:lnTo>
                    <a:pt x="16961" y="14149"/>
                  </a:lnTo>
                  <a:lnTo>
                    <a:pt x="16879" y="13966"/>
                  </a:lnTo>
                  <a:lnTo>
                    <a:pt x="16813" y="13966"/>
                  </a:lnTo>
                  <a:lnTo>
                    <a:pt x="16808" y="13711"/>
                  </a:lnTo>
                  <a:lnTo>
                    <a:pt x="16844" y="13783"/>
                  </a:lnTo>
                  <a:lnTo>
                    <a:pt x="16894" y="13498"/>
                  </a:lnTo>
                  <a:lnTo>
                    <a:pt x="16996" y="13365"/>
                  </a:lnTo>
                  <a:lnTo>
                    <a:pt x="17052" y="13182"/>
                  </a:lnTo>
                  <a:lnTo>
                    <a:pt x="17149" y="13060"/>
                  </a:lnTo>
                  <a:lnTo>
                    <a:pt x="17139" y="12887"/>
                  </a:lnTo>
                  <a:lnTo>
                    <a:pt x="17347" y="12765"/>
                  </a:lnTo>
                  <a:lnTo>
                    <a:pt x="17464" y="12714"/>
                  </a:lnTo>
                  <a:lnTo>
                    <a:pt x="17490" y="12785"/>
                  </a:lnTo>
                  <a:lnTo>
                    <a:pt x="17586" y="12704"/>
                  </a:lnTo>
                  <a:lnTo>
                    <a:pt x="17561" y="12968"/>
                  </a:lnTo>
                  <a:lnTo>
                    <a:pt x="17530" y="13060"/>
                  </a:lnTo>
                  <a:lnTo>
                    <a:pt x="17540" y="13253"/>
                  </a:lnTo>
                  <a:lnTo>
                    <a:pt x="17607" y="13192"/>
                  </a:lnTo>
                  <a:lnTo>
                    <a:pt x="17571" y="13396"/>
                  </a:lnTo>
                  <a:lnTo>
                    <a:pt x="17657" y="13294"/>
                  </a:lnTo>
                  <a:lnTo>
                    <a:pt x="17744" y="13151"/>
                  </a:lnTo>
                  <a:lnTo>
                    <a:pt x="17871" y="12928"/>
                  </a:lnTo>
                  <a:lnTo>
                    <a:pt x="17932" y="12826"/>
                  </a:lnTo>
                  <a:lnTo>
                    <a:pt x="17968" y="12887"/>
                  </a:lnTo>
                  <a:lnTo>
                    <a:pt x="17973" y="12673"/>
                  </a:lnTo>
                  <a:lnTo>
                    <a:pt x="17978" y="12398"/>
                  </a:lnTo>
                  <a:lnTo>
                    <a:pt x="18044" y="12307"/>
                  </a:lnTo>
                  <a:lnTo>
                    <a:pt x="18187" y="12246"/>
                  </a:lnTo>
                  <a:lnTo>
                    <a:pt x="18258" y="12398"/>
                  </a:lnTo>
                  <a:lnTo>
                    <a:pt x="18126" y="12449"/>
                  </a:lnTo>
                  <a:lnTo>
                    <a:pt x="18105" y="12704"/>
                  </a:lnTo>
                  <a:lnTo>
                    <a:pt x="18070" y="12877"/>
                  </a:lnTo>
                  <a:lnTo>
                    <a:pt x="18075" y="13029"/>
                  </a:lnTo>
                  <a:lnTo>
                    <a:pt x="18044" y="13141"/>
                  </a:lnTo>
                  <a:lnTo>
                    <a:pt x="18029" y="13314"/>
                  </a:lnTo>
                  <a:lnTo>
                    <a:pt x="17947" y="13324"/>
                  </a:lnTo>
                  <a:lnTo>
                    <a:pt x="17841" y="13457"/>
                  </a:lnTo>
                  <a:lnTo>
                    <a:pt x="17836" y="13609"/>
                  </a:lnTo>
                  <a:lnTo>
                    <a:pt x="17637" y="13966"/>
                  </a:lnTo>
                  <a:lnTo>
                    <a:pt x="17551" y="14210"/>
                  </a:lnTo>
                  <a:lnTo>
                    <a:pt x="17429" y="14505"/>
                  </a:lnTo>
                  <a:lnTo>
                    <a:pt x="17327" y="14780"/>
                  </a:lnTo>
                  <a:lnTo>
                    <a:pt x="17245" y="14821"/>
                  </a:lnTo>
                  <a:lnTo>
                    <a:pt x="17169" y="14800"/>
                  </a:lnTo>
                  <a:lnTo>
                    <a:pt x="17169" y="14994"/>
                  </a:lnTo>
                  <a:lnTo>
                    <a:pt x="17128" y="15177"/>
                  </a:lnTo>
                  <a:lnTo>
                    <a:pt x="17011" y="15421"/>
                  </a:lnTo>
                  <a:lnTo>
                    <a:pt x="16991" y="15961"/>
                  </a:lnTo>
                  <a:lnTo>
                    <a:pt x="16991" y="16337"/>
                  </a:lnTo>
                  <a:lnTo>
                    <a:pt x="17022" y="16734"/>
                  </a:lnTo>
                  <a:lnTo>
                    <a:pt x="17083" y="17203"/>
                  </a:lnTo>
                  <a:lnTo>
                    <a:pt x="17093" y="17488"/>
                  </a:lnTo>
                  <a:lnTo>
                    <a:pt x="17113" y="17783"/>
                  </a:lnTo>
                  <a:lnTo>
                    <a:pt x="17144" y="17905"/>
                  </a:lnTo>
                  <a:lnTo>
                    <a:pt x="17088" y="17997"/>
                  </a:lnTo>
                  <a:lnTo>
                    <a:pt x="17022" y="18058"/>
                  </a:lnTo>
                  <a:lnTo>
                    <a:pt x="16935" y="18190"/>
                  </a:lnTo>
                  <a:lnTo>
                    <a:pt x="16910" y="18312"/>
                  </a:lnTo>
                  <a:lnTo>
                    <a:pt x="16910" y="18434"/>
                  </a:lnTo>
                  <a:lnTo>
                    <a:pt x="16874" y="18546"/>
                  </a:lnTo>
                  <a:lnTo>
                    <a:pt x="16828" y="18679"/>
                  </a:lnTo>
                  <a:lnTo>
                    <a:pt x="16767" y="18821"/>
                  </a:lnTo>
                  <a:lnTo>
                    <a:pt x="16727" y="19025"/>
                  </a:lnTo>
                  <a:lnTo>
                    <a:pt x="16655" y="19116"/>
                  </a:lnTo>
                  <a:lnTo>
                    <a:pt x="16625" y="19269"/>
                  </a:lnTo>
                  <a:lnTo>
                    <a:pt x="16584" y="19422"/>
                  </a:lnTo>
                  <a:lnTo>
                    <a:pt x="16508" y="19493"/>
                  </a:lnTo>
                  <a:lnTo>
                    <a:pt x="16452" y="19635"/>
                  </a:lnTo>
                  <a:lnTo>
                    <a:pt x="16340" y="19809"/>
                  </a:lnTo>
                  <a:lnTo>
                    <a:pt x="16248" y="19859"/>
                  </a:lnTo>
                  <a:lnTo>
                    <a:pt x="16182" y="20032"/>
                  </a:lnTo>
                  <a:lnTo>
                    <a:pt x="16106" y="20155"/>
                  </a:lnTo>
                  <a:lnTo>
                    <a:pt x="16040" y="20155"/>
                  </a:lnTo>
                  <a:lnTo>
                    <a:pt x="15969" y="20124"/>
                  </a:lnTo>
                  <a:lnTo>
                    <a:pt x="15928" y="20267"/>
                  </a:lnTo>
                  <a:lnTo>
                    <a:pt x="15821" y="20429"/>
                  </a:lnTo>
                  <a:lnTo>
                    <a:pt x="15790" y="20511"/>
                  </a:lnTo>
                  <a:lnTo>
                    <a:pt x="15740" y="20490"/>
                  </a:lnTo>
                  <a:lnTo>
                    <a:pt x="15684" y="20613"/>
                  </a:lnTo>
                  <a:lnTo>
                    <a:pt x="15668" y="20725"/>
                  </a:lnTo>
                  <a:lnTo>
                    <a:pt x="15704" y="20663"/>
                  </a:lnTo>
                  <a:lnTo>
                    <a:pt x="15770" y="20592"/>
                  </a:lnTo>
                  <a:lnTo>
                    <a:pt x="15791" y="20551"/>
                  </a:lnTo>
                  <a:lnTo>
                    <a:pt x="15852" y="20450"/>
                  </a:lnTo>
                  <a:lnTo>
                    <a:pt x="15852" y="20562"/>
                  </a:lnTo>
                  <a:lnTo>
                    <a:pt x="15923" y="20429"/>
                  </a:lnTo>
                  <a:lnTo>
                    <a:pt x="15984" y="20327"/>
                  </a:lnTo>
                  <a:lnTo>
                    <a:pt x="16045" y="20246"/>
                  </a:lnTo>
                  <a:lnTo>
                    <a:pt x="16116" y="20195"/>
                  </a:lnTo>
                  <a:lnTo>
                    <a:pt x="16177" y="20083"/>
                  </a:lnTo>
                  <a:lnTo>
                    <a:pt x="16203" y="20144"/>
                  </a:lnTo>
                  <a:lnTo>
                    <a:pt x="16243" y="20022"/>
                  </a:lnTo>
                  <a:lnTo>
                    <a:pt x="16314" y="19931"/>
                  </a:lnTo>
                  <a:lnTo>
                    <a:pt x="16330" y="19859"/>
                  </a:lnTo>
                  <a:lnTo>
                    <a:pt x="16477" y="19666"/>
                  </a:lnTo>
                  <a:lnTo>
                    <a:pt x="16523" y="19656"/>
                  </a:lnTo>
                  <a:lnTo>
                    <a:pt x="16569" y="19544"/>
                  </a:lnTo>
                  <a:lnTo>
                    <a:pt x="16584" y="19483"/>
                  </a:lnTo>
                  <a:lnTo>
                    <a:pt x="16630" y="19330"/>
                  </a:lnTo>
                  <a:lnTo>
                    <a:pt x="16681" y="19279"/>
                  </a:lnTo>
                  <a:lnTo>
                    <a:pt x="16676" y="19187"/>
                  </a:lnTo>
                  <a:lnTo>
                    <a:pt x="16701" y="19137"/>
                  </a:lnTo>
                  <a:lnTo>
                    <a:pt x="16721" y="19086"/>
                  </a:lnTo>
                  <a:lnTo>
                    <a:pt x="16762" y="18964"/>
                  </a:lnTo>
                  <a:lnTo>
                    <a:pt x="16782" y="18872"/>
                  </a:lnTo>
                  <a:lnTo>
                    <a:pt x="16844" y="18831"/>
                  </a:lnTo>
                  <a:lnTo>
                    <a:pt x="16833" y="18760"/>
                  </a:lnTo>
                  <a:lnTo>
                    <a:pt x="16884" y="18668"/>
                  </a:lnTo>
                  <a:lnTo>
                    <a:pt x="16925" y="18597"/>
                  </a:lnTo>
                  <a:lnTo>
                    <a:pt x="16905" y="18536"/>
                  </a:lnTo>
                  <a:lnTo>
                    <a:pt x="16935" y="18363"/>
                  </a:lnTo>
                  <a:lnTo>
                    <a:pt x="17022" y="18322"/>
                  </a:lnTo>
                  <a:lnTo>
                    <a:pt x="17052" y="18149"/>
                  </a:lnTo>
                  <a:lnTo>
                    <a:pt x="17077" y="18098"/>
                  </a:lnTo>
                  <a:lnTo>
                    <a:pt x="17113" y="18017"/>
                  </a:lnTo>
                  <a:lnTo>
                    <a:pt x="17159" y="17956"/>
                  </a:lnTo>
                  <a:lnTo>
                    <a:pt x="17230" y="17854"/>
                  </a:lnTo>
                  <a:lnTo>
                    <a:pt x="17276" y="17752"/>
                  </a:lnTo>
                  <a:lnTo>
                    <a:pt x="17322" y="17640"/>
                  </a:lnTo>
                  <a:lnTo>
                    <a:pt x="17393" y="17345"/>
                  </a:lnTo>
                  <a:lnTo>
                    <a:pt x="17378" y="17121"/>
                  </a:lnTo>
                  <a:lnTo>
                    <a:pt x="17378" y="17060"/>
                  </a:lnTo>
                  <a:lnTo>
                    <a:pt x="17449" y="17060"/>
                  </a:lnTo>
                  <a:lnTo>
                    <a:pt x="17515" y="16989"/>
                  </a:lnTo>
                  <a:lnTo>
                    <a:pt x="17581" y="17040"/>
                  </a:lnTo>
                  <a:lnTo>
                    <a:pt x="17571" y="16765"/>
                  </a:lnTo>
                  <a:lnTo>
                    <a:pt x="17561" y="16663"/>
                  </a:lnTo>
                  <a:lnTo>
                    <a:pt x="17668" y="16398"/>
                  </a:lnTo>
                  <a:lnTo>
                    <a:pt x="17739" y="16388"/>
                  </a:lnTo>
                  <a:lnTo>
                    <a:pt x="17780" y="16419"/>
                  </a:lnTo>
                  <a:lnTo>
                    <a:pt x="17851" y="16307"/>
                  </a:lnTo>
                  <a:lnTo>
                    <a:pt x="17820" y="16124"/>
                  </a:lnTo>
                  <a:lnTo>
                    <a:pt x="17800" y="15940"/>
                  </a:lnTo>
                  <a:lnTo>
                    <a:pt x="17841" y="15737"/>
                  </a:lnTo>
                  <a:lnTo>
                    <a:pt x="17846" y="15615"/>
                  </a:lnTo>
                  <a:lnTo>
                    <a:pt x="17942" y="15513"/>
                  </a:lnTo>
                  <a:lnTo>
                    <a:pt x="17912" y="15716"/>
                  </a:lnTo>
                  <a:lnTo>
                    <a:pt x="17973" y="15788"/>
                  </a:lnTo>
                  <a:lnTo>
                    <a:pt x="18019" y="15604"/>
                  </a:lnTo>
                  <a:lnTo>
                    <a:pt x="17988" y="15492"/>
                  </a:lnTo>
                  <a:lnTo>
                    <a:pt x="17988" y="15370"/>
                  </a:lnTo>
                  <a:lnTo>
                    <a:pt x="17922" y="15370"/>
                  </a:lnTo>
                  <a:lnTo>
                    <a:pt x="17952" y="15075"/>
                  </a:lnTo>
                  <a:lnTo>
                    <a:pt x="17983" y="14963"/>
                  </a:lnTo>
                  <a:lnTo>
                    <a:pt x="17902" y="14851"/>
                  </a:lnTo>
                  <a:lnTo>
                    <a:pt x="17836" y="14923"/>
                  </a:lnTo>
                  <a:lnTo>
                    <a:pt x="17846" y="14688"/>
                  </a:lnTo>
                  <a:lnTo>
                    <a:pt x="17912" y="14464"/>
                  </a:lnTo>
                  <a:lnTo>
                    <a:pt x="17952" y="14261"/>
                  </a:lnTo>
                  <a:lnTo>
                    <a:pt x="17978" y="14088"/>
                  </a:lnTo>
                  <a:lnTo>
                    <a:pt x="18003" y="13905"/>
                  </a:lnTo>
                  <a:lnTo>
                    <a:pt x="18039" y="13772"/>
                  </a:lnTo>
                  <a:lnTo>
                    <a:pt x="18125" y="13670"/>
                  </a:lnTo>
                  <a:cubicBezTo>
                    <a:pt x="18125" y="13670"/>
                    <a:pt x="18110" y="13782"/>
                    <a:pt x="18125" y="13752"/>
                  </a:cubicBezTo>
                  <a:cubicBezTo>
                    <a:pt x="18141" y="13721"/>
                    <a:pt x="18207" y="13660"/>
                    <a:pt x="18207" y="13660"/>
                  </a:cubicBezTo>
                  <a:lnTo>
                    <a:pt x="18212" y="13803"/>
                  </a:lnTo>
                  <a:lnTo>
                    <a:pt x="18339" y="13589"/>
                  </a:lnTo>
                  <a:lnTo>
                    <a:pt x="18405" y="13538"/>
                  </a:lnTo>
                  <a:lnTo>
                    <a:pt x="18385" y="13813"/>
                  </a:lnTo>
                  <a:lnTo>
                    <a:pt x="18426" y="13782"/>
                  </a:lnTo>
                  <a:lnTo>
                    <a:pt x="18532" y="13528"/>
                  </a:lnTo>
                  <a:lnTo>
                    <a:pt x="18644" y="13467"/>
                  </a:lnTo>
                  <a:lnTo>
                    <a:pt x="18761" y="13426"/>
                  </a:lnTo>
                  <a:lnTo>
                    <a:pt x="18853" y="13558"/>
                  </a:lnTo>
                  <a:lnTo>
                    <a:pt x="18924" y="13762"/>
                  </a:lnTo>
                  <a:lnTo>
                    <a:pt x="19021" y="13477"/>
                  </a:lnTo>
                  <a:lnTo>
                    <a:pt x="19133" y="13294"/>
                  </a:lnTo>
                  <a:lnTo>
                    <a:pt x="19351" y="12846"/>
                  </a:lnTo>
                  <a:lnTo>
                    <a:pt x="19494" y="12642"/>
                  </a:lnTo>
                  <a:lnTo>
                    <a:pt x="19692" y="12500"/>
                  </a:lnTo>
                  <a:lnTo>
                    <a:pt x="19850" y="12296"/>
                  </a:lnTo>
                  <a:lnTo>
                    <a:pt x="20048" y="12357"/>
                  </a:lnTo>
                  <a:lnTo>
                    <a:pt x="20115" y="12490"/>
                  </a:lnTo>
                  <a:lnTo>
                    <a:pt x="20145" y="12256"/>
                  </a:lnTo>
                  <a:lnTo>
                    <a:pt x="20125" y="12022"/>
                  </a:lnTo>
                  <a:lnTo>
                    <a:pt x="20048" y="11747"/>
                  </a:lnTo>
                  <a:lnTo>
                    <a:pt x="19987" y="11604"/>
                  </a:lnTo>
                  <a:lnTo>
                    <a:pt x="20013" y="11309"/>
                  </a:lnTo>
                  <a:lnTo>
                    <a:pt x="20003" y="11228"/>
                  </a:lnTo>
                  <a:lnTo>
                    <a:pt x="19860" y="11187"/>
                  </a:lnTo>
                  <a:lnTo>
                    <a:pt x="19865" y="10943"/>
                  </a:lnTo>
                  <a:lnTo>
                    <a:pt x="20013" y="11004"/>
                  </a:lnTo>
                  <a:lnTo>
                    <a:pt x="20094" y="10953"/>
                  </a:lnTo>
                  <a:lnTo>
                    <a:pt x="20196" y="10831"/>
                  </a:lnTo>
                  <a:lnTo>
                    <a:pt x="20313" y="10576"/>
                  </a:lnTo>
                  <a:lnTo>
                    <a:pt x="20247" y="10301"/>
                  </a:lnTo>
                  <a:lnTo>
                    <a:pt x="20226" y="10138"/>
                  </a:lnTo>
                  <a:lnTo>
                    <a:pt x="20338" y="10088"/>
                  </a:lnTo>
                  <a:lnTo>
                    <a:pt x="20415" y="10016"/>
                  </a:lnTo>
                  <a:lnTo>
                    <a:pt x="20389" y="10200"/>
                  </a:lnTo>
                  <a:lnTo>
                    <a:pt x="20435" y="10454"/>
                  </a:lnTo>
                  <a:lnTo>
                    <a:pt x="20374" y="10525"/>
                  </a:lnTo>
                  <a:lnTo>
                    <a:pt x="20532" y="10546"/>
                  </a:lnTo>
                  <a:lnTo>
                    <a:pt x="20608" y="10474"/>
                  </a:lnTo>
                  <a:lnTo>
                    <a:pt x="20705" y="10566"/>
                  </a:lnTo>
                  <a:lnTo>
                    <a:pt x="20781" y="10800"/>
                  </a:lnTo>
                  <a:lnTo>
                    <a:pt x="20756" y="10851"/>
                  </a:lnTo>
                  <a:lnTo>
                    <a:pt x="20873" y="11004"/>
                  </a:lnTo>
                  <a:lnTo>
                    <a:pt x="20959" y="10973"/>
                  </a:lnTo>
                  <a:lnTo>
                    <a:pt x="21005" y="11146"/>
                  </a:lnTo>
                  <a:lnTo>
                    <a:pt x="21056" y="11309"/>
                  </a:lnTo>
                  <a:lnTo>
                    <a:pt x="21168" y="11248"/>
                  </a:lnTo>
                  <a:lnTo>
                    <a:pt x="21168" y="11044"/>
                  </a:lnTo>
                  <a:lnTo>
                    <a:pt x="21244" y="10871"/>
                  </a:lnTo>
                  <a:lnTo>
                    <a:pt x="21295" y="10668"/>
                  </a:lnTo>
                  <a:lnTo>
                    <a:pt x="21224" y="10495"/>
                  </a:lnTo>
                  <a:lnTo>
                    <a:pt x="21386" y="10597"/>
                  </a:lnTo>
                  <a:lnTo>
                    <a:pt x="21422" y="10474"/>
                  </a:lnTo>
                  <a:lnTo>
                    <a:pt x="21483" y="10352"/>
                  </a:lnTo>
                  <a:lnTo>
                    <a:pt x="21600" y="10200"/>
                  </a:lnTo>
                  <a:lnTo>
                    <a:pt x="21488" y="10006"/>
                  </a:lnTo>
                  <a:lnTo>
                    <a:pt x="21341" y="9742"/>
                  </a:lnTo>
                  <a:lnTo>
                    <a:pt x="21229" y="9589"/>
                  </a:lnTo>
                  <a:lnTo>
                    <a:pt x="21152" y="9609"/>
                  </a:lnTo>
                  <a:lnTo>
                    <a:pt x="21056" y="9467"/>
                  </a:lnTo>
                  <a:lnTo>
                    <a:pt x="20964" y="9467"/>
                  </a:lnTo>
                  <a:lnTo>
                    <a:pt x="20984" y="9782"/>
                  </a:lnTo>
                  <a:lnTo>
                    <a:pt x="20939" y="9660"/>
                  </a:lnTo>
                  <a:lnTo>
                    <a:pt x="20903" y="9416"/>
                  </a:lnTo>
                  <a:lnTo>
                    <a:pt x="20883" y="9141"/>
                  </a:lnTo>
                  <a:lnTo>
                    <a:pt x="20776" y="9009"/>
                  </a:lnTo>
                  <a:lnTo>
                    <a:pt x="20791" y="9151"/>
                  </a:lnTo>
                  <a:lnTo>
                    <a:pt x="20694" y="8988"/>
                  </a:lnTo>
                  <a:lnTo>
                    <a:pt x="20700" y="8866"/>
                  </a:lnTo>
                  <a:lnTo>
                    <a:pt x="20577" y="8724"/>
                  </a:lnTo>
                  <a:lnTo>
                    <a:pt x="20389" y="8469"/>
                  </a:lnTo>
                  <a:lnTo>
                    <a:pt x="20364" y="8286"/>
                  </a:lnTo>
                  <a:lnTo>
                    <a:pt x="20191" y="8103"/>
                  </a:lnTo>
                  <a:lnTo>
                    <a:pt x="20059" y="7838"/>
                  </a:lnTo>
                  <a:lnTo>
                    <a:pt x="19896" y="7757"/>
                  </a:lnTo>
                  <a:lnTo>
                    <a:pt x="19743" y="7543"/>
                  </a:lnTo>
                  <a:lnTo>
                    <a:pt x="19667" y="7390"/>
                  </a:lnTo>
                  <a:lnTo>
                    <a:pt x="19418" y="7421"/>
                  </a:lnTo>
                  <a:lnTo>
                    <a:pt x="19234" y="7421"/>
                  </a:lnTo>
                  <a:lnTo>
                    <a:pt x="18960" y="7299"/>
                  </a:lnTo>
                  <a:lnTo>
                    <a:pt x="18950" y="7563"/>
                  </a:lnTo>
                  <a:lnTo>
                    <a:pt x="18909" y="7665"/>
                  </a:lnTo>
                  <a:lnTo>
                    <a:pt x="19026" y="7869"/>
                  </a:lnTo>
                  <a:lnTo>
                    <a:pt x="19006" y="8093"/>
                  </a:lnTo>
                  <a:lnTo>
                    <a:pt x="18858" y="8235"/>
                  </a:lnTo>
                  <a:lnTo>
                    <a:pt x="18766" y="8072"/>
                  </a:lnTo>
                  <a:lnTo>
                    <a:pt x="18700" y="8011"/>
                  </a:lnTo>
                  <a:lnTo>
                    <a:pt x="18690" y="7757"/>
                  </a:lnTo>
                  <a:lnTo>
                    <a:pt x="18619" y="7604"/>
                  </a:lnTo>
                  <a:lnTo>
                    <a:pt x="18710" y="7685"/>
                  </a:lnTo>
                  <a:lnTo>
                    <a:pt x="18792" y="7624"/>
                  </a:lnTo>
                  <a:lnTo>
                    <a:pt x="18787" y="7451"/>
                  </a:lnTo>
                  <a:lnTo>
                    <a:pt x="18639" y="7380"/>
                  </a:lnTo>
                  <a:lnTo>
                    <a:pt x="18639" y="7512"/>
                  </a:lnTo>
                  <a:lnTo>
                    <a:pt x="18588" y="7614"/>
                  </a:lnTo>
                  <a:lnTo>
                    <a:pt x="18497" y="7696"/>
                  </a:lnTo>
                  <a:lnTo>
                    <a:pt x="18476" y="7869"/>
                  </a:lnTo>
                  <a:lnTo>
                    <a:pt x="18431" y="7746"/>
                  </a:lnTo>
                  <a:lnTo>
                    <a:pt x="18314" y="7726"/>
                  </a:lnTo>
                  <a:lnTo>
                    <a:pt x="18166" y="7716"/>
                  </a:lnTo>
                  <a:lnTo>
                    <a:pt x="18054" y="7522"/>
                  </a:lnTo>
                  <a:lnTo>
                    <a:pt x="17978" y="7604"/>
                  </a:lnTo>
                  <a:lnTo>
                    <a:pt x="17856" y="7624"/>
                  </a:lnTo>
                  <a:lnTo>
                    <a:pt x="17780" y="7746"/>
                  </a:lnTo>
                  <a:lnTo>
                    <a:pt x="17688" y="7675"/>
                  </a:lnTo>
                  <a:lnTo>
                    <a:pt x="17561" y="7522"/>
                  </a:lnTo>
                  <a:lnTo>
                    <a:pt x="17479" y="7471"/>
                  </a:lnTo>
                  <a:lnTo>
                    <a:pt x="17525" y="7288"/>
                  </a:lnTo>
                  <a:lnTo>
                    <a:pt x="17540" y="7115"/>
                  </a:lnTo>
                  <a:lnTo>
                    <a:pt x="17490" y="6861"/>
                  </a:lnTo>
                  <a:lnTo>
                    <a:pt x="17408" y="6627"/>
                  </a:lnTo>
                  <a:lnTo>
                    <a:pt x="17235" y="6566"/>
                  </a:lnTo>
                  <a:lnTo>
                    <a:pt x="17042" y="6586"/>
                  </a:lnTo>
                  <a:lnTo>
                    <a:pt x="16732" y="6616"/>
                  </a:lnTo>
                  <a:lnTo>
                    <a:pt x="16620" y="6627"/>
                  </a:lnTo>
                  <a:lnTo>
                    <a:pt x="16533" y="6637"/>
                  </a:lnTo>
                  <a:lnTo>
                    <a:pt x="16508" y="6484"/>
                  </a:lnTo>
                  <a:lnTo>
                    <a:pt x="16487" y="6250"/>
                  </a:lnTo>
                  <a:lnTo>
                    <a:pt x="16370" y="6260"/>
                  </a:lnTo>
                  <a:lnTo>
                    <a:pt x="16284" y="6097"/>
                  </a:lnTo>
                  <a:lnTo>
                    <a:pt x="16213" y="5996"/>
                  </a:lnTo>
                  <a:lnTo>
                    <a:pt x="16096" y="5975"/>
                  </a:lnTo>
                  <a:lnTo>
                    <a:pt x="16152" y="5873"/>
                  </a:lnTo>
                  <a:lnTo>
                    <a:pt x="16269" y="5894"/>
                  </a:lnTo>
                  <a:lnTo>
                    <a:pt x="16202" y="5619"/>
                  </a:lnTo>
                  <a:lnTo>
                    <a:pt x="16030" y="5456"/>
                  </a:lnTo>
                  <a:lnTo>
                    <a:pt x="15867" y="5476"/>
                  </a:lnTo>
                  <a:lnTo>
                    <a:pt x="15790" y="5792"/>
                  </a:lnTo>
                  <a:lnTo>
                    <a:pt x="15689" y="5996"/>
                  </a:lnTo>
                  <a:lnTo>
                    <a:pt x="15587" y="6077"/>
                  </a:lnTo>
                  <a:lnTo>
                    <a:pt x="15577" y="5914"/>
                  </a:lnTo>
                  <a:lnTo>
                    <a:pt x="15628" y="5782"/>
                  </a:lnTo>
                  <a:lnTo>
                    <a:pt x="15719" y="5558"/>
                  </a:lnTo>
                  <a:lnTo>
                    <a:pt x="15709" y="5863"/>
                  </a:lnTo>
                  <a:lnTo>
                    <a:pt x="15806" y="5446"/>
                  </a:lnTo>
                  <a:lnTo>
                    <a:pt x="15694" y="5507"/>
                  </a:lnTo>
                  <a:lnTo>
                    <a:pt x="15597" y="5568"/>
                  </a:lnTo>
                  <a:lnTo>
                    <a:pt x="15485" y="5507"/>
                  </a:lnTo>
                  <a:lnTo>
                    <a:pt x="15495" y="5324"/>
                  </a:lnTo>
                  <a:lnTo>
                    <a:pt x="15663" y="5375"/>
                  </a:lnTo>
                  <a:lnTo>
                    <a:pt x="15755" y="5334"/>
                  </a:lnTo>
                  <a:lnTo>
                    <a:pt x="15623" y="5232"/>
                  </a:lnTo>
                  <a:lnTo>
                    <a:pt x="15475" y="5181"/>
                  </a:lnTo>
                  <a:lnTo>
                    <a:pt x="15287" y="5089"/>
                  </a:lnTo>
                  <a:lnTo>
                    <a:pt x="15155" y="5079"/>
                  </a:lnTo>
                  <a:lnTo>
                    <a:pt x="15048" y="5008"/>
                  </a:lnTo>
                  <a:lnTo>
                    <a:pt x="15038" y="5242"/>
                  </a:lnTo>
                  <a:lnTo>
                    <a:pt x="14987" y="5364"/>
                  </a:lnTo>
                  <a:lnTo>
                    <a:pt x="14854" y="5364"/>
                  </a:lnTo>
                  <a:lnTo>
                    <a:pt x="14788" y="5537"/>
                  </a:lnTo>
                  <a:lnTo>
                    <a:pt x="14926" y="5537"/>
                  </a:lnTo>
                  <a:lnTo>
                    <a:pt x="14839" y="5761"/>
                  </a:lnTo>
                  <a:lnTo>
                    <a:pt x="14931" y="6138"/>
                  </a:lnTo>
                  <a:lnTo>
                    <a:pt x="14793" y="6189"/>
                  </a:lnTo>
                  <a:lnTo>
                    <a:pt x="14732" y="6077"/>
                  </a:lnTo>
                  <a:lnTo>
                    <a:pt x="14631" y="6229"/>
                  </a:lnTo>
                  <a:lnTo>
                    <a:pt x="14559" y="6087"/>
                  </a:lnTo>
                  <a:lnTo>
                    <a:pt x="14463" y="6087"/>
                  </a:lnTo>
                  <a:lnTo>
                    <a:pt x="14290" y="6016"/>
                  </a:lnTo>
                  <a:lnTo>
                    <a:pt x="14168" y="6291"/>
                  </a:lnTo>
                  <a:lnTo>
                    <a:pt x="14056" y="6138"/>
                  </a:lnTo>
                  <a:lnTo>
                    <a:pt x="13939" y="5822"/>
                  </a:lnTo>
                  <a:lnTo>
                    <a:pt x="13837" y="6321"/>
                  </a:lnTo>
                  <a:lnTo>
                    <a:pt x="13817" y="6596"/>
                  </a:lnTo>
                  <a:lnTo>
                    <a:pt x="13745" y="6728"/>
                  </a:lnTo>
                  <a:lnTo>
                    <a:pt x="13639" y="6535"/>
                  </a:lnTo>
                  <a:lnTo>
                    <a:pt x="13481" y="6321"/>
                  </a:lnTo>
                  <a:lnTo>
                    <a:pt x="13461" y="6046"/>
                  </a:lnTo>
                  <a:lnTo>
                    <a:pt x="13440" y="5782"/>
                  </a:lnTo>
                  <a:lnTo>
                    <a:pt x="13481" y="5537"/>
                  </a:lnTo>
                  <a:lnTo>
                    <a:pt x="13506" y="5110"/>
                  </a:lnTo>
                  <a:lnTo>
                    <a:pt x="13491" y="4804"/>
                  </a:lnTo>
                  <a:lnTo>
                    <a:pt x="13323" y="4387"/>
                  </a:lnTo>
                  <a:lnTo>
                    <a:pt x="13125" y="4407"/>
                  </a:lnTo>
                  <a:lnTo>
                    <a:pt x="12916" y="4214"/>
                  </a:lnTo>
                  <a:lnTo>
                    <a:pt x="12703" y="4112"/>
                  </a:lnTo>
                  <a:lnTo>
                    <a:pt x="12672" y="4479"/>
                  </a:lnTo>
                  <a:lnTo>
                    <a:pt x="12692" y="4815"/>
                  </a:lnTo>
                  <a:lnTo>
                    <a:pt x="12580" y="4845"/>
                  </a:lnTo>
                  <a:lnTo>
                    <a:pt x="12296" y="4794"/>
                  </a:lnTo>
                  <a:lnTo>
                    <a:pt x="12158" y="4723"/>
                  </a:lnTo>
                  <a:lnTo>
                    <a:pt x="12077" y="4774"/>
                  </a:lnTo>
                  <a:lnTo>
                    <a:pt x="12031" y="4509"/>
                  </a:lnTo>
                  <a:lnTo>
                    <a:pt x="12107" y="4448"/>
                  </a:lnTo>
                  <a:lnTo>
                    <a:pt x="11904" y="4346"/>
                  </a:lnTo>
                  <a:lnTo>
                    <a:pt x="11629" y="4234"/>
                  </a:lnTo>
                  <a:lnTo>
                    <a:pt x="11497" y="4346"/>
                  </a:lnTo>
                  <a:lnTo>
                    <a:pt x="11365" y="4357"/>
                  </a:lnTo>
                  <a:lnTo>
                    <a:pt x="11334" y="4061"/>
                  </a:lnTo>
                  <a:lnTo>
                    <a:pt x="11293" y="3970"/>
                  </a:lnTo>
                  <a:lnTo>
                    <a:pt x="11248" y="4224"/>
                  </a:lnTo>
                  <a:lnTo>
                    <a:pt x="11120" y="4122"/>
                  </a:lnTo>
                  <a:lnTo>
                    <a:pt x="11110" y="3919"/>
                  </a:lnTo>
                  <a:lnTo>
                    <a:pt x="10993" y="4031"/>
                  </a:lnTo>
                  <a:lnTo>
                    <a:pt x="10897" y="4010"/>
                  </a:lnTo>
                  <a:lnTo>
                    <a:pt x="10876" y="4306"/>
                  </a:lnTo>
                  <a:lnTo>
                    <a:pt x="10973" y="4367"/>
                  </a:lnTo>
                  <a:lnTo>
                    <a:pt x="10790" y="4621"/>
                  </a:lnTo>
                  <a:lnTo>
                    <a:pt x="10546" y="4682"/>
                  </a:lnTo>
                  <a:lnTo>
                    <a:pt x="10418" y="4774"/>
                  </a:lnTo>
                  <a:lnTo>
                    <a:pt x="10459" y="4540"/>
                  </a:lnTo>
                  <a:lnTo>
                    <a:pt x="10642" y="4245"/>
                  </a:lnTo>
                  <a:lnTo>
                    <a:pt x="10713" y="4194"/>
                  </a:lnTo>
                  <a:lnTo>
                    <a:pt x="10846" y="3878"/>
                  </a:lnTo>
                  <a:lnTo>
                    <a:pt x="10947" y="3583"/>
                  </a:lnTo>
                  <a:lnTo>
                    <a:pt x="11161" y="3308"/>
                  </a:lnTo>
                  <a:lnTo>
                    <a:pt x="11248" y="3420"/>
                  </a:lnTo>
                  <a:lnTo>
                    <a:pt x="11115" y="3624"/>
                  </a:lnTo>
                  <a:lnTo>
                    <a:pt x="11197" y="3858"/>
                  </a:lnTo>
                  <a:lnTo>
                    <a:pt x="11304" y="3787"/>
                  </a:lnTo>
                  <a:lnTo>
                    <a:pt x="11395" y="3512"/>
                  </a:lnTo>
                  <a:lnTo>
                    <a:pt x="11273" y="3440"/>
                  </a:lnTo>
                  <a:lnTo>
                    <a:pt x="11166" y="3267"/>
                  </a:lnTo>
                  <a:lnTo>
                    <a:pt x="11237" y="3105"/>
                  </a:lnTo>
                  <a:lnTo>
                    <a:pt x="11359" y="2901"/>
                  </a:lnTo>
                  <a:lnTo>
                    <a:pt x="11421" y="2636"/>
                  </a:lnTo>
                  <a:lnTo>
                    <a:pt x="11451" y="2453"/>
                  </a:lnTo>
                  <a:lnTo>
                    <a:pt x="11365" y="2290"/>
                  </a:lnTo>
                  <a:lnTo>
                    <a:pt x="11436" y="2209"/>
                  </a:lnTo>
                  <a:lnTo>
                    <a:pt x="11441" y="2005"/>
                  </a:lnTo>
                  <a:lnTo>
                    <a:pt x="11370" y="1751"/>
                  </a:lnTo>
                  <a:lnTo>
                    <a:pt x="11349" y="1578"/>
                  </a:lnTo>
                  <a:lnTo>
                    <a:pt x="11268" y="1690"/>
                  </a:lnTo>
                  <a:lnTo>
                    <a:pt x="11222" y="1303"/>
                  </a:lnTo>
                  <a:lnTo>
                    <a:pt x="11049" y="1120"/>
                  </a:lnTo>
                  <a:lnTo>
                    <a:pt x="10810" y="1069"/>
                  </a:lnTo>
                  <a:lnTo>
                    <a:pt x="10632" y="1140"/>
                  </a:lnTo>
                  <a:lnTo>
                    <a:pt x="10596" y="1303"/>
                  </a:lnTo>
                  <a:lnTo>
                    <a:pt x="10378" y="1303"/>
                  </a:lnTo>
                  <a:lnTo>
                    <a:pt x="10546" y="967"/>
                  </a:lnTo>
                  <a:lnTo>
                    <a:pt x="10591" y="743"/>
                  </a:lnTo>
                  <a:lnTo>
                    <a:pt x="10342" y="662"/>
                  </a:lnTo>
                  <a:lnTo>
                    <a:pt x="10210" y="713"/>
                  </a:lnTo>
                  <a:lnTo>
                    <a:pt x="10337" y="377"/>
                  </a:lnTo>
                  <a:lnTo>
                    <a:pt x="10413" y="183"/>
                  </a:lnTo>
                  <a:lnTo>
                    <a:pt x="10251" y="61"/>
                  </a:lnTo>
                  <a:lnTo>
                    <a:pt x="10083" y="0"/>
                  </a:lnTo>
                  <a:lnTo>
                    <a:pt x="9859" y="295"/>
                  </a:lnTo>
                  <a:lnTo>
                    <a:pt x="9696" y="875"/>
                  </a:lnTo>
                  <a:lnTo>
                    <a:pt x="9742" y="1089"/>
                  </a:lnTo>
                  <a:lnTo>
                    <a:pt x="9788" y="1374"/>
                  </a:lnTo>
                  <a:lnTo>
                    <a:pt x="9610" y="1333"/>
                  </a:lnTo>
                  <a:lnTo>
                    <a:pt x="9472" y="1333"/>
                  </a:lnTo>
                  <a:lnTo>
                    <a:pt x="9564" y="1608"/>
                  </a:lnTo>
                  <a:lnTo>
                    <a:pt x="9432" y="1629"/>
                  </a:lnTo>
                  <a:lnTo>
                    <a:pt x="9233" y="1832"/>
                  </a:lnTo>
                  <a:lnTo>
                    <a:pt x="9050" y="1954"/>
                  </a:lnTo>
                  <a:lnTo>
                    <a:pt x="9116" y="1639"/>
                  </a:lnTo>
                  <a:lnTo>
                    <a:pt x="8902" y="1761"/>
                  </a:lnTo>
                  <a:cubicBezTo>
                    <a:pt x="8902" y="1761"/>
                    <a:pt x="8618" y="1802"/>
                    <a:pt x="8633" y="1822"/>
                  </a:cubicBezTo>
                  <a:cubicBezTo>
                    <a:pt x="8648" y="1842"/>
                    <a:pt x="8801" y="1975"/>
                    <a:pt x="8801" y="1975"/>
                  </a:cubicBezTo>
                  <a:lnTo>
                    <a:pt x="8404" y="2239"/>
                  </a:lnTo>
                  <a:lnTo>
                    <a:pt x="8144" y="2524"/>
                  </a:lnTo>
                  <a:lnTo>
                    <a:pt x="7992" y="2789"/>
                  </a:lnTo>
                  <a:lnTo>
                    <a:pt x="7895" y="2779"/>
                  </a:lnTo>
                  <a:lnTo>
                    <a:pt x="7870" y="3033"/>
                  </a:lnTo>
                  <a:lnTo>
                    <a:pt x="7748" y="3145"/>
                  </a:lnTo>
                  <a:lnTo>
                    <a:pt x="7849" y="3461"/>
                  </a:lnTo>
                  <a:cubicBezTo>
                    <a:pt x="7849" y="3461"/>
                    <a:pt x="7748" y="3583"/>
                    <a:pt x="7763" y="3624"/>
                  </a:cubicBezTo>
                  <a:cubicBezTo>
                    <a:pt x="7778" y="3664"/>
                    <a:pt x="7977" y="4000"/>
                    <a:pt x="7977" y="4000"/>
                  </a:cubicBezTo>
                  <a:lnTo>
                    <a:pt x="7849" y="4122"/>
                  </a:lnTo>
                  <a:lnTo>
                    <a:pt x="7666" y="4173"/>
                  </a:lnTo>
                  <a:lnTo>
                    <a:pt x="7473" y="4153"/>
                  </a:lnTo>
                  <a:lnTo>
                    <a:pt x="7259" y="4255"/>
                  </a:lnTo>
                  <a:lnTo>
                    <a:pt x="7102" y="4357"/>
                  </a:lnTo>
                  <a:lnTo>
                    <a:pt x="7041" y="4692"/>
                  </a:lnTo>
                  <a:lnTo>
                    <a:pt x="7117" y="5079"/>
                  </a:lnTo>
                  <a:lnTo>
                    <a:pt x="7096" y="5303"/>
                  </a:lnTo>
                  <a:lnTo>
                    <a:pt x="7239" y="5537"/>
                  </a:lnTo>
                  <a:lnTo>
                    <a:pt x="7300" y="5619"/>
                  </a:lnTo>
                  <a:lnTo>
                    <a:pt x="7351" y="5843"/>
                  </a:lnTo>
                  <a:lnTo>
                    <a:pt x="7427" y="5955"/>
                  </a:lnTo>
                  <a:lnTo>
                    <a:pt x="7417" y="6250"/>
                  </a:lnTo>
                  <a:lnTo>
                    <a:pt x="7427" y="6728"/>
                  </a:lnTo>
                  <a:lnTo>
                    <a:pt x="7361" y="6677"/>
                  </a:lnTo>
                  <a:lnTo>
                    <a:pt x="7300" y="6749"/>
                  </a:lnTo>
                  <a:lnTo>
                    <a:pt x="7300" y="6392"/>
                  </a:lnTo>
                  <a:lnTo>
                    <a:pt x="7381" y="6168"/>
                  </a:lnTo>
                  <a:lnTo>
                    <a:pt x="7386" y="5985"/>
                  </a:lnTo>
                  <a:lnTo>
                    <a:pt x="7300" y="5944"/>
                  </a:lnTo>
                  <a:lnTo>
                    <a:pt x="7234" y="6006"/>
                  </a:lnTo>
                  <a:lnTo>
                    <a:pt x="7112" y="5792"/>
                  </a:lnTo>
                  <a:lnTo>
                    <a:pt x="6934" y="5476"/>
                  </a:lnTo>
                  <a:lnTo>
                    <a:pt x="6796" y="5415"/>
                  </a:lnTo>
                  <a:lnTo>
                    <a:pt x="6674" y="5588"/>
                  </a:lnTo>
                  <a:lnTo>
                    <a:pt x="6730" y="5761"/>
                  </a:lnTo>
                  <a:lnTo>
                    <a:pt x="6659" y="5863"/>
                  </a:lnTo>
                  <a:lnTo>
                    <a:pt x="6562" y="5710"/>
                  </a:lnTo>
                  <a:lnTo>
                    <a:pt x="6461" y="5822"/>
                  </a:lnTo>
                  <a:lnTo>
                    <a:pt x="6603" y="6260"/>
                  </a:lnTo>
                  <a:lnTo>
                    <a:pt x="6776" y="6362"/>
                  </a:lnTo>
                  <a:lnTo>
                    <a:pt x="6735" y="6606"/>
                  </a:lnTo>
                  <a:lnTo>
                    <a:pt x="6608" y="6433"/>
                  </a:lnTo>
                  <a:lnTo>
                    <a:pt x="6486" y="6403"/>
                  </a:lnTo>
                  <a:lnTo>
                    <a:pt x="6333" y="6260"/>
                  </a:lnTo>
                  <a:lnTo>
                    <a:pt x="6364" y="5873"/>
                  </a:lnTo>
                  <a:cubicBezTo>
                    <a:pt x="6364" y="5873"/>
                    <a:pt x="6374" y="5558"/>
                    <a:pt x="6374" y="5527"/>
                  </a:cubicBezTo>
                  <a:cubicBezTo>
                    <a:pt x="6374" y="5497"/>
                    <a:pt x="6374" y="5120"/>
                    <a:pt x="6374" y="5120"/>
                  </a:cubicBezTo>
                  <a:lnTo>
                    <a:pt x="6293" y="4947"/>
                  </a:lnTo>
                  <a:lnTo>
                    <a:pt x="6293" y="5120"/>
                  </a:lnTo>
                  <a:lnTo>
                    <a:pt x="6313" y="5364"/>
                  </a:lnTo>
                  <a:lnTo>
                    <a:pt x="6262" y="5649"/>
                  </a:lnTo>
                  <a:lnTo>
                    <a:pt x="6079" y="5863"/>
                  </a:lnTo>
                  <a:lnTo>
                    <a:pt x="6054" y="6199"/>
                  </a:lnTo>
                  <a:lnTo>
                    <a:pt x="6201" y="6647"/>
                  </a:lnTo>
                  <a:lnTo>
                    <a:pt x="6222" y="6952"/>
                  </a:lnTo>
                  <a:lnTo>
                    <a:pt x="6140" y="7319"/>
                  </a:lnTo>
                  <a:lnTo>
                    <a:pt x="6135" y="7726"/>
                  </a:lnTo>
                  <a:lnTo>
                    <a:pt x="6196" y="8092"/>
                  </a:lnTo>
                  <a:lnTo>
                    <a:pt x="6374" y="7960"/>
                  </a:lnTo>
                  <a:lnTo>
                    <a:pt x="6532" y="7960"/>
                  </a:lnTo>
                  <a:lnTo>
                    <a:pt x="6654" y="8235"/>
                  </a:lnTo>
                  <a:lnTo>
                    <a:pt x="6679" y="8601"/>
                  </a:lnTo>
                  <a:lnTo>
                    <a:pt x="6710" y="8734"/>
                  </a:lnTo>
                  <a:lnTo>
                    <a:pt x="6644" y="8927"/>
                  </a:lnTo>
                  <a:lnTo>
                    <a:pt x="6710" y="9029"/>
                  </a:lnTo>
                  <a:lnTo>
                    <a:pt x="6766" y="9131"/>
                  </a:lnTo>
                  <a:lnTo>
                    <a:pt x="6684" y="9181"/>
                  </a:lnTo>
                  <a:lnTo>
                    <a:pt x="6578" y="9049"/>
                  </a:lnTo>
                  <a:lnTo>
                    <a:pt x="6618" y="8723"/>
                  </a:lnTo>
                  <a:lnTo>
                    <a:pt x="6583" y="8479"/>
                  </a:lnTo>
                  <a:lnTo>
                    <a:pt x="6501" y="8174"/>
                  </a:lnTo>
                  <a:lnTo>
                    <a:pt x="6242" y="8357"/>
                  </a:lnTo>
                  <a:lnTo>
                    <a:pt x="6206" y="8673"/>
                  </a:lnTo>
                  <a:lnTo>
                    <a:pt x="6308" y="9008"/>
                  </a:lnTo>
                  <a:lnTo>
                    <a:pt x="6201" y="9212"/>
                  </a:lnTo>
                  <a:lnTo>
                    <a:pt x="6155" y="9385"/>
                  </a:lnTo>
                  <a:lnTo>
                    <a:pt x="6089" y="9629"/>
                  </a:lnTo>
                  <a:lnTo>
                    <a:pt x="5947" y="9843"/>
                  </a:lnTo>
                  <a:lnTo>
                    <a:pt x="5952" y="10067"/>
                  </a:lnTo>
                  <a:lnTo>
                    <a:pt x="5809" y="9955"/>
                  </a:lnTo>
                  <a:lnTo>
                    <a:pt x="5657" y="9935"/>
                  </a:lnTo>
                  <a:lnTo>
                    <a:pt x="5758" y="9792"/>
                  </a:lnTo>
                  <a:lnTo>
                    <a:pt x="5865" y="9670"/>
                  </a:lnTo>
                  <a:lnTo>
                    <a:pt x="5962" y="9375"/>
                  </a:lnTo>
                  <a:lnTo>
                    <a:pt x="5987" y="9161"/>
                  </a:lnTo>
                  <a:lnTo>
                    <a:pt x="6074" y="9029"/>
                  </a:lnTo>
                  <a:lnTo>
                    <a:pt x="6079" y="8713"/>
                  </a:lnTo>
                  <a:lnTo>
                    <a:pt x="6150" y="8449"/>
                  </a:lnTo>
                  <a:lnTo>
                    <a:pt x="5992" y="8143"/>
                  </a:lnTo>
                  <a:lnTo>
                    <a:pt x="5987" y="7716"/>
                  </a:lnTo>
                  <a:lnTo>
                    <a:pt x="6023" y="7349"/>
                  </a:lnTo>
                  <a:lnTo>
                    <a:pt x="5972" y="7095"/>
                  </a:lnTo>
                  <a:lnTo>
                    <a:pt x="6043" y="7044"/>
                  </a:lnTo>
                  <a:lnTo>
                    <a:pt x="6028" y="6494"/>
                  </a:lnTo>
                  <a:lnTo>
                    <a:pt x="5926" y="6189"/>
                  </a:lnTo>
                  <a:lnTo>
                    <a:pt x="5911" y="6016"/>
                  </a:lnTo>
                  <a:lnTo>
                    <a:pt x="5967" y="5537"/>
                  </a:lnTo>
                  <a:lnTo>
                    <a:pt x="5998" y="5191"/>
                  </a:lnTo>
                  <a:lnTo>
                    <a:pt x="5972" y="4998"/>
                  </a:lnTo>
                  <a:lnTo>
                    <a:pt x="5825" y="4917"/>
                  </a:lnTo>
                  <a:lnTo>
                    <a:pt x="5687" y="4927"/>
                  </a:lnTo>
                  <a:lnTo>
                    <a:pt x="5723" y="4754"/>
                  </a:lnTo>
                  <a:lnTo>
                    <a:pt x="5865" y="4703"/>
                  </a:lnTo>
                  <a:lnTo>
                    <a:pt x="5799" y="4509"/>
                  </a:lnTo>
                  <a:lnTo>
                    <a:pt x="5718" y="4408"/>
                  </a:lnTo>
                  <a:lnTo>
                    <a:pt x="5621" y="4632"/>
                  </a:lnTo>
                  <a:lnTo>
                    <a:pt x="5692" y="4784"/>
                  </a:lnTo>
                  <a:lnTo>
                    <a:pt x="5657" y="4937"/>
                  </a:lnTo>
                  <a:lnTo>
                    <a:pt x="5585" y="4886"/>
                  </a:lnTo>
                  <a:lnTo>
                    <a:pt x="5540" y="5049"/>
                  </a:lnTo>
                  <a:lnTo>
                    <a:pt x="5514" y="5252"/>
                  </a:lnTo>
                  <a:lnTo>
                    <a:pt x="5474" y="5578"/>
                  </a:lnTo>
                  <a:lnTo>
                    <a:pt x="5443" y="5873"/>
                  </a:lnTo>
                  <a:lnTo>
                    <a:pt x="5372" y="6179"/>
                  </a:lnTo>
                  <a:lnTo>
                    <a:pt x="5224" y="6423"/>
                  </a:lnTo>
                  <a:lnTo>
                    <a:pt x="5260" y="6576"/>
                  </a:lnTo>
                  <a:lnTo>
                    <a:pt x="5168" y="6688"/>
                  </a:lnTo>
                  <a:lnTo>
                    <a:pt x="5204" y="6800"/>
                  </a:lnTo>
                  <a:lnTo>
                    <a:pt x="5275" y="6739"/>
                  </a:lnTo>
                  <a:lnTo>
                    <a:pt x="5275" y="6942"/>
                  </a:lnTo>
                  <a:lnTo>
                    <a:pt x="5275" y="7166"/>
                  </a:lnTo>
                  <a:lnTo>
                    <a:pt x="5290" y="7329"/>
                  </a:lnTo>
                  <a:lnTo>
                    <a:pt x="5209" y="7441"/>
                  </a:lnTo>
                  <a:lnTo>
                    <a:pt x="5235" y="7716"/>
                  </a:lnTo>
                  <a:lnTo>
                    <a:pt x="5285" y="7624"/>
                  </a:lnTo>
                  <a:lnTo>
                    <a:pt x="5377" y="7756"/>
                  </a:lnTo>
                  <a:lnTo>
                    <a:pt x="5397" y="7726"/>
                  </a:lnTo>
                  <a:lnTo>
                    <a:pt x="5397" y="7970"/>
                  </a:lnTo>
                  <a:lnTo>
                    <a:pt x="5474" y="8215"/>
                  </a:lnTo>
                  <a:lnTo>
                    <a:pt x="5514" y="8225"/>
                  </a:lnTo>
                  <a:lnTo>
                    <a:pt x="5489" y="8489"/>
                  </a:lnTo>
                  <a:lnTo>
                    <a:pt x="5438" y="8723"/>
                  </a:lnTo>
                  <a:lnTo>
                    <a:pt x="5372" y="8530"/>
                  </a:lnTo>
                  <a:lnTo>
                    <a:pt x="5301" y="8337"/>
                  </a:lnTo>
                  <a:cubicBezTo>
                    <a:pt x="5301" y="8337"/>
                    <a:pt x="5255" y="8184"/>
                    <a:pt x="5240" y="8184"/>
                  </a:cubicBezTo>
                  <a:cubicBezTo>
                    <a:pt x="5224" y="8184"/>
                    <a:pt x="5123" y="8143"/>
                    <a:pt x="5123" y="8143"/>
                  </a:cubicBezTo>
                  <a:lnTo>
                    <a:pt x="4970" y="7950"/>
                  </a:lnTo>
                  <a:lnTo>
                    <a:pt x="4853" y="7716"/>
                  </a:lnTo>
                  <a:lnTo>
                    <a:pt x="4731" y="7604"/>
                  </a:lnTo>
                  <a:lnTo>
                    <a:pt x="4578" y="7532"/>
                  </a:lnTo>
                  <a:lnTo>
                    <a:pt x="4441" y="7522"/>
                  </a:lnTo>
                  <a:lnTo>
                    <a:pt x="4375" y="7563"/>
                  </a:lnTo>
                  <a:lnTo>
                    <a:pt x="4334" y="7308"/>
                  </a:lnTo>
                  <a:lnTo>
                    <a:pt x="4146" y="7003"/>
                  </a:lnTo>
                  <a:lnTo>
                    <a:pt x="4136" y="7186"/>
                  </a:lnTo>
                  <a:lnTo>
                    <a:pt x="4171" y="7410"/>
                  </a:lnTo>
                  <a:lnTo>
                    <a:pt x="4258" y="7573"/>
                  </a:lnTo>
                  <a:lnTo>
                    <a:pt x="4365" y="7604"/>
                  </a:lnTo>
                  <a:lnTo>
                    <a:pt x="4365" y="7685"/>
                  </a:lnTo>
                  <a:lnTo>
                    <a:pt x="4385" y="7889"/>
                  </a:lnTo>
                  <a:lnTo>
                    <a:pt x="4441" y="8102"/>
                  </a:lnTo>
                  <a:lnTo>
                    <a:pt x="4426" y="8316"/>
                  </a:lnTo>
                  <a:lnTo>
                    <a:pt x="4324" y="8367"/>
                  </a:lnTo>
                  <a:lnTo>
                    <a:pt x="4309" y="8601"/>
                  </a:lnTo>
                  <a:lnTo>
                    <a:pt x="4222" y="8571"/>
                  </a:lnTo>
                  <a:lnTo>
                    <a:pt x="4222" y="8275"/>
                  </a:lnTo>
                  <a:lnTo>
                    <a:pt x="4182" y="8113"/>
                  </a:lnTo>
                  <a:lnTo>
                    <a:pt x="4075" y="8275"/>
                  </a:lnTo>
                  <a:lnTo>
                    <a:pt x="3968" y="8337"/>
                  </a:lnTo>
                  <a:lnTo>
                    <a:pt x="3963" y="8459"/>
                  </a:lnTo>
                  <a:lnTo>
                    <a:pt x="3841" y="8428"/>
                  </a:lnTo>
                  <a:lnTo>
                    <a:pt x="3703" y="8479"/>
                  </a:lnTo>
                  <a:lnTo>
                    <a:pt x="3642" y="8734"/>
                  </a:lnTo>
                  <a:lnTo>
                    <a:pt x="3515" y="8703"/>
                  </a:lnTo>
                  <a:cubicBezTo>
                    <a:pt x="3515" y="8703"/>
                    <a:pt x="3368" y="8662"/>
                    <a:pt x="3424" y="8642"/>
                  </a:cubicBezTo>
                  <a:cubicBezTo>
                    <a:pt x="3479" y="8622"/>
                    <a:pt x="3551" y="8489"/>
                    <a:pt x="3551" y="8489"/>
                  </a:cubicBezTo>
                  <a:lnTo>
                    <a:pt x="3551" y="8265"/>
                  </a:lnTo>
                  <a:lnTo>
                    <a:pt x="3403" y="8255"/>
                  </a:lnTo>
                  <a:lnTo>
                    <a:pt x="3301" y="8377"/>
                  </a:lnTo>
                  <a:lnTo>
                    <a:pt x="3317" y="8611"/>
                  </a:lnTo>
                  <a:lnTo>
                    <a:pt x="3200" y="8499"/>
                  </a:lnTo>
                  <a:lnTo>
                    <a:pt x="3083" y="8703"/>
                  </a:lnTo>
                  <a:lnTo>
                    <a:pt x="2813" y="8937"/>
                  </a:lnTo>
                  <a:lnTo>
                    <a:pt x="2742" y="9151"/>
                  </a:lnTo>
                  <a:lnTo>
                    <a:pt x="2681" y="9497"/>
                  </a:lnTo>
                  <a:lnTo>
                    <a:pt x="2594" y="9650"/>
                  </a:lnTo>
                  <a:lnTo>
                    <a:pt x="2416" y="9548"/>
                  </a:lnTo>
                  <a:lnTo>
                    <a:pt x="2360" y="9293"/>
                  </a:lnTo>
                  <a:lnTo>
                    <a:pt x="2381" y="9039"/>
                  </a:lnTo>
                  <a:lnTo>
                    <a:pt x="2462" y="9018"/>
                  </a:lnTo>
                  <a:lnTo>
                    <a:pt x="2549" y="8947"/>
                  </a:lnTo>
                  <a:lnTo>
                    <a:pt x="2523" y="8784"/>
                  </a:lnTo>
                  <a:lnTo>
                    <a:pt x="2477" y="8672"/>
                  </a:lnTo>
                  <a:lnTo>
                    <a:pt x="2421" y="8509"/>
                  </a:lnTo>
                  <a:lnTo>
                    <a:pt x="2248" y="8499"/>
                  </a:lnTo>
                  <a:lnTo>
                    <a:pt x="2076" y="8377"/>
                  </a:lnTo>
                  <a:lnTo>
                    <a:pt x="2193" y="8632"/>
                  </a:lnTo>
                  <a:lnTo>
                    <a:pt x="2218" y="8825"/>
                  </a:lnTo>
                  <a:lnTo>
                    <a:pt x="2193" y="9090"/>
                  </a:lnTo>
                  <a:lnTo>
                    <a:pt x="2147" y="9293"/>
                  </a:lnTo>
                  <a:lnTo>
                    <a:pt x="2218" y="9466"/>
                  </a:lnTo>
                  <a:lnTo>
                    <a:pt x="2259" y="9639"/>
                  </a:lnTo>
                  <a:lnTo>
                    <a:pt x="2233" y="9945"/>
                  </a:lnTo>
                  <a:lnTo>
                    <a:pt x="2243" y="10291"/>
                  </a:lnTo>
                  <a:lnTo>
                    <a:pt x="2126" y="10016"/>
                  </a:lnTo>
                  <a:lnTo>
                    <a:pt x="1994" y="9904"/>
                  </a:lnTo>
                  <a:lnTo>
                    <a:pt x="1943" y="10046"/>
                  </a:lnTo>
                  <a:lnTo>
                    <a:pt x="1816" y="10240"/>
                  </a:lnTo>
                  <a:lnTo>
                    <a:pt x="1679" y="10413"/>
                  </a:lnTo>
                  <a:cubicBezTo>
                    <a:pt x="1679" y="10413"/>
                    <a:pt x="1643" y="10535"/>
                    <a:pt x="1653" y="10566"/>
                  </a:cubicBezTo>
                  <a:cubicBezTo>
                    <a:pt x="1663" y="10596"/>
                    <a:pt x="1724" y="10922"/>
                    <a:pt x="1724" y="10922"/>
                  </a:cubicBezTo>
                  <a:lnTo>
                    <a:pt x="1791" y="11115"/>
                  </a:lnTo>
                  <a:lnTo>
                    <a:pt x="1714" y="11156"/>
                  </a:lnTo>
                  <a:lnTo>
                    <a:pt x="1577" y="11034"/>
                  </a:lnTo>
                  <a:lnTo>
                    <a:pt x="1414" y="10952"/>
                  </a:lnTo>
                  <a:lnTo>
                    <a:pt x="1282" y="10759"/>
                  </a:lnTo>
                  <a:cubicBezTo>
                    <a:pt x="1282" y="10759"/>
                    <a:pt x="1185" y="10963"/>
                    <a:pt x="1201" y="10983"/>
                  </a:cubicBezTo>
                  <a:cubicBezTo>
                    <a:pt x="1216" y="11003"/>
                    <a:pt x="1328" y="11278"/>
                    <a:pt x="1328" y="11278"/>
                  </a:cubicBezTo>
                  <a:lnTo>
                    <a:pt x="1419" y="11217"/>
                  </a:lnTo>
                  <a:lnTo>
                    <a:pt x="1455" y="11512"/>
                  </a:lnTo>
                  <a:lnTo>
                    <a:pt x="1379" y="11522"/>
                  </a:lnTo>
                  <a:lnTo>
                    <a:pt x="1231" y="11502"/>
                  </a:lnTo>
                  <a:lnTo>
                    <a:pt x="1104" y="11278"/>
                  </a:lnTo>
                  <a:lnTo>
                    <a:pt x="1012" y="11166"/>
                  </a:lnTo>
                  <a:lnTo>
                    <a:pt x="951" y="10881"/>
                  </a:lnTo>
                  <a:lnTo>
                    <a:pt x="946" y="10606"/>
                  </a:lnTo>
                  <a:lnTo>
                    <a:pt x="967" y="10464"/>
                  </a:lnTo>
                  <a:lnTo>
                    <a:pt x="977" y="10270"/>
                  </a:lnTo>
                  <a:lnTo>
                    <a:pt x="880" y="10087"/>
                  </a:lnTo>
                  <a:lnTo>
                    <a:pt x="794" y="9904"/>
                  </a:lnTo>
                  <a:lnTo>
                    <a:pt x="717" y="9731"/>
                  </a:lnTo>
                  <a:lnTo>
                    <a:pt x="641" y="9751"/>
                  </a:lnTo>
                  <a:lnTo>
                    <a:pt x="641" y="9568"/>
                  </a:lnTo>
                  <a:lnTo>
                    <a:pt x="646" y="9426"/>
                  </a:lnTo>
                  <a:lnTo>
                    <a:pt x="753" y="9497"/>
                  </a:lnTo>
                  <a:lnTo>
                    <a:pt x="794" y="9650"/>
                  </a:lnTo>
                  <a:lnTo>
                    <a:pt x="916" y="9751"/>
                  </a:lnTo>
                  <a:lnTo>
                    <a:pt x="1033" y="9853"/>
                  </a:lnTo>
                  <a:lnTo>
                    <a:pt x="1221" y="9985"/>
                  </a:lnTo>
                  <a:lnTo>
                    <a:pt x="1328" y="10097"/>
                  </a:lnTo>
                  <a:lnTo>
                    <a:pt x="1521" y="10179"/>
                  </a:lnTo>
                  <a:lnTo>
                    <a:pt x="1658" y="10026"/>
                  </a:lnTo>
                  <a:lnTo>
                    <a:pt x="1775" y="9833"/>
                  </a:lnTo>
                  <a:lnTo>
                    <a:pt x="1887" y="9507"/>
                  </a:lnTo>
                  <a:lnTo>
                    <a:pt x="1857" y="9314"/>
                  </a:lnTo>
                  <a:lnTo>
                    <a:pt x="1811" y="9069"/>
                  </a:lnTo>
                  <a:lnTo>
                    <a:pt x="1658" y="8815"/>
                  </a:lnTo>
                  <a:lnTo>
                    <a:pt x="1506" y="8642"/>
                  </a:lnTo>
                  <a:lnTo>
                    <a:pt x="1348" y="8316"/>
                  </a:lnTo>
                  <a:lnTo>
                    <a:pt x="1206" y="8062"/>
                  </a:lnTo>
                  <a:lnTo>
                    <a:pt x="1002" y="7889"/>
                  </a:lnTo>
                  <a:lnTo>
                    <a:pt x="834" y="7878"/>
                  </a:lnTo>
                  <a:lnTo>
                    <a:pt x="717" y="7807"/>
                  </a:lnTo>
                  <a:lnTo>
                    <a:pt x="636" y="7624"/>
                  </a:lnTo>
                  <a:lnTo>
                    <a:pt x="534" y="7583"/>
                  </a:lnTo>
                  <a:lnTo>
                    <a:pt x="478" y="7695"/>
                  </a:lnTo>
                  <a:lnTo>
                    <a:pt x="376" y="7654"/>
                  </a:lnTo>
                  <a:lnTo>
                    <a:pt x="346" y="7776"/>
                  </a:lnTo>
                  <a:lnTo>
                    <a:pt x="259" y="7878"/>
                  </a:lnTo>
                  <a:lnTo>
                    <a:pt x="229" y="8082"/>
                  </a:lnTo>
                  <a:lnTo>
                    <a:pt x="183" y="8072"/>
                  </a:lnTo>
                  <a:lnTo>
                    <a:pt x="142" y="8245"/>
                  </a:lnTo>
                  <a:lnTo>
                    <a:pt x="142" y="8377"/>
                  </a:lnTo>
                  <a:lnTo>
                    <a:pt x="188" y="8581"/>
                  </a:lnTo>
                  <a:lnTo>
                    <a:pt x="305" y="8825"/>
                  </a:lnTo>
                  <a:lnTo>
                    <a:pt x="341" y="9039"/>
                  </a:lnTo>
                  <a:lnTo>
                    <a:pt x="376" y="9079"/>
                  </a:lnTo>
                  <a:lnTo>
                    <a:pt x="234" y="9548"/>
                  </a:lnTo>
                  <a:lnTo>
                    <a:pt x="376" y="10352"/>
                  </a:lnTo>
                  <a:lnTo>
                    <a:pt x="351" y="10413"/>
                  </a:lnTo>
                  <a:lnTo>
                    <a:pt x="341" y="10647"/>
                  </a:lnTo>
                  <a:lnTo>
                    <a:pt x="351" y="10881"/>
                  </a:lnTo>
                  <a:lnTo>
                    <a:pt x="392" y="11013"/>
                  </a:lnTo>
                  <a:lnTo>
                    <a:pt x="402" y="11227"/>
                  </a:lnTo>
                  <a:lnTo>
                    <a:pt x="448" y="11370"/>
                  </a:lnTo>
                  <a:lnTo>
                    <a:pt x="381" y="11573"/>
                  </a:lnTo>
                  <a:lnTo>
                    <a:pt x="443" y="11767"/>
                  </a:lnTo>
                  <a:lnTo>
                    <a:pt x="519" y="11828"/>
                  </a:lnTo>
                  <a:lnTo>
                    <a:pt x="539" y="12011"/>
                  </a:lnTo>
                  <a:lnTo>
                    <a:pt x="575" y="12072"/>
                  </a:lnTo>
                  <a:lnTo>
                    <a:pt x="554" y="12225"/>
                  </a:lnTo>
                  <a:lnTo>
                    <a:pt x="458" y="12408"/>
                  </a:lnTo>
                  <a:lnTo>
                    <a:pt x="366" y="12591"/>
                  </a:lnTo>
                  <a:lnTo>
                    <a:pt x="295" y="12835"/>
                  </a:lnTo>
                  <a:lnTo>
                    <a:pt x="234" y="13059"/>
                  </a:lnTo>
                  <a:lnTo>
                    <a:pt x="122" y="13243"/>
                  </a:lnTo>
                  <a:lnTo>
                    <a:pt x="51" y="13436"/>
                  </a:lnTo>
                  <a:lnTo>
                    <a:pt x="153" y="13365"/>
                  </a:lnTo>
                  <a:lnTo>
                    <a:pt x="163" y="13477"/>
                  </a:lnTo>
                  <a:lnTo>
                    <a:pt x="259" y="13619"/>
                  </a:lnTo>
                  <a:lnTo>
                    <a:pt x="310" y="13609"/>
                  </a:lnTo>
                  <a:lnTo>
                    <a:pt x="376" y="13762"/>
                  </a:lnTo>
                  <a:lnTo>
                    <a:pt x="259" y="13751"/>
                  </a:lnTo>
                  <a:lnTo>
                    <a:pt x="209" y="13762"/>
                  </a:lnTo>
                  <a:lnTo>
                    <a:pt x="117" y="13863"/>
                  </a:lnTo>
                  <a:lnTo>
                    <a:pt x="76" y="13975"/>
                  </a:lnTo>
                  <a:lnTo>
                    <a:pt x="86" y="14138"/>
                  </a:lnTo>
                  <a:lnTo>
                    <a:pt x="0" y="14311"/>
                  </a:lnTo>
                  <a:lnTo>
                    <a:pt x="61" y="14657"/>
                  </a:lnTo>
                  <a:lnTo>
                    <a:pt x="112" y="14769"/>
                  </a:lnTo>
                  <a:lnTo>
                    <a:pt x="137" y="14963"/>
                  </a:lnTo>
                  <a:lnTo>
                    <a:pt x="142" y="15268"/>
                  </a:lnTo>
                  <a:lnTo>
                    <a:pt x="137" y="15472"/>
                  </a:lnTo>
                  <a:lnTo>
                    <a:pt x="158" y="15584"/>
                  </a:lnTo>
                  <a:lnTo>
                    <a:pt x="346" y="15624"/>
                  </a:lnTo>
                  <a:lnTo>
                    <a:pt x="371" y="15736"/>
                  </a:lnTo>
                  <a:lnTo>
                    <a:pt x="478" y="15706"/>
                  </a:lnTo>
                  <a:lnTo>
                    <a:pt x="519" y="16093"/>
                  </a:lnTo>
                  <a:lnTo>
                    <a:pt x="565" y="16398"/>
                  </a:lnTo>
                  <a:lnTo>
                    <a:pt x="636" y="16540"/>
                  </a:lnTo>
                  <a:lnTo>
                    <a:pt x="641" y="16663"/>
                  </a:lnTo>
                  <a:lnTo>
                    <a:pt x="712" y="16785"/>
                  </a:lnTo>
                  <a:lnTo>
                    <a:pt x="677" y="16978"/>
                  </a:lnTo>
                  <a:lnTo>
                    <a:pt x="575" y="16968"/>
                  </a:lnTo>
                  <a:lnTo>
                    <a:pt x="595" y="17131"/>
                  </a:lnTo>
                  <a:lnTo>
                    <a:pt x="621" y="17365"/>
                  </a:lnTo>
                  <a:lnTo>
                    <a:pt x="707" y="17334"/>
                  </a:lnTo>
                  <a:lnTo>
                    <a:pt x="783" y="17324"/>
                  </a:lnTo>
                  <a:lnTo>
                    <a:pt x="880" y="17324"/>
                  </a:lnTo>
                  <a:lnTo>
                    <a:pt x="941" y="17487"/>
                  </a:lnTo>
                  <a:lnTo>
                    <a:pt x="961" y="17792"/>
                  </a:lnTo>
                  <a:lnTo>
                    <a:pt x="1053" y="17803"/>
                  </a:lnTo>
                  <a:lnTo>
                    <a:pt x="1099" y="18047"/>
                  </a:lnTo>
                  <a:lnTo>
                    <a:pt x="1119" y="18149"/>
                  </a:lnTo>
                  <a:lnTo>
                    <a:pt x="1226" y="18128"/>
                  </a:lnTo>
                  <a:lnTo>
                    <a:pt x="1312" y="18200"/>
                  </a:lnTo>
                  <a:lnTo>
                    <a:pt x="1389" y="18108"/>
                  </a:lnTo>
                  <a:lnTo>
                    <a:pt x="1435" y="18230"/>
                  </a:lnTo>
                  <a:lnTo>
                    <a:pt x="1506" y="18291"/>
                  </a:lnTo>
                  <a:lnTo>
                    <a:pt x="1577" y="18403"/>
                  </a:lnTo>
                  <a:lnTo>
                    <a:pt x="1613" y="18393"/>
                  </a:lnTo>
                  <a:lnTo>
                    <a:pt x="1643" y="18474"/>
                  </a:lnTo>
                  <a:lnTo>
                    <a:pt x="1725" y="18485"/>
                  </a:lnTo>
                  <a:lnTo>
                    <a:pt x="1699" y="18668"/>
                  </a:lnTo>
                  <a:lnTo>
                    <a:pt x="1684" y="18770"/>
                  </a:lnTo>
                  <a:lnTo>
                    <a:pt x="1735" y="18973"/>
                  </a:lnTo>
                  <a:lnTo>
                    <a:pt x="1684" y="19136"/>
                  </a:lnTo>
                  <a:lnTo>
                    <a:pt x="1602" y="19146"/>
                  </a:lnTo>
                  <a:lnTo>
                    <a:pt x="1546" y="19258"/>
                  </a:lnTo>
                  <a:lnTo>
                    <a:pt x="1470" y="19350"/>
                  </a:lnTo>
                  <a:lnTo>
                    <a:pt x="1496" y="19472"/>
                  </a:lnTo>
                  <a:lnTo>
                    <a:pt x="1608" y="19472"/>
                  </a:lnTo>
                  <a:lnTo>
                    <a:pt x="1485" y="19635"/>
                  </a:lnTo>
                  <a:lnTo>
                    <a:pt x="1374" y="19676"/>
                  </a:lnTo>
                  <a:lnTo>
                    <a:pt x="1470" y="19910"/>
                  </a:lnTo>
                  <a:lnTo>
                    <a:pt x="1394" y="19930"/>
                  </a:lnTo>
                  <a:lnTo>
                    <a:pt x="1328" y="20103"/>
                  </a:lnTo>
                  <a:lnTo>
                    <a:pt x="1262" y="20164"/>
                  </a:lnTo>
                  <a:lnTo>
                    <a:pt x="1231" y="20225"/>
                  </a:lnTo>
                  <a:lnTo>
                    <a:pt x="1312" y="20317"/>
                  </a:lnTo>
                  <a:lnTo>
                    <a:pt x="1358" y="20459"/>
                  </a:lnTo>
                  <a:lnTo>
                    <a:pt x="1521" y="20592"/>
                  </a:lnTo>
                  <a:cubicBezTo>
                    <a:pt x="1521" y="20592"/>
                    <a:pt x="1562" y="20622"/>
                    <a:pt x="1577" y="20643"/>
                  </a:cubicBezTo>
                  <a:cubicBezTo>
                    <a:pt x="1592" y="20663"/>
                    <a:pt x="1623" y="20826"/>
                    <a:pt x="1623" y="2082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0" name="Shape"/>
            <p:cNvSpPr/>
            <p:nvPr/>
          </p:nvSpPr>
          <p:spPr>
            <a:xfrm>
              <a:off x="16670698" y="3782355"/>
              <a:ext cx="139906" cy="92280"/>
            </a:xfrm>
            <a:custGeom>
              <a:avLst/>
              <a:gdLst/>
              <a:ahLst/>
              <a:cxnLst>
                <a:cxn ang="0">
                  <a:pos x="wd2" y="hd2"/>
                </a:cxn>
                <a:cxn ang="5400000">
                  <a:pos x="wd2" y="hd2"/>
                </a:cxn>
                <a:cxn ang="10800000">
                  <a:pos x="wd2" y="hd2"/>
                </a:cxn>
                <a:cxn ang="16200000">
                  <a:pos x="wd2" y="hd2"/>
                </a:cxn>
              </a:cxnLst>
              <a:rect l="0" t="0" r="r" b="b"/>
              <a:pathLst>
                <a:path w="21600" h="21600" extrusionOk="0">
                  <a:moveTo>
                    <a:pt x="10111" y="2090"/>
                  </a:moveTo>
                  <a:lnTo>
                    <a:pt x="0" y="12542"/>
                  </a:lnTo>
                  <a:lnTo>
                    <a:pt x="1379" y="21600"/>
                  </a:lnTo>
                  <a:lnTo>
                    <a:pt x="11489" y="17419"/>
                  </a:lnTo>
                  <a:lnTo>
                    <a:pt x="18842" y="18813"/>
                  </a:lnTo>
                  <a:lnTo>
                    <a:pt x="21600" y="7665"/>
                  </a:lnTo>
                  <a:lnTo>
                    <a:pt x="15167" y="0"/>
                  </a:lnTo>
                  <a:cubicBezTo>
                    <a:pt x="15167" y="0"/>
                    <a:pt x="10111" y="2090"/>
                    <a:pt x="10111" y="209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1" name="Shape"/>
            <p:cNvSpPr/>
            <p:nvPr/>
          </p:nvSpPr>
          <p:spPr>
            <a:xfrm>
              <a:off x="15161443" y="3416204"/>
              <a:ext cx="154802" cy="154794"/>
            </a:xfrm>
            <a:custGeom>
              <a:avLst/>
              <a:gdLst/>
              <a:ahLst/>
              <a:cxnLst>
                <a:cxn ang="0">
                  <a:pos x="wd2" y="hd2"/>
                </a:cxn>
                <a:cxn ang="5400000">
                  <a:pos x="wd2" y="hd2"/>
                </a:cxn>
                <a:cxn ang="10800000">
                  <a:pos x="wd2" y="hd2"/>
                </a:cxn>
                <a:cxn ang="16200000">
                  <a:pos x="wd2" y="hd2"/>
                </a:cxn>
              </a:cxnLst>
              <a:rect l="0" t="0" r="r" b="b"/>
              <a:pathLst>
                <a:path w="21600" h="21600" extrusionOk="0">
                  <a:moveTo>
                    <a:pt x="19523" y="21185"/>
                  </a:moveTo>
                  <a:lnTo>
                    <a:pt x="6231" y="19524"/>
                  </a:lnTo>
                  <a:lnTo>
                    <a:pt x="0" y="18693"/>
                  </a:lnTo>
                  <a:lnTo>
                    <a:pt x="4984" y="14123"/>
                  </a:lnTo>
                  <a:lnTo>
                    <a:pt x="5816" y="8723"/>
                  </a:lnTo>
                  <a:lnTo>
                    <a:pt x="0" y="5816"/>
                  </a:lnTo>
                  <a:lnTo>
                    <a:pt x="2077" y="0"/>
                  </a:lnTo>
                  <a:lnTo>
                    <a:pt x="7477" y="0"/>
                  </a:lnTo>
                  <a:lnTo>
                    <a:pt x="6645" y="7892"/>
                  </a:lnTo>
                  <a:lnTo>
                    <a:pt x="8723" y="9553"/>
                  </a:lnTo>
                  <a:lnTo>
                    <a:pt x="12046" y="8307"/>
                  </a:lnTo>
                  <a:lnTo>
                    <a:pt x="17862" y="10384"/>
                  </a:lnTo>
                  <a:lnTo>
                    <a:pt x="21185" y="15369"/>
                  </a:lnTo>
                  <a:lnTo>
                    <a:pt x="21600" y="21600"/>
                  </a:lnTo>
                  <a:cubicBezTo>
                    <a:pt x="21600" y="21600"/>
                    <a:pt x="19523" y="21185"/>
                    <a:pt x="19523" y="2118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2" name="Shape"/>
            <p:cNvSpPr/>
            <p:nvPr/>
          </p:nvSpPr>
          <p:spPr>
            <a:xfrm>
              <a:off x="15063207" y="3121498"/>
              <a:ext cx="324482" cy="226246"/>
            </a:xfrm>
            <a:custGeom>
              <a:avLst/>
              <a:gdLst/>
              <a:ahLst/>
              <a:cxnLst>
                <a:cxn ang="0">
                  <a:pos x="wd2" y="hd2"/>
                </a:cxn>
                <a:cxn ang="5400000">
                  <a:pos x="wd2" y="hd2"/>
                </a:cxn>
                <a:cxn ang="10800000">
                  <a:pos x="wd2" y="hd2"/>
                </a:cxn>
                <a:cxn ang="16200000">
                  <a:pos x="wd2" y="hd2"/>
                </a:cxn>
              </a:cxnLst>
              <a:rect l="0" t="0" r="r" b="b"/>
              <a:pathLst>
                <a:path w="21600" h="21600" extrusionOk="0">
                  <a:moveTo>
                    <a:pt x="5747" y="18190"/>
                  </a:moveTo>
                  <a:lnTo>
                    <a:pt x="4756" y="21600"/>
                  </a:lnTo>
                  <a:lnTo>
                    <a:pt x="1387" y="17621"/>
                  </a:lnTo>
                  <a:lnTo>
                    <a:pt x="1387" y="11937"/>
                  </a:lnTo>
                  <a:lnTo>
                    <a:pt x="0" y="9095"/>
                  </a:lnTo>
                  <a:lnTo>
                    <a:pt x="2180" y="4263"/>
                  </a:lnTo>
                  <a:lnTo>
                    <a:pt x="3765" y="0"/>
                  </a:lnTo>
                  <a:lnTo>
                    <a:pt x="7134" y="2558"/>
                  </a:lnTo>
                  <a:lnTo>
                    <a:pt x="7729" y="7390"/>
                  </a:lnTo>
                  <a:lnTo>
                    <a:pt x="8918" y="9095"/>
                  </a:lnTo>
                  <a:lnTo>
                    <a:pt x="10503" y="7958"/>
                  </a:lnTo>
                  <a:lnTo>
                    <a:pt x="10305" y="3695"/>
                  </a:lnTo>
                  <a:lnTo>
                    <a:pt x="12287" y="2843"/>
                  </a:lnTo>
                  <a:lnTo>
                    <a:pt x="16052" y="6822"/>
                  </a:lnTo>
                  <a:lnTo>
                    <a:pt x="17439" y="8243"/>
                  </a:lnTo>
                  <a:lnTo>
                    <a:pt x="20411" y="9096"/>
                  </a:lnTo>
                  <a:lnTo>
                    <a:pt x="21600" y="10517"/>
                  </a:lnTo>
                  <a:lnTo>
                    <a:pt x="19619" y="13927"/>
                  </a:lnTo>
                  <a:lnTo>
                    <a:pt x="18628" y="17338"/>
                  </a:lnTo>
                  <a:lnTo>
                    <a:pt x="16250" y="15633"/>
                  </a:lnTo>
                  <a:lnTo>
                    <a:pt x="16250" y="10801"/>
                  </a:lnTo>
                  <a:lnTo>
                    <a:pt x="13277" y="8812"/>
                  </a:lnTo>
                  <a:lnTo>
                    <a:pt x="14664" y="14211"/>
                  </a:lnTo>
                  <a:lnTo>
                    <a:pt x="15259" y="16769"/>
                  </a:lnTo>
                  <a:lnTo>
                    <a:pt x="17240" y="17906"/>
                  </a:lnTo>
                  <a:lnTo>
                    <a:pt x="15259" y="19611"/>
                  </a:lnTo>
                  <a:lnTo>
                    <a:pt x="12683" y="19327"/>
                  </a:lnTo>
                  <a:lnTo>
                    <a:pt x="10701" y="19611"/>
                  </a:lnTo>
                  <a:lnTo>
                    <a:pt x="7332" y="21316"/>
                  </a:lnTo>
                  <a:lnTo>
                    <a:pt x="6936" y="18474"/>
                  </a:lnTo>
                  <a:cubicBezTo>
                    <a:pt x="6936" y="18474"/>
                    <a:pt x="5747" y="18190"/>
                    <a:pt x="5747" y="1819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3" name="Shape"/>
            <p:cNvSpPr/>
            <p:nvPr/>
          </p:nvSpPr>
          <p:spPr>
            <a:xfrm>
              <a:off x="15429358" y="3228663"/>
              <a:ext cx="169690" cy="130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74" y="7854"/>
                  </a:lnTo>
                  <a:lnTo>
                    <a:pt x="4169" y="14236"/>
                  </a:lnTo>
                  <a:lnTo>
                    <a:pt x="11748" y="20127"/>
                  </a:lnTo>
                  <a:lnTo>
                    <a:pt x="18568" y="21600"/>
                  </a:lnTo>
                  <a:lnTo>
                    <a:pt x="21600" y="16691"/>
                  </a:lnTo>
                  <a:lnTo>
                    <a:pt x="17431" y="9818"/>
                  </a:lnTo>
                  <a:lnTo>
                    <a:pt x="12126" y="8345"/>
                  </a:lnTo>
                  <a:lnTo>
                    <a:pt x="7957" y="5399"/>
                  </a:lnTo>
                  <a:cubicBezTo>
                    <a:pt x="7957" y="5399"/>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4" name="Shape"/>
            <p:cNvSpPr/>
            <p:nvPr/>
          </p:nvSpPr>
          <p:spPr>
            <a:xfrm>
              <a:off x="13286038" y="2112351"/>
              <a:ext cx="553692" cy="701045"/>
            </a:xfrm>
            <a:custGeom>
              <a:avLst/>
              <a:gdLst/>
              <a:ahLst/>
              <a:cxnLst>
                <a:cxn ang="0">
                  <a:pos x="wd2" y="hd2"/>
                </a:cxn>
                <a:cxn ang="5400000">
                  <a:pos x="wd2" y="hd2"/>
                </a:cxn>
                <a:cxn ang="10800000">
                  <a:pos x="wd2" y="hd2"/>
                </a:cxn>
                <a:cxn ang="16200000">
                  <a:pos x="wd2" y="hd2"/>
                </a:cxn>
              </a:cxnLst>
              <a:rect l="0" t="0" r="r" b="b"/>
              <a:pathLst>
                <a:path w="21600" h="21600" extrusionOk="0">
                  <a:moveTo>
                    <a:pt x="6968" y="0"/>
                  </a:moveTo>
                  <a:lnTo>
                    <a:pt x="6097" y="2614"/>
                  </a:lnTo>
                  <a:lnTo>
                    <a:pt x="1916" y="3852"/>
                  </a:lnTo>
                  <a:lnTo>
                    <a:pt x="1742" y="6054"/>
                  </a:lnTo>
                  <a:lnTo>
                    <a:pt x="3310" y="8117"/>
                  </a:lnTo>
                  <a:lnTo>
                    <a:pt x="4181" y="9080"/>
                  </a:lnTo>
                  <a:lnTo>
                    <a:pt x="2265" y="9631"/>
                  </a:lnTo>
                  <a:lnTo>
                    <a:pt x="0" y="8943"/>
                  </a:lnTo>
                  <a:lnTo>
                    <a:pt x="1045" y="11282"/>
                  </a:lnTo>
                  <a:lnTo>
                    <a:pt x="2961" y="10869"/>
                  </a:lnTo>
                  <a:lnTo>
                    <a:pt x="4355" y="10043"/>
                  </a:lnTo>
                  <a:lnTo>
                    <a:pt x="4703" y="10594"/>
                  </a:lnTo>
                  <a:lnTo>
                    <a:pt x="2961" y="12520"/>
                  </a:lnTo>
                  <a:lnTo>
                    <a:pt x="4877" y="13758"/>
                  </a:lnTo>
                  <a:lnTo>
                    <a:pt x="5574" y="15134"/>
                  </a:lnTo>
                  <a:lnTo>
                    <a:pt x="7490" y="15271"/>
                  </a:lnTo>
                  <a:lnTo>
                    <a:pt x="8535" y="16647"/>
                  </a:lnTo>
                  <a:lnTo>
                    <a:pt x="11497" y="16922"/>
                  </a:lnTo>
                  <a:lnTo>
                    <a:pt x="13413" y="15822"/>
                  </a:lnTo>
                  <a:lnTo>
                    <a:pt x="15503" y="16510"/>
                  </a:lnTo>
                  <a:lnTo>
                    <a:pt x="14110" y="19124"/>
                  </a:lnTo>
                  <a:lnTo>
                    <a:pt x="13587" y="21600"/>
                  </a:lnTo>
                  <a:lnTo>
                    <a:pt x="15503" y="20912"/>
                  </a:lnTo>
                  <a:lnTo>
                    <a:pt x="19510" y="20775"/>
                  </a:lnTo>
                  <a:lnTo>
                    <a:pt x="21426" y="19124"/>
                  </a:lnTo>
                  <a:lnTo>
                    <a:pt x="21600" y="17335"/>
                  </a:lnTo>
                  <a:lnTo>
                    <a:pt x="19510" y="15684"/>
                  </a:lnTo>
                  <a:lnTo>
                    <a:pt x="18116" y="14859"/>
                  </a:lnTo>
                  <a:lnTo>
                    <a:pt x="17768" y="13483"/>
                  </a:lnTo>
                  <a:lnTo>
                    <a:pt x="16200" y="13208"/>
                  </a:lnTo>
                  <a:lnTo>
                    <a:pt x="15677" y="15134"/>
                  </a:lnTo>
                  <a:lnTo>
                    <a:pt x="15416" y="16234"/>
                  </a:lnTo>
                  <a:lnTo>
                    <a:pt x="13761" y="15684"/>
                  </a:lnTo>
                  <a:lnTo>
                    <a:pt x="13065" y="14239"/>
                  </a:lnTo>
                  <a:lnTo>
                    <a:pt x="13239" y="12589"/>
                  </a:lnTo>
                  <a:lnTo>
                    <a:pt x="13500" y="11213"/>
                  </a:lnTo>
                  <a:lnTo>
                    <a:pt x="13065" y="9699"/>
                  </a:lnTo>
                  <a:lnTo>
                    <a:pt x="11932" y="9080"/>
                  </a:lnTo>
                  <a:lnTo>
                    <a:pt x="11061" y="9631"/>
                  </a:lnTo>
                  <a:lnTo>
                    <a:pt x="9842" y="8599"/>
                  </a:lnTo>
                  <a:lnTo>
                    <a:pt x="9319" y="8186"/>
                  </a:lnTo>
                  <a:lnTo>
                    <a:pt x="6532" y="8668"/>
                  </a:lnTo>
                  <a:lnTo>
                    <a:pt x="5139" y="9424"/>
                  </a:lnTo>
                  <a:lnTo>
                    <a:pt x="5139" y="10250"/>
                  </a:lnTo>
                  <a:lnTo>
                    <a:pt x="4355" y="9631"/>
                  </a:lnTo>
                  <a:lnTo>
                    <a:pt x="4442" y="9011"/>
                  </a:lnTo>
                  <a:lnTo>
                    <a:pt x="5226" y="8668"/>
                  </a:lnTo>
                  <a:lnTo>
                    <a:pt x="6271" y="7980"/>
                  </a:lnTo>
                  <a:lnTo>
                    <a:pt x="7229" y="7223"/>
                  </a:lnTo>
                  <a:lnTo>
                    <a:pt x="8884" y="7223"/>
                  </a:lnTo>
                  <a:lnTo>
                    <a:pt x="9406" y="6879"/>
                  </a:lnTo>
                  <a:lnTo>
                    <a:pt x="9145" y="5572"/>
                  </a:lnTo>
                  <a:lnTo>
                    <a:pt x="10103" y="4334"/>
                  </a:lnTo>
                  <a:lnTo>
                    <a:pt x="9581" y="2958"/>
                  </a:lnTo>
                  <a:lnTo>
                    <a:pt x="8274" y="2476"/>
                  </a:lnTo>
                  <a:lnTo>
                    <a:pt x="7752" y="275"/>
                  </a:lnTo>
                  <a:cubicBezTo>
                    <a:pt x="7752" y="275"/>
                    <a:pt x="6968" y="0"/>
                    <a:pt x="6968"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5" name="Shape"/>
            <p:cNvSpPr/>
            <p:nvPr/>
          </p:nvSpPr>
          <p:spPr>
            <a:xfrm>
              <a:off x="11749992" y="2996470"/>
              <a:ext cx="687658" cy="904956"/>
            </a:xfrm>
            <a:custGeom>
              <a:avLst/>
              <a:gdLst/>
              <a:ahLst/>
              <a:cxnLst>
                <a:cxn ang="0">
                  <a:pos x="wd2" y="hd2"/>
                </a:cxn>
                <a:cxn ang="5400000">
                  <a:pos x="wd2" y="hd2"/>
                </a:cxn>
                <a:cxn ang="10800000">
                  <a:pos x="wd2" y="hd2"/>
                </a:cxn>
                <a:cxn ang="16200000">
                  <a:pos x="wd2" y="hd2"/>
                </a:cxn>
              </a:cxnLst>
              <a:rect l="0" t="0" r="r" b="b"/>
              <a:pathLst>
                <a:path w="21600" h="21600" extrusionOk="0">
                  <a:moveTo>
                    <a:pt x="19823" y="0"/>
                  </a:moveTo>
                  <a:lnTo>
                    <a:pt x="18234" y="639"/>
                  </a:lnTo>
                  <a:lnTo>
                    <a:pt x="16270" y="1989"/>
                  </a:lnTo>
                  <a:lnTo>
                    <a:pt x="14213" y="3055"/>
                  </a:lnTo>
                  <a:lnTo>
                    <a:pt x="12811" y="2842"/>
                  </a:lnTo>
                  <a:lnTo>
                    <a:pt x="10940" y="3553"/>
                  </a:lnTo>
                  <a:lnTo>
                    <a:pt x="9351" y="4547"/>
                  </a:lnTo>
                  <a:lnTo>
                    <a:pt x="7574" y="5755"/>
                  </a:lnTo>
                  <a:lnTo>
                    <a:pt x="7294" y="6821"/>
                  </a:lnTo>
                  <a:lnTo>
                    <a:pt x="5330" y="7176"/>
                  </a:lnTo>
                  <a:lnTo>
                    <a:pt x="5423" y="8526"/>
                  </a:lnTo>
                  <a:lnTo>
                    <a:pt x="5423" y="9663"/>
                  </a:lnTo>
                  <a:lnTo>
                    <a:pt x="4395" y="10303"/>
                  </a:lnTo>
                  <a:lnTo>
                    <a:pt x="3553" y="11724"/>
                  </a:lnTo>
                  <a:lnTo>
                    <a:pt x="4395" y="12150"/>
                  </a:lnTo>
                  <a:lnTo>
                    <a:pt x="3366" y="13003"/>
                  </a:lnTo>
                  <a:lnTo>
                    <a:pt x="3179" y="13642"/>
                  </a:lnTo>
                  <a:lnTo>
                    <a:pt x="1964" y="14708"/>
                  </a:lnTo>
                  <a:lnTo>
                    <a:pt x="1215" y="15490"/>
                  </a:lnTo>
                  <a:lnTo>
                    <a:pt x="1777" y="16342"/>
                  </a:lnTo>
                  <a:lnTo>
                    <a:pt x="1215" y="17337"/>
                  </a:lnTo>
                  <a:lnTo>
                    <a:pt x="0" y="17195"/>
                  </a:lnTo>
                  <a:lnTo>
                    <a:pt x="374" y="18474"/>
                  </a:lnTo>
                  <a:lnTo>
                    <a:pt x="1403" y="19184"/>
                  </a:lnTo>
                  <a:lnTo>
                    <a:pt x="1777" y="18829"/>
                  </a:lnTo>
                  <a:lnTo>
                    <a:pt x="2805" y="19682"/>
                  </a:lnTo>
                  <a:lnTo>
                    <a:pt x="2525" y="20250"/>
                  </a:lnTo>
                  <a:lnTo>
                    <a:pt x="2712" y="20890"/>
                  </a:lnTo>
                  <a:lnTo>
                    <a:pt x="4301" y="21174"/>
                  </a:lnTo>
                  <a:lnTo>
                    <a:pt x="5517" y="21458"/>
                  </a:lnTo>
                  <a:lnTo>
                    <a:pt x="6826" y="21245"/>
                  </a:lnTo>
                  <a:lnTo>
                    <a:pt x="7387" y="21600"/>
                  </a:lnTo>
                  <a:lnTo>
                    <a:pt x="7668" y="21103"/>
                  </a:lnTo>
                  <a:lnTo>
                    <a:pt x="6546" y="20534"/>
                  </a:lnTo>
                  <a:lnTo>
                    <a:pt x="5891" y="19611"/>
                  </a:lnTo>
                  <a:lnTo>
                    <a:pt x="5237" y="18118"/>
                  </a:lnTo>
                  <a:lnTo>
                    <a:pt x="5143" y="17053"/>
                  </a:lnTo>
                  <a:lnTo>
                    <a:pt x="5050" y="15276"/>
                  </a:lnTo>
                  <a:lnTo>
                    <a:pt x="6172" y="14495"/>
                  </a:lnTo>
                  <a:lnTo>
                    <a:pt x="6640" y="13287"/>
                  </a:lnTo>
                  <a:lnTo>
                    <a:pt x="7294" y="12008"/>
                  </a:lnTo>
                  <a:lnTo>
                    <a:pt x="7668" y="10942"/>
                  </a:lnTo>
                  <a:lnTo>
                    <a:pt x="8322" y="11155"/>
                  </a:lnTo>
                  <a:lnTo>
                    <a:pt x="8603" y="10018"/>
                  </a:lnTo>
                  <a:lnTo>
                    <a:pt x="8977" y="9095"/>
                  </a:lnTo>
                  <a:lnTo>
                    <a:pt x="9725" y="8953"/>
                  </a:lnTo>
                  <a:lnTo>
                    <a:pt x="10473" y="9237"/>
                  </a:lnTo>
                  <a:lnTo>
                    <a:pt x="10847" y="8242"/>
                  </a:lnTo>
                  <a:lnTo>
                    <a:pt x="11501" y="7176"/>
                  </a:lnTo>
                  <a:lnTo>
                    <a:pt x="12156" y="7034"/>
                  </a:lnTo>
                  <a:lnTo>
                    <a:pt x="13558" y="5897"/>
                  </a:lnTo>
                  <a:lnTo>
                    <a:pt x="14868" y="5400"/>
                  </a:lnTo>
                  <a:lnTo>
                    <a:pt x="15803" y="5400"/>
                  </a:lnTo>
                  <a:lnTo>
                    <a:pt x="17392" y="4405"/>
                  </a:lnTo>
                  <a:lnTo>
                    <a:pt x="19449" y="3623"/>
                  </a:lnTo>
                  <a:lnTo>
                    <a:pt x="20758" y="3126"/>
                  </a:lnTo>
                  <a:lnTo>
                    <a:pt x="21039" y="2487"/>
                  </a:lnTo>
                  <a:lnTo>
                    <a:pt x="21600" y="1918"/>
                  </a:lnTo>
                  <a:lnTo>
                    <a:pt x="21132" y="1492"/>
                  </a:lnTo>
                  <a:lnTo>
                    <a:pt x="21413" y="781"/>
                  </a:lnTo>
                  <a:lnTo>
                    <a:pt x="20384" y="213"/>
                  </a:lnTo>
                  <a:cubicBezTo>
                    <a:pt x="20384" y="213"/>
                    <a:pt x="19823" y="0"/>
                    <a:pt x="1982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6" name="Shape"/>
            <p:cNvSpPr/>
            <p:nvPr/>
          </p:nvSpPr>
          <p:spPr>
            <a:xfrm>
              <a:off x="11607103" y="4032408"/>
              <a:ext cx="92280" cy="74428"/>
            </a:xfrm>
            <a:custGeom>
              <a:avLst/>
              <a:gdLst/>
              <a:ahLst/>
              <a:cxnLst>
                <a:cxn ang="0">
                  <a:pos x="wd2" y="hd2"/>
                </a:cxn>
                <a:cxn ang="5400000">
                  <a:pos x="wd2" y="hd2"/>
                </a:cxn>
                <a:cxn ang="10800000">
                  <a:pos x="wd2" y="hd2"/>
                </a:cxn>
                <a:cxn ang="16200000">
                  <a:pos x="wd2" y="hd2"/>
                </a:cxn>
              </a:cxnLst>
              <a:rect l="0" t="0" r="r" b="b"/>
              <a:pathLst>
                <a:path w="21600" h="21600" extrusionOk="0">
                  <a:moveTo>
                    <a:pt x="7665" y="0"/>
                  </a:moveTo>
                  <a:lnTo>
                    <a:pt x="0" y="9504"/>
                  </a:lnTo>
                  <a:lnTo>
                    <a:pt x="2787" y="21600"/>
                  </a:lnTo>
                  <a:lnTo>
                    <a:pt x="15329" y="19008"/>
                  </a:lnTo>
                  <a:lnTo>
                    <a:pt x="21600" y="6912"/>
                  </a:lnTo>
                  <a:lnTo>
                    <a:pt x="15329" y="0"/>
                  </a:lnTo>
                  <a:cubicBezTo>
                    <a:pt x="15329" y="0"/>
                    <a:pt x="7665" y="0"/>
                    <a:pt x="766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7" name="Shape"/>
            <p:cNvSpPr/>
            <p:nvPr/>
          </p:nvSpPr>
          <p:spPr>
            <a:xfrm>
              <a:off x="10535443" y="5229096"/>
              <a:ext cx="120563" cy="72561"/>
            </a:xfrm>
            <a:custGeom>
              <a:avLst/>
              <a:gdLst/>
              <a:ahLst/>
              <a:cxnLst>
                <a:cxn ang="0">
                  <a:pos x="wd2" y="hd2"/>
                </a:cxn>
                <a:cxn ang="5400000">
                  <a:pos x="wd2" y="hd2"/>
                </a:cxn>
                <a:cxn ang="10800000">
                  <a:pos x="wd2" y="hd2"/>
                </a:cxn>
                <a:cxn ang="16200000">
                  <a:pos x="wd2" y="hd2"/>
                </a:cxn>
              </a:cxnLst>
              <a:rect l="0" t="0" r="r" b="b"/>
              <a:pathLst>
                <a:path w="21600" h="21600" extrusionOk="0">
                  <a:moveTo>
                    <a:pt x="20600" y="21268"/>
                  </a:moveTo>
                  <a:lnTo>
                    <a:pt x="14000" y="21600"/>
                  </a:lnTo>
                  <a:lnTo>
                    <a:pt x="8200" y="18277"/>
                  </a:lnTo>
                  <a:lnTo>
                    <a:pt x="2000" y="18609"/>
                  </a:lnTo>
                  <a:lnTo>
                    <a:pt x="0" y="18609"/>
                  </a:lnTo>
                  <a:lnTo>
                    <a:pt x="2000" y="14954"/>
                  </a:lnTo>
                  <a:lnTo>
                    <a:pt x="800" y="11298"/>
                  </a:lnTo>
                  <a:lnTo>
                    <a:pt x="5200" y="9637"/>
                  </a:lnTo>
                  <a:lnTo>
                    <a:pt x="5600" y="12960"/>
                  </a:lnTo>
                  <a:lnTo>
                    <a:pt x="7800" y="9969"/>
                  </a:lnTo>
                  <a:lnTo>
                    <a:pt x="7200" y="3988"/>
                  </a:lnTo>
                  <a:lnTo>
                    <a:pt x="8800" y="2658"/>
                  </a:lnTo>
                  <a:lnTo>
                    <a:pt x="8200" y="0"/>
                  </a:lnTo>
                  <a:lnTo>
                    <a:pt x="11200" y="3323"/>
                  </a:lnTo>
                  <a:lnTo>
                    <a:pt x="15600" y="5982"/>
                  </a:lnTo>
                  <a:lnTo>
                    <a:pt x="21200" y="8972"/>
                  </a:lnTo>
                  <a:lnTo>
                    <a:pt x="21600" y="14289"/>
                  </a:lnTo>
                  <a:lnTo>
                    <a:pt x="21400" y="18609"/>
                  </a:lnTo>
                  <a:cubicBezTo>
                    <a:pt x="21400" y="18609"/>
                    <a:pt x="20600" y="21268"/>
                    <a:pt x="20600" y="212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8" name="Shape"/>
            <p:cNvSpPr/>
            <p:nvPr/>
          </p:nvSpPr>
          <p:spPr>
            <a:xfrm>
              <a:off x="12178655" y="2076629"/>
              <a:ext cx="98237" cy="133958"/>
            </a:xfrm>
            <a:custGeom>
              <a:avLst/>
              <a:gdLst/>
              <a:ahLst/>
              <a:cxnLst>
                <a:cxn ang="0">
                  <a:pos x="wd2" y="hd2"/>
                </a:cxn>
                <a:cxn ang="5400000">
                  <a:pos x="wd2" y="hd2"/>
                </a:cxn>
                <a:cxn ang="10800000">
                  <a:pos x="wd2" y="hd2"/>
                </a:cxn>
                <a:cxn ang="16200000">
                  <a:pos x="wd2" y="hd2"/>
                </a:cxn>
              </a:cxnLst>
              <a:rect l="0" t="0" r="r" b="b"/>
              <a:pathLst>
                <a:path w="21600" h="21600" extrusionOk="0">
                  <a:moveTo>
                    <a:pt x="14236" y="0"/>
                  </a:moveTo>
                  <a:lnTo>
                    <a:pt x="6382" y="5400"/>
                  </a:lnTo>
                  <a:lnTo>
                    <a:pt x="0" y="15120"/>
                  </a:lnTo>
                  <a:lnTo>
                    <a:pt x="5891" y="21600"/>
                  </a:lnTo>
                  <a:lnTo>
                    <a:pt x="11291" y="17280"/>
                  </a:lnTo>
                  <a:lnTo>
                    <a:pt x="21600" y="16560"/>
                  </a:lnTo>
                  <a:lnTo>
                    <a:pt x="17673" y="8280"/>
                  </a:lnTo>
                  <a:lnTo>
                    <a:pt x="18655" y="360"/>
                  </a:lnTo>
                  <a:cubicBezTo>
                    <a:pt x="18655" y="360"/>
                    <a:pt x="14236" y="0"/>
                    <a:pt x="14236"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9" name="Shape"/>
            <p:cNvSpPr/>
            <p:nvPr/>
          </p:nvSpPr>
          <p:spPr>
            <a:xfrm>
              <a:off x="11464215" y="2201656"/>
              <a:ext cx="276847" cy="205402"/>
            </a:xfrm>
            <a:custGeom>
              <a:avLst/>
              <a:gdLst/>
              <a:ahLst/>
              <a:cxnLst>
                <a:cxn ang="0">
                  <a:pos x="wd2" y="hd2"/>
                </a:cxn>
                <a:cxn ang="5400000">
                  <a:pos x="wd2" y="hd2"/>
                </a:cxn>
                <a:cxn ang="10800000">
                  <a:pos x="wd2" y="hd2"/>
                </a:cxn>
                <a:cxn ang="16200000">
                  <a:pos x="wd2" y="hd2"/>
                </a:cxn>
              </a:cxnLst>
              <a:rect l="0" t="0" r="r" b="b"/>
              <a:pathLst>
                <a:path w="21600" h="21600" extrusionOk="0">
                  <a:moveTo>
                    <a:pt x="17594" y="0"/>
                  </a:moveTo>
                  <a:lnTo>
                    <a:pt x="16374" y="3991"/>
                  </a:lnTo>
                  <a:lnTo>
                    <a:pt x="13239" y="6574"/>
                  </a:lnTo>
                  <a:lnTo>
                    <a:pt x="11845" y="2113"/>
                  </a:lnTo>
                  <a:lnTo>
                    <a:pt x="4877" y="1409"/>
                  </a:lnTo>
                  <a:lnTo>
                    <a:pt x="0" y="5635"/>
                  </a:lnTo>
                  <a:cubicBezTo>
                    <a:pt x="0" y="5635"/>
                    <a:pt x="697" y="9391"/>
                    <a:pt x="1219" y="9391"/>
                  </a:cubicBezTo>
                  <a:cubicBezTo>
                    <a:pt x="1742" y="9391"/>
                    <a:pt x="5052" y="11504"/>
                    <a:pt x="5052" y="11504"/>
                  </a:cubicBezTo>
                  <a:lnTo>
                    <a:pt x="5400" y="5165"/>
                  </a:lnTo>
                  <a:lnTo>
                    <a:pt x="7665" y="3757"/>
                  </a:lnTo>
                  <a:lnTo>
                    <a:pt x="10452" y="5635"/>
                  </a:lnTo>
                  <a:lnTo>
                    <a:pt x="12194" y="7043"/>
                  </a:lnTo>
                  <a:lnTo>
                    <a:pt x="8710" y="7983"/>
                  </a:lnTo>
                  <a:cubicBezTo>
                    <a:pt x="8710" y="7983"/>
                    <a:pt x="6619" y="9861"/>
                    <a:pt x="7316" y="9861"/>
                  </a:cubicBezTo>
                  <a:cubicBezTo>
                    <a:pt x="8013" y="9861"/>
                    <a:pt x="10800" y="10800"/>
                    <a:pt x="10800" y="10800"/>
                  </a:cubicBezTo>
                  <a:lnTo>
                    <a:pt x="9755" y="13383"/>
                  </a:lnTo>
                  <a:lnTo>
                    <a:pt x="6097" y="15261"/>
                  </a:lnTo>
                  <a:lnTo>
                    <a:pt x="8361" y="19487"/>
                  </a:lnTo>
                  <a:lnTo>
                    <a:pt x="10974" y="18313"/>
                  </a:lnTo>
                  <a:lnTo>
                    <a:pt x="10800" y="21600"/>
                  </a:lnTo>
                  <a:lnTo>
                    <a:pt x="13065" y="20191"/>
                  </a:lnTo>
                  <a:cubicBezTo>
                    <a:pt x="13065" y="20191"/>
                    <a:pt x="14284" y="17609"/>
                    <a:pt x="14284" y="16904"/>
                  </a:cubicBezTo>
                  <a:cubicBezTo>
                    <a:pt x="14284" y="16200"/>
                    <a:pt x="14110" y="13852"/>
                    <a:pt x="14110" y="13852"/>
                  </a:cubicBezTo>
                  <a:lnTo>
                    <a:pt x="17071" y="14087"/>
                  </a:lnTo>
                  <a:lnTo>
                    <a:pt x="17942" y="10096"/>
                  </a:lnTo>
                  <a:lnTo>
                    <a:pt x="20381" y="8687"/>
                  </a:lnTo>
                  <a:lnTo>
                    <a:pt x="21600" y="4930"/>
                  </a:lnTo>
                  <a:lnTo>
                    <a:pt x="17942" y="5165"/>
                  </a:lnTo>
                  <a:cubicBezTo>
                    <a:pt x="17942" y="5165"/>
                    <a:pt x="18465" y="2348"/>
                    <a:pt x="18987" y="2348"/>
                  </a:cubicBezTo>
                  <a:cubicBezTo>
                    <a:pt x="19510" y="2348"/>
                    <a:pt x="21077" y="939"/>
                    <a:pt x="21077" y="939"/>
                  </a:cubicBezTo>
                  <a:lnTo>
                    <a:pt x="18987" y="1174"/>
                  </a:lnTo>
                  <a:cubicBezTo>
                    <a:pt x="18987" y="1174"/>
                    <a:pt x="17594" y="0"/>
                    <a:pt x="1759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0" name="Shape"/>
            <p:cNvSpPr/>
            <p:nvPr/>
          </p:nvSpPr>
          <p:spPr>
            <a:xfrm>
              <a:off x="12053628" y="2210586"/>
              <a:ext cx="100469" cy="118330"/>
            </a:xfrm>
            <a:custGeom>
              <a:avLst/>
              <a:gdLst/>
              <a:ahLst/>
              <a:cxnLst>
                <a:cxn ang="0">
                  <a:pos x="wd2" y="hd2"/>
                </a:cxn>
                <a:cxn ang="5400000">
                  <a:pos x="wd2" y="hd2"/>
                </a:cxn>
                <a:cxn ang="10800000">
                  <a:pos x="wd2" y="hd2"/>
                </a:cxn>
                <a:cxn ang="16200000">
                  <a:pos x="wd2" y="hd2"/>
                </a:cxn>
              </a:cxnLst>
              <a:rect l="0" t="0" r="r" b="b"/>
              <a:pathLst>
                <a:path w="21600" h="21600" extrusionOk="0">
                  <a:moveTo>
                    <a:pt x="4320" y="1223"/>
                  </a:moveTo>
                  <a:lnTo>
                    <a:pt x="1920" y="8966"/>
                  </a:lnTo>
                  <a:lnTo>
                    <a:pt x="0" y="21600"/>
                  </a:lnTo>
                  <a:lnTo>
                    <a:pt x="14400" y="20785"/>
                  </a:lnTo>
                  <a:cubicBezTo>
                    <a:pt x="14400" y="20785"/>
                    <a:pt x="19680" y="20377"/>
                    <a:pt x="18720" y="17932"/>
                  </a:cubicBezTo>
                  <a:cubicBezTo>
                    <a:pt x="17760" y="15487"/>
                    <a:pt x="12960" y="8151"/>
                    <a:pt x="12960" y="8151"/>
                  </a:cubicBezTo>
                  <a:lnTo>
                    <a:pt x="19200" y="4891"/>
                  </a:lnTo>
                  <a:lnTo>
                    <a:pt x="21600" y="0"/>
                  </a:lnTo>
                  <a:lnTo>
                    <a:pt x="13440" y="815"/>
                  </a:lnTo>
                  <a:cubicBezTo>
                    <a:pt x="13440" y="815"/>
                    <a:pt x="4320" y="1223"/>
                    <a:pt x="4320" y="122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1" name="Shape"/>
            <p:cNvSpPr/>
            <p:nvPr/>
          </p:nvSpPr>
          <p:spPr>
            <a:xfrm>
              <a:off x="11866088" y="2157003"/>
              <a:ext cx="125385" cy="84841"/>
            </a:xfrm>
            <a:custGeom>
              <a:avLst/>
              <a:gdLst/>
              <a:ahLst/>
              <a:cxnLst>
                <a:cxn ang="0">
                  <a:pos x="wd2" y="hd2"/>
                </a:cxn>
                <a:cxn ang="5400000">
                  <a:pos x="wd2" y="hd2"/>
                </a:cxn>
                <a:cxn ang="10800000">
                  <a:pos x="wd2" y="hd2"/>
                </a:cxn>
                <a:cxn ang="16200000">
                  <a:pos x="wd2" y="hd2"/>
                </a:cxn>
              </a:cxnLst>
              <a:rect l="0" t="0" r="r" b="b"/>
              <a:pathLst>
                <a:path w="21282" h="21600" extrusionOk="0">
                  <a:moveTo>
                    <a:pt x="61" y="0"/>
                  </a:moveTo>
                  <a:cubicBezTo>
                    <a:pt x="61" y="0"/>
                    <a:pt x="-318" y="6253"/>
                    <a:pt x="819" y="6821"/>
                  </a:cubicBezTo>
                  <a:cubicBezTo>
                    <a:pt x="1956" y="7389"/>
                    <a:pt x="6882" y="8526"/>
                    <a:pt x="6882" y="8526"/>
                  </a:cubicBezTo>
                  <a:lnTo>
                    <a:pt x="11050" y="15916"/>
                  </a:lnTo>
                  <a:lnTo>
                    <a:pt x="17114" y="19895"/>
                  </a:lnTo>
                  <a:lnTo>
                    <a:pt x="21282" y="21600"/>
                  </a:lnTo>
                  <a:lnTo>
                    <a:pt x="18629" y="13642"/>
                  </a:lnTo>
                  <a:lnTo>
                    <a:pt x="10293" y="7389"/>
                  </a:lnTo>
                  <a:lnTo>
                    <a:pt x="9914" y="3979"/>
                  </a:lnTo>
                  <a:cubicBezTo>
                    <a:pt x="9914" y="3979"/>
                    <a:pt x="61" y="0"/>
                    <a:pt x="6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2" name="Shape"/>
            <p:cNvSpPr/>
            <p:nvPr/>
          </p:nvSpPr>
          <p:spPr>
            <a:xfrm>
              <a:off x="11955393" y="2031976"/>
              <a:ext cx="66980" cy="46886"/>
            </a:xfrm>
            <a:custGeom>
              <a:avLst/>
              <a:gdLst/>
              <a:ahLst/>
              <a:cxnLst>
                <a:cxn ang="0">
                  <a:pos x="wd2" y="hd2"/>
                </a:cxn>
                <a:cxn ang="5400000">
                  <a:pos x="wd2" y="hd2"/>
                </a:cxn>
                <a:cxn ang="10800000">
                  <a:pos x="wd2" y="hd2"/>
                </a:cxn>
                <a:cxn ang="16200000">
                  <a:pos x="wd2" y="hd2"/>
                </a:cxn>
              </a:cxnLst>
              <a:rect l="0" t="0" r="r" b="b"/>
              <a:pathLst>
                <a:path w="21600" h="21600" extrusionOk="0">
                  <a:moveTo>
                    <a:pt x="5760" y="0"/>
                  </a:moveTo>
                  <a:lnTo>
                    <a:pt x="0" y="8229"/>
                  </a:lnTo>
                  <a:lnTo>
                    <a:pt x="12240" y="21600"/>
                  </a:lnTo>
                  <a:lnTo>
                    <a:pt x="21600" y="14400"/>
                  </a:lnTo>
                  <a:lnTo>
                    <a:pt x="13680" y="4114"/>
                  </a:lnTo>
                  <a:cubicBezTo>
                    <a:pt x="13680" y="4114"/>
                    <a:pt x="5760" y="0"/>
                    <a:pt x="576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3" name="Shape"/>
            <p:cNvSpPr/>
            <p:nvPr/>
          </p:nvSpPr>
          <p:spPr>
            <a:xfrm>
              <a:off x="11892880" y="2076629"/>
              <a:ext cx="99275" cy="42421"/>
            </a:xfrm>
            <a:custGeom>
              <a:avLst/>
              <a:gdLst/>
              <a:ahLst/>
              <a:cxnLst>
                <a:cxn ang="0">
                  <a:pos x="wd2" y="hd2"/>
                </a:cxn>
                <a:cxn ang="5400000">
                  <a:pos x="wd2" y="hd2"/>
                </a:cxn>
                <a:cxn ang="10800000">
                  <a:pos x="wd2" y="hd2"/>
                </a:cxn>
                <a:cxn ang="16200000">
                  <a:pos x="wd2" y="hd2"/>
                </a:cxn>
              </a:cxnLst>
              <a:rect l="0" t="0" r="r" b="b"/>
              <a:pathLst>
                <a:path w="19601" h="21600" extrusionOk="0">
                  <a:moveTo>
                    <a:pt x="9817" y="0"/>
                  </a:moveTo>
                  <a:lnTo>
                    <a:pt x="8936" y="9095"/>
                  </a:lnTo>
                  <a:cubicBezTo>
                    <a:pt x="8936" y="9095"/>
                    <a:pt x="-1203" y="12505"/>
                    <a:pt x="119" y="14779"/>
                  </a:cubicBezTo>
                  <a:cubicBezTo>
                    <a:pt x="1442" y="17053"/>
                    <a:pt x="8495" y="21600"/>
                    <a:pt x="8495" y="21600"/>
                  </a:cubicBezTo>
                  <a:lnTo>
                    <a:pt x="14226" y="13642"/>
                  </a:lnTo>
                  <a:cubicBezTo>
                    <a:pt x="14226" y="13642"/>
                    <a:pt x="20397" y="18189"/>
                    <a:pt x="19515" y="14779"/>
                  </a:cubicBezTo>
                  <a:cubicBezTo>
                    <a:pt x="18634" y="11368"/>
                    <a:pt x="16430" y="2274"/>
                    <a:pt x="16430" y="2274"/>
                  </a:cubicBezTo>
                  <a:cubicBezTo>
                    <a:pt x="16430" y="2274"/>
                    <a:pt x="9817" y="0"/>
                    <a:pt x="981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4" name="Shape"/>
            <p:cNvSpPr/>
            <p:nvPr/>
          </p:nvSpPr>
          <p:spPr>
            <a:xfrm>
              <a:off x="11919671" y="2326683"/>
              <a:ext cx="46206" cy="71507"/>
            </a:xfrm>
            <a:custGeom>
              <a:avLst/>
              <a:gdLst/>
              <a:ahLst/>
              <a:cxnLst>
                <a:cxn ang="0">
                  <a:pos x="wd2" y="hd2"/>
                </a:cxn>
                <a:cxn ang="5400000">
                  <a:pos x="wd2" y="hd2"/>
                </a:cxn>
                <a:cxn ang="10800000">
                  <a:pos x="wd2" y="hd2"/>
                </a:cxn>
                <a:cxn ang="16200000">
                  <a:pos x="wd2" y="hd2"/>
                </a:cxn>
              </a:cxnLst>
              <a:rect l="0" t="0" r="r" b="b"/>
              <a:pathLst>
                <a:path w="19436" h="20964" extrusionOk="0">
                  <a:moveTo>
                    <a:pt x="7187" y="0"/>
                  </a:moveTo>
                  <a:lnTo>
                    <a:pt x="613" y="4582"/>
                  </a:lnTo>
                  <a:cubicBezTo>
                    <a:pt x="613" y="4582"/>
                    <a:pt x="-1265" y="21600"/>
                    <a:pt x="1552" y="20945"/>
                  </a:cubicBezTo>
                  <a:cubicBezTo>
                    <a:pt x="4370" y="20291"/>
                    <a:pt x="20335" y="21600"/>
                    <a:pt x="19396" y="18982"/>
                  </a:cubicBezTo>
                  <a:cubicBezTo>
                    <a:pt x="18457" y="16364"/>
                    <a:pt x="18457" y="13091"/>
                    <a:pt x="18457" y="10473"/>
                  </a:cubicBezTo>
                  <a:cubicBezTo>
                    <a:pt x="18457" y="7855"/>
                    <a:pt x="18457" y="3273"/>
                    <a:pt x="18457" y="3273"/>
                  </a:cubicBezTo>
                  <a:cubicBezTo>
                    <a:pt x="18457" y="3273"/>
                    <a:pt x="7187" y="0"/>
                    <a:pt x="718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5" name="Shape"/>
            <p:cNvSpPr/>
            <p:nvPr/>
          </p:nvSpPr>
          <p:spPr>
            <a:xfrm>
              <a:off x="11982184" y="2308822"/>
              <a:ext cx="49119" cy="781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982" y="7406"/>
                    <a:pt x="1964" y="9874"/>
                  </a:cubicBezTo>
                  <a:cubicBezTo>
                    <a:pt x="2945" y="12343"/>
                    <a:pt x="8836" y="21600"/>
                    <a:pt x="8836" y="21600"/>
                  </a:cubicBezTo>
                  <a:lnTo>
                    <a:pt x="15709" y="10491"/>
                  </a:lnTo>
                  <a:lnTo>
                    <a:pt x="21600" y="8023"/>
                  </a:lnTo>
                  <a:lnTo>
                    <a:pt x="7855" y="1851"/>
                  </a:lnTo>
                  <a:cubicBezTo>
                    <a:pt x="7855" y="1851"/>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6" name="Shape"/>
            <p:cNvSpPr/>
            <p:nvPr/>
          </p:nvSpPr>
          <p:spPr>
            <a:xfrm>
              <a:off x="11928602" y="2157003"/>
              <a:ext cx="66979" cy="46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 y="4114"/>
                    <a:pt x="5760" y="11314"/>
                    <a:pt x="7920" y="13371"/>
                  </a:cubicBezTo>
                  <a:cubicBezTo>
                    <a:pt x="10080" y="15429"/>
                    <a:pt x="18000" y="21600"/>
                    <a:pt x="18000" y="21600"/>
                  </a:cubicBezTo>
                  <a:lnTo>
                    <a:pt x="21600" y="13371"/>
                  </a:lnTo>
                  <a:lnTo>
                    <a:pt x="12240" y="0"/>
                  </a:lnTo>
                  <a:cubicBezTo>
                    <a:pt x="12240" y="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7" name="Shape"/>
            <p:cNvSpPr/>
            <p:nvPr/>
          </p:nvSpPr>
          <p:spPr>
            <a:xfrm>
              <a:off x="12089351" y="2157003"/>
              <a:ext cx="49118" cy="40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82" y="12000"/>
                  </a:lnTo>
                  <a:lnTo>
                    <a:pt x="14727" y="21600"/>
                  </a:lnTo>
                  <a:lnTo>
                    <a:pt x="21600" y="4800"/>
                  </a:lnTo>
                  <a:lnTo>
                    <a:pt x="11782" y="0"/>
                  </a:lnTo>
                  <a:cubicBezTo>
                    <a:pt x="11782" y="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8" name="Shape"/>
            <p:cNvSpPr/>
            <p:nvPr/>
          </p:nvSpPr>
          <p:spPr>
            <a:xfrm>
              <a:off x="11767853" y="2326683"/>
              <a:ext cx="76807" cy="53584"/>
            </a:xfrm>
            <a:custGeom>
              <a:avLst/>
              <a:gdLst/>
              <a:ahLst/>
              <a:cxnLst>
                <a:cxn ang="0">
                  <a:pos x="wd2" y="hd2"/>
                </a:cxn>
                <a:cxn ang="5400000">
                  <a:pos x="wd2" y="hd2"/>
                </a:cxn>
                <a:cxn ang="10800000">
                  <a:pos x="wd2" y="hd2"/>
                </a:cxn>
                <a:cxn ang="16200000">
                  <a:pos x="wd2" y="hd2"/>
                </a:cxn>
              </a:cxnLst>
              <a:rect l="0" t="0" r="r" b="b"/>
              <a:pathLst>
                <a:path w="16888" h="21600" extrusionOk="0">
                  <a:moveTo>
                    <a:pt x="8543" y="0"/>
                  </a:moveTo>
                  <a:lnTo>
                    <a:pt x="5597" y="9000"/>
                  </a:lnTo>
                  <a:cubicBezTo>
                    <a:pt x="5597" y="9000"/>
                    <a:pt x="-4712" y="18900"/>
                    <a:pt x="2652" y="19800"/>
                  </a:cubicBezTo>
                  <a:cubicBezTo>
                    <a:pt x="10015" y="20700"/>
                    <a:pt x="16888" y="21600"/>
                    <a:pt x="16888" y="21600"/>
                  </a:cubicBezTo>
                  <a:lnTo>
                    <a:pt x="15906" y="9000"/>
                  </a:lnTo>
                  <a:cubicBezTo>
                    <a:pt x="15906" y="9000"/>
                    <a:pt x="8543" y="0"/>
                    <a:pt x="854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9" name="Shape"/>
            <p:cNvSpPr/>
            <p:nvPr/>
          </p:nvSpPr>
          <p:spPr>
            <a:xfrm>
              <a:off x="18251396" y="3434065"/>
              <a:ext cx="3410711" cy="2584670"/>
            </a:xfrm>
            <a:custGeom>
              <a:avLst/>
              <a:gdLst/>
              <a:ahLst/>
              <a:cxnLst>
                <a:cxn ang="0">
                  <a:pos x="wd2" y="hd2"/>
                </a:cxn>
                <a:cxn ang="5400000">
                  <a:pos x="wd2" y="hd2"/>
                </a:cxn>
                <a:cxn ang="10800000">
                  <a:pos x="wd2" y="hd2"/>
                </a:cxn>
                <a:cxn ang="16200000">
                  <a:pos x="wd2" y="hd2"/>
                </a:cxn>
              </a:cxnLst>
              <a:rect l="0" t="0" r="r" b="b"/>
              <a:pathLst>
                <a:path w="21600" h="21600" extrusionOk="0">
                  <a:moveTo>
                    <a:pt x="9" y="4827"/>
                  </a:moveTo>
                  <a:lnTo>
                    <a:pt x="0" y="11941"/>
                  </a:lnTo>
                  <a:lnTo>
                    <a:pt x="264" y="12004"/>
                  </a:lnTo>
                  <a:lnTo>
                    <a:pt x="387" y="11904"/>
                  </a:lnTo>
                  <a:lnTo>
                    <a:pt x="500" y="12028"/>
                  </a:lnTo>
                  <a:lnTo>
                    <a:pt x="528" y="12178"/>
                  </a:lnTo>
                  <a:lnTo>
                    <a:pt x="886" y="12650"/>
                  </a:lnTo>
                  <a:lnTo>
                    <a:pt x="914" y="12849"/>
                  </a:lnTo>
                  <a:lnTo>
                    <a:pt x="1037" y="12700"/>
                  </a:lnTo>
                  <a:lnTo>
                    <a:pt x="1093" y="12588"/>
                  </a:lnTo>
                  <a:lnTo>
                    <a:pt x="1188" y="12563"/>
                  </a:lnTo>
                  <a:lnTo>
                    <a:pt x="1216" y="12451"/>
                  </a:lnTo>
                  <a:lnTo>
                    <a:pt x="1395" y="12377"/>
                  </a:lnTo>
                  <a:lnTo>
                    <a:pt x="1489" y="12439"/>
                  </a:lnTo>
                  <a:lnTo>
                    <a:pt x="1489" y="12563"/>
                  </a:lnTo>
                  <a:lnTo>
                    <a:pt x="1876" y="13123"/>
                  </a:lnTo>
                  <a:lnTo>
                    <a:pt x="1885" y="13322"/>
                  </a:lnTo>
                  <a:lnTo>
                    <a:pt x="2083" y="13733"/>
                  </a:lnTo>
                  <a:lnTo>
                    <a:pt x="2187" y="14068"/>
                  </a:lnTo>
                  <a:lnTo>
                    <a:pt x="2366" y="14367"/>
                  </a:lnTo>
                  <a:lnTo>
                    <a:pt x="2734" y="14690"/>
                  </a:lnTo>
                  <a:lnTo>
                    <a:pt x="2686" y="14827"/>
                  </a:lnTo>
                  <a:lnTo>
                    <a:pt x="2696" y="15014"/>
                  </a:lnTo>
                  <a:lnTo>
                    <a:pt x="2630" y="15238"/>
                  </a:lnTo>
                  <a:lnTo>
                    <a:pt x="2451" y="15430"/>
                  </a:lnTo>
                  <a:lnTo>
                    <a:pt x="2432" y="15536"/>
                  </a:lnTo>
                  <a:lnTo>
                    <a:pt x="2630" y="15424"/>
                  </a:lnTo>
                  <a:lnTo>
                    <a:pt x="2668" y="15629"/>
                  </a:lnTo>
                  <a:lnTo>
                    <a:pt x="2602" y="15741"/>
                  </a:lnTo>
                  <a:lnTo>
                    <a:pt x="2658" y="15835"/>
                  </a:lnTo>
                  <a:lnTo>
                    <a:pt x="2682" y="15978"/>
                  </a:lnTo>
                  <a:lnTo>
                    <a:pt x="2550" y="15990"/>
                  </a:lnTo>
                  <a:lnTo>
                    <a:pt x="2658" y="16189"/>
                  </a:lnTo>
                  <a:lnTo>
                    <a:pt x="2752" y="16109"/>
                  </a:lnTo>
                  <a:lnTo>
                    <a:pt x="2818" y="16077"/>
                  </a:lnTo>
                  <a:lnTo>
                    <a:pt x="2955" y="15984"/>
                  </a:lnTo>
                  <a:lnTo>
                    <a:pt x="3016" y="16065"/>
                  </a:lnTo>
                  <a:lnTo>
                    <a:pt x="2922" y="16233"/>
                  </a:lnTo>
                  <a:lnTo>
                    <a:pt x="2880" y="16363"/>
                  </a:lnTo>
                  <a:lnTo>
                    <a:pt x="2927" y="16618"/>
                  </a:lnTo>
                  <a:lnTo>
                    <a:pt x="2960" y="16426"/>
                  </a:lnTo>
                  <a:lnTo>
                    <a:pt x="3068" y="16332"/>
                  </a:lnTo>
                  <a:lnTo>
                    <a:pt x="3106" y="16587"/>
                  </a:lnTo>
                  <a:lnTo>
                    <a:pt x="3087" y="16718"/>
                  </a:lnTo>
                  <a:lnTo>
                    <a:pt x="3233" y="16786"/>
                  </a:lnTo>
                  <a:lnTo>
                    <a:pt x="3455" y="16600"/>
                  </a:lnTo>
                  <a:lnTo>
                    <a:pt x="3398" y="16824"/>
                  </a:lnTo>
                  <a:lnTo>
                    <a:pt x="3219" y="16923"/>
                  </a:lnTo>
                  <a:lnTo>
                    <a:pt x="3205" y="17091"/>
                  </a:lnTo>
                  <a:lnTo>
                    <a:pt x="3261" y="17097"/>
                  </a:lnTo>
                  <a:cubicBezTo>
                    <a:pt x="3261" y="17097"/>
                    <a:pt x="3247" y="17309"/>
                    <a:pt x="3261" y="17321"/>
                  </a:cubicBezTo>
                  <a:cubicBezTo>
                    <a:pt x="3276" y="17334"/>
                    <a:pt x="3422" y="17471"/>
                    <a:pt x="3422" y="17471"/>
                  </a:cubicBezTo>
                  <a:lnTo>
                    <a:pt x="3549" y="17495"/>
                  </a:lnTo>
                  <a:lnTo>
                    <a:pt x="3671" y="17688"/>
                  </a:lnTo>
                  <a:cubicBezTo>
                    <a:pt x="3671" y="17688"/>
                    <a:pt x="3558" y="17688"/>
                    <a:pt x="3521" y="17682"/>
                  </a:cubicBezTo>
                  <a:cubicBezTo>
                    <a:pt x="3483" y="17676"/>
                    <a:pt x="3271" y="17582"/>
                    <a:pt x="3271" y="17582"/>
                  </a:cubicBezTo>
                  <a:lnTo>
                    <a:pt x="3158" y="17458"/>
                  </a:lnTo>
                  <a:cubicBezTo>
                    <a:pt x="3158" y="17458"/>
                    <a:pt x="3016" y="17533"/>
                    <a:pt x="3035" y="17564"/>
                  </a:cubicBezTo>
                  <a:cubicBezTo>
                    <a:pt x="3054" y="17595"/>
                    <a:pt x="3134" y="17663"/>
                    <a:pt x="3134" y="17663"/>
                  </a:cubicBezTo>
                  <a:cubicBezTo>
                    <a:pt x="3134" y="17663"/>
                    <a:pt x="3228" y="17645"/>
                    <a:pt x="3224" y="17670"/>
                  </a:cubicBezTo>
                  <a:cubicBezTo>
                    <a:pt x="3219" y="17694"/>
                    <a:pt x="3261" y="17819"/>
                    <a:pt x="3261" y="17819"/>
                  </a:cubicBezTo>
                  <a:lnTo>
                    <a:pt x="3445" y="17943"/>
                  </a:lnTo>
                  <a:lnTo>
                    <a:pt x="3525" y="18105"/>
                  </a:lnTo>
                  <a:lnTo>
                    <a:pt x="3573" y="18186"/>
                  </a:lnTo>
                  <a:lnTo>
                    <a:pt x="3667" y="18242"/>
                  </a:lnTo>
                  <a:lnTo>
                    <a:pt x="3851" y="18459"/>
                  </a:lnTo>
                  <a:lnTo>
                    <a:pt x="3983" y="18515"/>
                  </a:lnTo>
                  <a:lnTo>
                    <a:pt x="4115" y="18609"/>
                  </a:lnTo>
                  <a:lnTo>
                    <a:pt x="4242" y="18646"/>
                  </a:lnTo>
                  <a:lnTo>
                    <a:pt x="4242" y="18478"/>
                  </a:lnTo>
                  <a:lnTo>
                    <a:pt x="4138" y="18316"/>
                  </a:lnTo>
                  <a:lnTo>
                    <a:pt x="3973" y="18211"/>
                  </a:lnTo>
                  <a:lnTo>
                    <a:pt x="3893" y="17918"/>
                  </a:lnTo>
                  <a:lnTo>
                    <a:pt x="3681" y="17725"/>
                  </a:lnTo>
                  <a:lnTo>
                    <a:pt x="3714" y="17701"/>
                  </a:lnTo>
                  <a:lnTo>
                    <a:pt x="3818" y="17750"/>
                  </a:lnTo>
                  <a:lnTo>
                    <a:pt x="3950" y="17887"/>
                  </a:lnTo>
                  <a:lnTo>
                    <a:pt x="4030" y="18036"/>
                  </a:lnTo>
                  <a:lnTo>
                    <a:pt x="4181" y="18024"/>
                  </a:lnTo>
                  <a:lnTo>
                    <a:pt x="4294" y="18167"/>
                  </a:lnTo>
                  <a:lnTo>
                    <a:pt x="4294" y="18304"/>
                  </a:lnTo>
                  <a:lnTo>
                    <a:pt x="4360" y="18323"/>
                  </a:lnTo>
                  <a:lnTo>
                    <a:pt x="4435" y="18273"/>
                  </a:lnTo>
                  <a:lnTo>
                    <a:pt x="4506" y="18291"/>
                  </a:lnTo>
                  <a:lnTo>
                    <a:pt x="4558" y="18372"/>
                  </a:lnTo>
                  <a:lnTo>
                    <a:pt x="4553" y="18416"/>
                  </a:lnTo>
                  <a:lnTo>
                    <a:pt x="11170" y="18410"/>
                  </a:lnTo>
                  <a:lnTo>
                    <a:pt x="11236" y="18273"/>
                  </a:lnTo>
                  <a:lnTo>
                    <a:pt x="11231" y="18179"/>
                  </a:lnTo>
                  <a:lnTo>
                    <a:pt x="11297" y="18260"/>
                  </a:lnTo>
                  <a:lnTo>
                    <a:pt x="11316" y="18397"/>
                  </a:lnTo>
                  <a:lnTo>
                    <a:pt x="11373" y="18509"/>
                  </a:lnTo>
                  <a:lnTo>
                    <a:pt x="11523" y="18590"/>
                  </a:lnTo>
                  <a:lnTo>
                    <a:pt x="11674" y="18633"/>
                  </a:lnTo>
                  <a:lnTo>
                    <a:pt x="11797" y="18627"/>
                  </a:lnTo>
                  <a:lnTo>
                    <a:pt x="11839" y="18671"/>
                  </a:lnTo>
                  <a:lnTo>
                    <a:pt x="11919" y="18708"/>
                  </a:lnTo>
                  <a:lnTo>
                    <a:pt x="12032" y="18758"/>
                  </a:lnTo>
                  <a:lnTo>
                    <a:pt x="12287" y="18801"/>
                  </a:lnTo>
                  <a:lnTo>
                    <a:pt x="12523" y="18795"/>
                  </a:lnTo>
                  <a:lnTo>
                    <a:pt x="12617" y="18814"/>
                  </a:lnTo>
                  <a:lnTo>
                    <a:pt x="12692" y="18640"/>
                  </a:lnTo>
                  <a:lnTo>
                    <a:pt x="12782" y="18577"/>
                  </a:lnTo>
                  <a:cubicBezTo>
                    <a:pt x="12782" y="18577"/>
                    <a:pt x="12829" y="18484"/>
                    <a:pt x="12834" y="18509"/>
                  </a:cubicBezTo>
                  <a:cubicBezTo>
                    <a:pt x="12838" y="18534"/>
                    <a:pt x="12857" y="18609"/>
                    <a:pt x="12857" y="18609"/>
                  </a:cubicBezTo>
                  <a:lnTo>
                    <a:pt x="12923" y="18397"/>
                  </a:lnTo>
                  <a:lnTo>
                    <a:pt x="13041" y="18503"/>
                  </a:lnTo>
                  <a:lnTo>
                    <a:pt x="13182" y="18534"/>
                  </a:lnTo>
                  <a:lnTo>
                    <a:pt x="13272" y="18540"/>
                  </a:lnTo>
                  <a:lnTo>
                    <a:pt x="13385" y="18727"/>
                  </a:lnTo>
                  <a:lnTo>
                    <a:pt x="13432" y="18876"/>
                  </a:lnTo>
                  <a:lnTo>
                    <a:pt x="13531" y="18926"/>
                  </a:lnTo>
                  <a:lnTo>
                    <a:pt x="13682" y="18926"/>
                  </a:lnTo>
                  <a:lnTo>
                    <a:pt x="13673" y="19056"/>
                  </a:lnTo>
                  <a:lnTo>
                    <a:pt x="13748" y="19181"/>
                  </a:lnTo>
                  <a:lnTo>
                    <a:pt x="13753" y="19262"/>
                  </a:lnTo>
                  <a:lnTo>
                    <a:pt x="13682" y="19380"/>
                  </a:lnTo>
                  <a:lnTo>
                    <a:pt x="13739" y="19467"/>
                  </a:lnTo>
                  <a:lnTo>
                    <a:pt x="13786" y="19585"/>
                  </a:lnTo>
                  <a:lnTo>
                    <a:pt x="13932" y="19660"/>
                  </a:lnTo>
                  <a:lnTo>
                    <a:pt x="14153" y="19740"/>
                  </a:lnTo>
                  <a:lnTo>
                    <a:pt x="14375" y="19759"/>
                  </a:lnTo>
                  <a:cubicBezTo>
                    <a:pt x="14375" y="19759"/>
                    <a:pt x="14493" y="19803"/>
                    <a:pt x="14516" y="19809"/>
                  </a:cubicBezTo>
                  <a:cubicBezTo>
                    <a:pt x="14540" y="19815"/>
                    <a:pt x="14728" y="19852"/>
                    <a:pt x="14728" y="19852"/>
                  </a:cubicBezTo>
                  <a:lnTo>
                    <a:pt x="14818" y="19989"/>
                  </a:lnTo>
                  <a:lnTo>
                    <a:pt x="14893" y="20132"/>
                  </a:lnTo>
                  <a:lnTo>
                    <a:pt x="14917" y="20238"/>
                  </a:lnTo>
                  <a:lnTo>
                    <a:pt x="14992" y="20338"/>
                  </a:lnTo>
                  <a:lnTo>
                    <a:pt x="14922" y="20406"/>
                  </a:lnTo>
                  <a:cubicBezTo>
                    <a:pt x="14922" y="20406"/>
                    <a:pt x="14884" y="20524"/>
                    <a:pt x="14870" y="20505"/>
                  </a:cubicBezTo>
                  <a:cubicBezTo>
                    <a:pt x="14856" y="20487"/>
                    <a:pt x="14686" y="20356"/>
                    <a:pt x="14686" y="20356"/>
                  </a:cubicBezTo>
                  <a:lnTo>
                    <a:pt x="14625" y="20269"/>
                  </a:lnTo>
                  <a:lnTo>
                    <a:pt x="14554" y="20194"/>
                  </a:lnTo>
                  <a:lnTo>
                    <a:pt x="14507" y="20207"/>
                  </a:lnTo>
                  <a:lnTo>
                    <a:pt x="14549" y="20356"/>
                  </a:lnTo>
                  <a:lnTo>
                    <a:pt x="14587" y="20481"/>
                  </a:lnTo>
                  <a:lnTo>
                    <a:pt x="14488" y="20673"/>
                  </a:lnTo>
                  <a:lnTo>
                    <a:pt x="14464" y="20941"/>
                  </a:lnTo>
                  <a:lnTo>
                    <a:pt x="14413" y="21053"/>
                  </a:lnTo>
                  <a:lnTo>
                    <a:pt x="14361" y="21127"/>
                  </a:lnTo>
                  <a:cubicBezTo>
                    <a:pt x="14361" y="21127"/>
                    <a:pt x="14332" y="21233"/>
                    <a:pt x="14332" y="21252"/>
                  </a:cubicBezTo>
                  <a:cubicBezTo>
                    <a:pt x="14332" y="21270"/>
                    <a:pt x="14276" y="21401"/>
                    <a:pt x="14276" y="21401"/>
                  </a:cubicBezTo>
                  <a:lnTo>
                    <a:pt x="14295" y="21488"/>
                  </a:lnTo>
                  <a:lnTo>
                    <a:pt x="14191" y="21494"/>
                  </a:lnTo>
                  <a:cubicBezTo>
                    <a:pt x="14191" y="21494"/>
                    <a:pt x="14139" y="21588"/>
                    <a:pt x="14167" y="21594"/>
                  </a:cubicBezTo>
                  <a:cubicBezTo>
                    <a:pt x="14196" y="21600"/>
                    <a:pt x="14290" y="21600"/>
                    <a:pt x="14290" y="21600"/>
                  </a:cubicBezTo>
                  <a:lnTo>
                    <a:pt x="14436" y="21438"/>
                  </a:lnTo>
                  <a:lnTo>
                    <a:pt x="14620" y="21370"/>
                  </a:lnTo>
                  <a:lnTo>
                    <a:pt x="14757" y="21364"/>
                  </a:lnTo>
                  <a:lnTo>
                    <a:pt x="14907" y="21345"/>
                  </a:lnTo>
                  <a:cubicBezTo>
                    <a:pt x="14907" y="21345"/>
                    <a:pt x="14964" y="21264"/>
                    <a:pt x="14997" y="21258"/>
                  </a:cubicBezTo>
                  <a:cubicBezTo>
                    <a:pt x="15030" y="21252"/>
                    <a:pt x="15134" y="21239"/>
                    <a:pt x="15134" y="21239"/>
                  </a:cubicBezTo>
                  <a:lnTo>
                    <a:pt x="14988" y="20997"/>
                  </a:lnTo>
                  <a:lnTo>
                    <a:pt x="15124" y="20816"/>
                  </a:lnTo>
                  <a:lnTo>
                    <a:pt x="15303" y="20760"/>
                  </a:lnTo>
                  <a:lnTo>
                    <a:pt x="15610" y="20723"/>
                  </a:lnTo>
                  <a:lnTo>
                    <a:pt x="15793" y="20611"/>
                  </a:lnTo>
                  <a:lnTo>
                    <a:pt x="16194" y="20319"/>
                  </a:lnTo>
                  <a:lnTo>
                    <a:pt x="17014" y="20306"/>
                  </a:lnTo>
                  <a:lnTo>
                    <a:pt x="17061" y="20250"/>
                  </a:lnTo>
                  <a:lnTo>
                    <a:pt x="17212" y="20207"/>
                  </a:lnTo>
                  <a:lnTo>
                    <a:pt x="17302" y="19952"/>
                  </a:lnTo>
                  <a:lnTo>
                    <a:pt x="17396" y="19635"/>
                  </a:lnTo>
                  <a:lnTo>
                    <a:pt x="17495" y="19367"/>
                  </a:lnTo>
                  <a:lnTo>
                    <a:pt x="17537" y="19237"/>
                  </a:lnTo>
                  <a:lnTo>
                    <a:pt x="17617" y="19249"/>
                  </a:lnTo>
                  <a:lnTo>
                    <a:pt x="17764" y="19181"/>
                  </a:lnTo>
                  <a:lnTo>
                    <a:pt x="17933" y="19249"/>
                  </a:lnTo>
                  <a:lnTo>
                    <a:pt x="17962" y="19628"/>
                  </a:lnTo>
                  <a:lnTo>
                    <a:pt x="17938" y="20045"/>
                  </a:lnTo>
                  <a:lnTo>
                    <a:pt x="17995" y="20101"/>
                  </a:lnTo>
                  <a:lnTo>
                    <a:pt x="18046" y="20269"/>
                  </a:lnTo>
                  <a:lnTo>
                    <a:pt x="18155" y="20250"/>
                  </a:lnTo>
                  <a:lnTo>
                    <a:pt x="18433" y="20188"/>
                  </a:lnTo>
                  <a:lnTo>
                    <a:pt x="18546" y="20045"/>
                  </a:lnTo>
                  <a:lnTo>
                    <a:pt x="18673" y="19908"/>
                  </a:lnTo>
                  <a:lnTo>
                    <a:pt x="18635" y="20089"/>
                  </a:lnTo>
                  <a:lnTo>
                    <a:pt x="18866" y="20145"/>
                  </a:lnTo>
                  <a:lnTo>
                    <a:pt x="18796" y="20207"/>
                  </a:lnTo>
                  <a:lnTo>
                    <a:pt x="18711" y="20194"/>
                  </a:lnTo>
                  <a:lnTo>
                    <a:pt x="18419" y="20431"/>
                  </a:lnTo>
                  <a:lnTo>
                    <a:pt x="18277" y="20648"/>
                  </a:lnTo>
                  <a:lnTo>
                    <a:pt x="18390" y="20934"/>
                  </a:lnTo>
                  <a:cubicBezTo>
                    <a:pt x="18390" y="20934"/>
                    <a:pt x="18536" y="20966"/>
                    <a:pt x="18536" y="20934"/>
                  </a:cubicBezTo>
                  <a:cubicBezTo>
                    <a:pt x="18536" y="20903"/>
                    <a:pt x="18730" y="20611"/>
                    <a:pt x="18730" y="20611"/>
                  </a:cubicBezTo>
                  <a:lnTo>
                    <a:pt x="18928" y="20499"/>
                  </a:lnTo>
                  <a:lnTo>
                    <a:pt x="19126" y="20499"/>
                  </a:lnTo>
                  <a:lnTo>
                    <a:pt x="19295" y="20319"/>
                  </a:lnTo>
                  <a:lnTo>
                    <a:pt x="19503" y="20089"/>
                  </a:lnTo>
                  <a:cubicBezTo>
                    <a:pt x="19503" y="20089"/>
                    <a:pt x="19602" y="19964"/>
                    <a:pt x="19616" y="19970"/>
                  </a:cubicBezTo>
                  <a:cubicBezTo>
                    <a:pt x="19630" y="19977"/>
                    <a:pt x="19818" y="19765"/>
                    <a:pt x="19818" y="19765"/>
                  </a:cubicBezTo>
                  <a:lnTo>
                    <a:pt x="19729" y="19691"/>
                  </a:lnTo>
                  <a:lnTo>
                    <a:pt x="19734" y="19448"/>
                  </a:lnTo>
                  <a:lnTo>
                    <a:pt x="19663" y="19380"/>
                  </a:lnTo>
                  <a:lnTo>
                    <a:pt x="19550" y="19659"/>
                  </a:lnTo>
                  <a:lnTo>
                    <a:pt x="19460" y="19803"/>
                  </a:lnTo>
                  <a:cubicBezTo>
                    <a:pt x="19460" y="19803"/>
                    <a:pt x="19493" y="19921"/>
                    <a:pt x="19460" y="19915"/>
                  </a:cubicBezTo>
                  <a:cubicBezTo>
                    <a:pt x="19427" y="19908"/>
                    <a:pt x="19267" y="19902"/>
                    <a:pt x="19267" y="19902"/>
                  </a:cubicBezTo>
                  <a:lnTo>
                    <a:pt x="19135" y="19915"/>
                  </a:lnTo>
                  <a:lnTo>
                    <a:pt x="19126" y="19846"/>
                  </a:lnTo>
                  <a:lnTo>
                    <a:pt x="19206" y="19784"/>
                  </a:lnTo>
                  <a:lnTo>
                    <a:pt x="19295" y="19628"/>
                  </a:lnTo>
                  <a:lnTo>
                    <a:pt x="19366" y="19479"/>
                  </a:lnTo>
                  <a:lnTo>
                    <a:pt x="19144" y="19492"/>
                  </a:lnTo>
                  <a:lnTo>
                    <a:pt x="18975" y="19492"/>
                  </a:lnTo>
                  <a:lnTo>
                    <a:pt x="18800" y="19473"/>
                  </a:lnTo>
                  <a:lnTo>
                    <a:pt x="18824" y="19579"/>
                  </a:lnTo>
                  <a:lnTo>
                    <a:pt x="19008" y="19790"/>
                  </a:lnTo>
                  <a:lnTo>
                    <a:pt x="19083" y="19809"/>
                  </a:lnTo>
                  <a:cubicBezTo>
                    <a:pt x="19083" y="19809"/>
                    <a:pt x="19102" y="19902"/>
                    <a:pt x="19088" y="19902"/>
                  </a:cubicBezTo>
                  <a:cubicBezTo>
                    <a:pt x="19074" y="19902"/>
                    <a:pt x="18923" y="19834"/>
                    <a:pt x="18923" y="19834"/>
                  </a:cubicBezTo>
                  <a:lnTo>
                    <a:pt x="18786" y="19647"/>
                  </a:lnTo>
                  <a:lnTo>
                    <a:pt x="18668" y="19579"/>
                  </a:lnTo>
                  <a:lnTo>
                    <a:pt x="18645" y="19324"/>
                  </a:lnTo>
                  <a:lnTo>
                    <a:pt x="18668" y="19187"/>
                  </a:lnTo>
                  <a:lnTo>
                    <a:pt x="18626" y="19031"/>
                  </a:lnTo>
                  <a:lnTo>
                    <a:pt x="18489" y="18969"/>
                  </a:lnTo>
                  <a:cubicBezTo>
                    <a:pt x="18489" y="18969"/>
                    <a:pt x="18461" y="19044"/>
                    <a:pt x="18452" y="19025"/>
                  </a:cubicBezTo>
                  <a:cubicBezTo>
                    <a:pt x="18442" y="19007"/>
                    <a:pt x="18357" y="18870"/>
                    <a:pt x="18357" y="18870"/>
                  </a:cubicBezTo>
                  <a:lnTo>
                    <a:pt x="18409" y="18814"/>
                  </a:lnTo>
                  <a:lnTo>
                    <a:pt x="18551" y="18857"/>
                  </a:lnTo>
                  <a:lnTo>
                    <a:pt x="18697" y="18696"/>
                  </a:lnTo>
                  <a:lnTo>
                    <a:pt x="18767" y="18540"/>
                  </a:lnTo>
                  <a:lnTo>
                    <a:pt x="18739" y="18403"/>
                  </a:lnTo>
                  <a:lnTo>
                    <a:pt x="18532" y="18285"/>
                  </a:lnTo>
                  <a:lnTo>
                    <a:pt x="18230" y="18291"/>
                  </a:lnTo>
                  <a:lnTo>
                    <a:pt x="18004" y="18409"/>
                  </a:lnTo>
                  <a:lnTo>
                    <a:pt x="17707" y="18677"/>
                  </a:lnTo>
                  <a:lnTo>
                    <a:pt x="17533" y="18870"/>
                  </a:lnTo>
                  <a:lnTo>
                    <a:pt x="17354" y="19156"/>
                  </a:lnTo>
                  <a:lnTo>
                    <a:pt x="17193" y="19373"/>
                  </a:lnTo>
                  <a:lnTo>
                    <a:pt x="17042" y="19442"/>
                  </a:lnTo>
                  <a:lnTo>
                    <a:pt x="17372" y="19050"/>
                  </a:lnTo>
                  <a:lnTo>
                    <a:pt x="17481" y="18708"/>
                  </a:lnTo>
                  <a:lnTo>
                    <a:pt x="17646" y="18472"/>
                  </a:lnTo>
                  <a:lnTo>
                    <a:pt x="17872" y="18235"/>
                  </a:lnTo>
                  <a:lnTo>
                    <a:pt x="18037" y="18229"/>
                  </a:lnTo>
                  <a:lnTo>
                    <a:pt x="18192" y="17912"/>
                  </a:lnTo>
                  <a:lnTo>
                    <a:pt x="18381" y="17781"/>
                  </a:lnTo>
                  <a:lnTo>
                    <a:pt x="18881" y="17788"/>
                  </a:lnTo>
                  <a:lnTo>
                    <a:pt x="18876" y="17931"/>
                  </a:lnTo>
                  <a:lnTo>
                    <a:pt x="18744" y="17937"/>
                  </a:lnTo>
                  <a:lnTo>
                    <a:pt x="18852" y="18049"/>
                  </a:lnTo>
                  <a:lnTo>
                    <a:pt x="19036" y="18229"/>
                  </a:lnTo>
                  <a:lnTo>
                    <a:pt x="19295" y="18366"/>
                  </a:lnTo>
                  <a:lnTo>
                    <a:pt x="19423" y="18316"/>
                  </a:lnTo>
                  <a:lnTo>
                    <a:pt x="19210" y="18136"/>
                  </a:lnTo>
                  <a:lnTo>
                    <a:pt x="19017" y="18005"/>
                  </a:lnTo>
                  <a:lnTo>
                    <a:pt x="18914" y="17943"/>
                  </a:lnTo>
                  <a:lnTo>
                    <a:pt x="18909" y="17819"/>
                  </a:lnTo>
                  <a:lnTo>
                    <a:pt x="19064" y="17787"/>
                  </a:lnTo>
                  <a:lnTo>
                    <a:pt x="19338" y="17794"/>
                  </a:lnTo>
                  <a:lnTo>
                    <a:pt x="19493" y="17856"/>
                  </a:lnTo>
                  <a:lnTo>
                    <a:pt x="19677" y="17800"/>
                  </a:lnTo>
                  <a:lnTo>
                    <a:pt x="19828" y="17800"/>
                  </a:lnTo>
                  <a:lnTo>
                    <a:pt x="19941" y="17713"/>
                  </a:lnTo>
                  <a:lnTo>
                    <a:pt x="20031" y="17495"/>
                  </a:lnTo>
                  <a:lnTo>
                    <a:pt x="20181" y="17296"/>
                  </a:lnTo>
                  <a:lnTo>
                    <a:pt x="20365" y="17196"/>
                  </a:lnTo>
                  <a:lnTo>
                    <a:pt x="20525" y="17184"/>
                  </a:lnTo>
                  <a:lnTo>
                    <a:pt x="20606" y="17209"/>
                  </a:lnTo>
                  <a:lnTo>
                    <a:pt x="20591" y="17321"/>
                  </a:lnTo>
                  <a:lnTo>
                    <a:pt x="20464" y="17526"/>
                  </a:lnTo>
                  <a:lnTo>
                    <a:pt x="20450" y="17706"/>
                  </a:lnTo>
                  <a:lnTo>
                    <a:pt x="20455" y="17850"/>
                  </a:lnTo>
                  <a:lnTo>
                    <a:pt x="20313" y="17912"/>
                  </a:lnTo>
                  <a:lnTo>
                    <a:pt x="20285" y="18229"/>
                  </a:lnTo>
                  <a:lnTo>
                    <a:pt x="20318" y="18335"/>
                  </a:lnTo>
                  <a:lnTo>
                    <a:pt x="20210" y="18409"/>
                  </a:lnTo>
                  <a:lnTo>
                    <a:pt x="20120" y="18583"/>
                  </a:lnTo>
                  <a:cubicBezTo>
                    <a:pt x="20120" y="18583"/>
                    <a:pt x="19988" y="18571"/>
                    <a:pt x="20026" y="18602"/>
                  </a:cubicBezTo>
                  <a:cubicBezTo>
                    <a:pt x="20064" y="18633"/>
                    <a:pt x="20228" y="18695"/>
                    <a:pt x="20228" y="18695"/>
                  </a:cubicBezTo>
                  <a:lnTo>
                    <a:pt x="20087" y="18851"/>
                  </a:lnTo>
                  <a:cubicBezTo>
                    <a:pt x="20087" y="18851"/>
                    <a:pt x="20002" y="19031"/>
                    <a:pt x="20016" y="19044"/>
                  </a:cubicBezTo>
                  <a:cubicBezTo>
                    <a:pt x="20031" y="19056"/>
                    <a:pt x="20181" y="19050"/>
                    <a:pt x="20181" y="19050"/>
                  </a:cubicBezTo>
                  <a:lnTo>
                    <a:pt x="20511" y="19025"/>
                  </a:lnTo>
                  <a:lnTo>
                    <a:pt x="20672" y="19044"/>
                  </a:lnTo>
                  <a:lnTo>
                    <a:pt x="20869" y="18988"/>
                  </a:lnTo>
                  <a:cubicBezTo>
                    <a:pt x="20869" y="18988"/>
                    <a:pt x="20832" y="19143"/>
                    <a:pt x="20846" y="19143"/>
                  </a:cubicBezTo>
                  <a:cubicBezTo>
                    <a:pt x="20860" y="19143"/>
                    <a:pt x="20950" y="19106"/>
                    <a:pt x="20950" y="19106"/>
                  </a:cubicBezTo>
                  <a:lnTo>
                    <a:pt x="21039" y="19075"/>
                  </a:lnTo>
                  <a:lnTo>
                    <a:pt x="20954" y="19211"/>
                  </a:lnTo>
                  <a:lnTo>
                    <a:pt x="20902" y="19323"/>
                  </a:lnTo>
                  <a:cubicBezTo>
                    <a:pt x="20902" y="19323"/>
                    <a:pt x="20813" y="19386"/>
                    <a:pt x="20827" y="19392"/>
                  </a:cubicBezTo>
                  <a:cubicBezTo>
                    <a:pt x="20841" y="19398"/>
                    <a:pt x="20987" y="19410"/>
                    <a:pt x="20987" y="19410"/>
                  </a:cubicBezTo>
                  <a:lnTo>
                    <a:pt x="21082" y="19249"/>
                  </a:lnTo>
                  <a:lnTo>
                    <a:pt x="21152" y="19193"/>
                  </a:lnTo>
                  <a:lnTo>
                    <a:pt x="21256" y="19019"/>
                  </a:lnTo>
                  <a:lnTo>
                    <a:pt x="21322" y="19031"/>
                  </a:lnTo>
                  <a:lnTo>
                    <a:pt x="21298" y="19255"/>
                  </a:lnTo>
                  <a:lnTo>
                    <a:pt x="21232" y="19454"/>
                  </a:lnTo>
                  <a:lnTo>
                    <a:pt x="21378" y="19267"/>
                  </a:lnTo>
                  <a:lnTo>
                    <a:pt x="21374" y="19473"/>
                  </a:lnTo>
                  <a:lnTo>
                    <a:pt x="21529" y="19498"/>
                  </a:lnTo>
                  <a:lnTo>
                    <a:pt x="21600" y="19137"/>
                  </a:lnTo>
                  <a:lnTo>
                    <a:pt x="21501" y="19106"/>
                  </a:lnTo>
                  <a:lnTo>
                    <a:pt x="21581" y="18882"/>
                  </a:lnTo>
                  <a:lnTo>
                    <a:pt x="21416" y="18919"/>
                  </a:lnTo>
                  <a:lnTo>
                    <a:pt x="21350" y="18900"/>
                  </a:lnTo>
                  <a:lnTo>
                    <a:pt x="21364" y="18789"/>
                  </a:lnTo>
                  <a:lnTo>
                    <a:pt x="21506" y="18720"/>
                  </a:lnTo>
                  <a:lnTo>
                    <a:pt x="21520" y="18303"/>
                  </a:lnTo>
                  <a:lnTo>
                    <a:pt x="21407" y="18627"/>
                  </a:lnTo>
                  <a:lnTo>
                    <a:pt x="21322" y="18658"/>
                  </a:lnTo>
                  <a:lnTo>
                    <a:pt x="21383" y="18254"/>
                  </a:lnTo>
                  <a:lnTo>
                    <a:pt x="21181" y="18154"/>
                  </a:lnTo>
                  <a:lnTo>
                    <a:pt x="21020" y="18303"/>
                  </a:lnTo>
                  <a:lnTo>
                    <a:pt x="20935" y="18303"/>
                  </a:lnTo>
                  <a:lnTo>
                    <a:pt x="20950" y="18179"/>
                  </a:lnTo>
                  <a:lnTo>
                    <a:pt x="20827" y="18142"/>
                  </a:lnTo>
                  <a:lnTo>
                    <a:pt x="20917" y="17949"/>
                  </a:lnTo>
                  <a:lnTo>
                    <a:pt x="20799" y="17899"/>
                  </a:lnTo>
                  <a:lnTo>
                    <a:pt x="20742" y="17868"/>
                  </a:lnTo>
                  <a:lnTo>
                    <a:pt x="20610" y="18123"/>
                  </a:lnTo>
                  <a:lnTo>
                    <a:pt x="20639" y="17881"/>
                  </a:lnTo>
                  <a:lnTo>
                    <a:pt x="20709" y="17706"/>
                  </a:lnTo>
                  <a:lnTo>
                    <a:pt x="20770" y="17576"/>
                  </a:lnTo>
                  <a:lnTo>
                    <a:pt x="20799" y="17507"/>
                  </a:lnTo>
                  <a:lnTo>
                    <a:pt x="20846" y="17470"/>
                  </a:lnTo>
                  <a:lnTo>
                    <a:pt x="20855" y="17364"/>
                  </a:lnTo>
                  <a:lnTo>
                    <a:pt x="20799" y="17265"/>
                  </a:lnTo>
                  <a:lnTo>
                    <a:pt x="20836" y="17196"/>
                  </a:lnTo>
                  <a:lnTo>
                    <a:pt x="20950" y="17128"/>
                  </a:lnTo>
                  <a:lnTo>
                    <a:pt x="20893" y="17078"/>
                  </a:lnTo>
                  <a:lnTo>
                    <a:pt x="20756" y="17103"/>
                  </a:lnTo>
                  <a:lnTo>
                    <a:pt x="20643" y="17184"/>
                  </a:lnTo>
                  <a:lnTo>
                    <a:pt x="20573" y="17147"/>
                  </a:lnTo>
                  <a:lnTo>
                    <a:pt x="20714" y="17041"/>
                  </a:lnTo>
                  <a:lnTo>
                    <a:pt x="20855" y="16898"/>
                  </a:lnTo>
                  <a:lnTo>
                    <a:pt x="20884" y="16717"/>
                  </a:lnTo>
                  <a:lnTo>
                    <a:pt x="20785" y="16630"/>
                  </a:lnTo>
                  <a:lnTo>
                    <a:pt x="20841" y="16487"/>
                  </a:lnTo>
                  <a:lnTo>
                    <a:pt x="20813" y="16344"/>
                  </a:lnTo>
                  <a:lnTo>
                    <a:pt x="20879" y="16238"/>
                  </a:lnTo>
                  <a:lnTo>
                    <a:pt x="20775" y="16014"/>
                  </a:lnTo>
                  <a:lnTo>
                    <a:pt x="20591" y="16002"/>
                  </a:lnTo>
                  <a:lnTo>
                    <a:pt x="20525" y="16114"/>
                  </a:lnTo>
                  <a:lnTo>
                    <a:pt x="20436" y="16176"/>
                  </a:lnTo>
                  <a:lnTo>
                    <a:pt x="20455" y="16039"/>
                  </a:lnTo>
                  <a:lnTo>
                    <a:pt x="20530" y="15884"/>
                  </a:lnTo>
                  <a:lnTo>
                    <a:pt x="20436" y="15741"/>
                  </a:lnTo>
                  <a:lnTo>
                    <a:pt x="20247" y="15772"/>
                  </a:lnTo>
                  <a:lnTo>
                    <a:pt x="20106" y="15884"/>
                  </a:lnTo>
                  <a:lnTo>
                    <a:pt x="20049" y="16077"/>
                  </a:lnTo>
                  <a:lnTo>
                    <a:pt x="19936" y="16052"/>
                  </a:lnTo>
                  <a:lnTo>
                    <a:pt x="19767" y="16164"/>
                  </a:lnTo>
                  <a:lnTo>
                    <a:pt x="19781" y="16046"/>
                  </a:lnTo>
                  <a:lnTo>
                    <a:pt x="19927" y="15846"/>
                  </a:lnTo>
                  <a:lnTo>
                    <a:pt x="20172" y="15691"/>
                  </a:lnTo>
                  <a:lnTo>
                    <a:pt x="20375" y="15567"/>
                  </a:lnTo>
                  <a:cubicBezTo>
                    <a:pt x="20375" y="15567"/>
                    <a:pt x="20398" y="15492"/>
                    <a:pt x="20384" y="15473"/>
                  </a:cubicBezTo>
                  <a:cubicBezTo>
                    <a:pt x="20370" y="15455"/>
                    <a:pt x="20224" y="15355"/>
                    <a:pt x="20210" y="15355"/>
                  </a:cubicBezTo>
                  <a:cubicBezTo>
                    <a:pt x="20196" y="15355"/>
                    <a:pt x="20068" y="15324"/>
                    <a:pt x="20068" y="15324"/>
                  </a:cubicBezTo>
                  <a:lnTo>
                    <a:pt x="19993" y="15175"/>
                  </a:lnTo>
                  <a:lnTo>
                    <a:pt x="19800" y="15262"/>
                  </a:lnTo>
                  <a:cubicBezTo>
                    <a:pt x="19800" y="15262"/>
                    <a:pt x="19724" y="15144"/>
                    <a:pt x="19724" y="15125"/>
                  </a:cubicBezTo>
                  <a:cubicBezTo>
                    <a:pt x="19724" y="15106"/>
                    <a:pt x="19804" y="15001"/>
                    <a:pt x="19804" y="15001"/>
                  </a:cubicBezTo>
                  <a:lnTo>
                    <a:pt x="19752" y="14858"/>
                  </a:lnTo>
                  <a:lnTo>
                    <a:pt x="19625" y="14770"/>
                  </a:lnTo>
                  <a:cubicBezTo>
                    <a:pt x="19625" y="14770"/>
                    <a:pt x="19479" y="14665"/>
                    <a:pt x="19474" y="14646"/>
                  </a:cubicBezTo>
                  <a:cubicBezTo>
                    <a:pt x="19470" y="14627"/>
                    <a:pt x="19427" y="14478"/>
                    <a:pt x="19427" y="14478"/>
                  </a:cubicBezTo>
                  <a:lnTo>
                    <a:pt x="19239" y="14435"/>
                  </a:lnTo>
                  <a:lnTo>
                    <a:pt x="19295" y="14348"/>
                  </a:lnTo>
                  <a:lnTo>
                    <a:pt x="19140" y="14292"/>
                  </a:lnTo>
                  <a:lnTo>
                    <a:pt x="19399" y="14211"/>
                  </a:lnTo>
                  <a:lnTo>
                    <a:pt x="19503" y="14055"/>
                  </a:lnTo>
                  <a:lnTo>
                    <a:pt x="19418" y="13956"/>
                  </a:lnTo>
                  <a:lnTo>
                    <a:pt x="19338" y="13894"/>
                  </a:lnTo>
                  <a:lnTo>
                    <a:pt x="19258" y="13850"/>
                  </a:lnTo>
                  <a:lnTo>
                    <a:pt x="19352" y="13695"/>
                  </a:lnTo>
                  <a:lnTo>
                    <a:pt x="19267" y="13570"/>
                  </a:lnTo>
                  <a:cubicBezTo>
                    <a:pt x="19267" y="13570"/>
                    <a:pt x="19196" y="13409"/>
                    <a:pt x="19178" y="13409"/>
                  </a:cubicBezTo>
                  <a:cubicBezTo>
                    <a:pt x="19159" y="13409"/>
                    <a:pt x="18989" y="13409"/>
                    <a:pt x="18989" y="13409"/>
                  </a:cubicBezTo>
                  <a:lnTo>
                    <a:pt x="19126" y="13203"/>
                  </a:lnTo>
                  <a:lnTo>
                    <a:pt x="19036" y="13185"/>
                  </a:lnTo>
                  <a:lnTo>
                    <a:pt x="18951" y="13135"/>
                  </a:lnTo>
                  <a:lnTo>
                    <a:pt x="19107" y="13042"/>
                  </a:lnTo>
                  <a:lnTo>
                    <a:pt x="19008" y="12830"/>
                  </a:lnTo>
                  <a:lnTo>
                    <a:pt x="18805" y="12886"/>
                  </a:lnTo>
                  <a:lnTo>
                    <a:pt x="18984" y="12724"/>
                  </a:lnTo>
                  <a:lnTo>
                    <a:pt x="18914" y="12606"/>
                  </a:lnTo>
                  <a:lnTo>
                    <a:pt x="18824" y="12463"/>
                  </a:lnTo>
                  <a:lnTo>
                    <a:pt x="18782" y="12413"/>
                  </a:lnTo>
                  <a:lnTo>
                    <a:pt x="18739" y="12239"/>
                  </a:lnTo>
                  <a:lnTo>
                    <a:pt x="18706" y="12071"/>
                  </a:lnTo>
                  <a:lnTo>
                    <a:pt x="18645" y="11953"/>
                  </a:lnTo>
                  <a:lnTo>
                    <a:pt x="18584" y="12165"/>
                  </a:lnTo>
                  <a:lnTo>
                    <a:pt x="18504" y="12364"/>
                  </a:lnTo>
                  <a:lnTo>
                    <a:pt x="18508" y="12482"/>
                  </a:lnTo>
                  <a:lnTo>
                    <a:pt x="18522" y="12612"/>
                  </a:lnTo>
                  <a:lnTo>
                    <a:pt x="18447" y="12724"/>
                  </a:lnTo>
                  <a:lnTo>
                    <a:pt x="18381" y="12936"/>
                  </a:lnTo>
                  <a:lnTo>
                    <a:pt x="18273" y="12942"/>
                  </a:lnTo>
                  <a:lnTo>
                    <a:pt x="18145" y="13153"/>
                  </a:lnTo>
                  <a:lnTo>
                    <a:pt x="17995" y="13278"/>
                  </a:lnTo>
                  <a:lnTo>
                    <a:pt x="17863" y="13178"/>
                  </a:lnTo>
                  <a:lnTo>
                    <a:pt x="17759" y="12930"/>
                  </a:lnTo>
                  <a:lnTo>
                    <a:pt x="17434" y="12942"/>
                  </a:lnTo>
                  <a:lnTo>
                    <a:pt x="17542" y="12787"/>
                  </a:lnTo>
                  <a:lnTo>
                    <a:pt x="17514" y="12650"/>
                  </a:lnTo>
                  <a:lnTo>
                    <a:pt x="17434" y="12532"/>
                  </a:lnTo>
                  <a:lnTo>
                    <a:pt x="17485" y="12333"/>
                  </a:lnTo>
                  <a:lnTo>
                    <a:pt x="17316" y="12258"/>
                  </a:lnTo>
                  <a:lnTo>
                    <a:pt x="17504" y="12127"/>
                  </a:lnTo>
                  <a:lnTo>
                    <a:pt x="17462" y="11947"/>
                  </a:lnTo>
                  <a:lnTo>
                    <a:pt x="17467" y="11723"/>
                  </a:lnTo>
                  <a:lnTo>
                    <a:pt x="17528" y="11586"/>
                  </a:lnTo>
                  <a:lnTo>
                    <a:pt x="17368" y="11568"/>
                  </a:lnTo>
                  <a:lnTo>
                    <a:pt x="17184" y="11524"/>
                  </a:lnTo>
                  <a:lnTo>
                    <a:pt x="16929" y="11443"/>
                  </a:lnTo>
                  <a:lnTo>
                    <a:pt x="16939" y="11244"/>
                  </a:lnTo>
                  <a:lnTo>
                    <a:pt x="16868" y="11095"/>
                  </a:lnTo>
                  <a:lnTo>
                    <a:pt x="16741" y="11002"/>
                  </a:lnTo>
                  <a:lnTo>
                    <a:pt x="16755" y="10877"/>
                  </a:lnTo>
                  <a:lnTo>
                    <a:pt x="16717" y="10815"/>
                  </a:lnTo>
                  <a:lnTo>
                    <a:pt x="16599" y="10722"/>
                  </a:lnTo>
                  <a:lnTo>
                    <a:pt x="16458" y="10604"/>
                  </a:lnTo>
                  <a:lnTo>
                    <a:pt x="16270" y="10728"/>
                  </a:lnTo>
                  <a:lnTo>
                    <a:pt x="16204" y="10821"/>
                  </a:lnTo>
                  <a:lnTo>
                    <a:pt x="16081" y="10728"/>
                  </a:lnTo>
                  <a:lnTo>
                    <a:pt x="15921" y="10678"/>
                  </a:lnTo>
                  <a:lnTo>
                    <a:pt x="15638" y="10579"/>
                  </a:lnTo>
                  <a:lnTo>
                    <a:pt x="15421" y="10598"/>
                  </a:lnTo>
                  <a:cubicBezTo>
                    <a:pt x="15421" y="10598"/>
                    <a:pt x="15374" y="10840"/>
                    <a:pt x="15388" y="10859"/>
                  </a:cubicBezTo>
                  <a:cubicBezTo>
                    <a:pt x="15402" y="10877"/>
                    <a:pt x="15539" y="11132"/>
                    <a:pt x="15539" y="11132"/>
                  </a:cubicBezTo>
                  <a:lnTo>
                    <a:pt x="15515" y="11313"/>
                  </a:lnTo>
                  <a:lnTo>
                    <a:pt x="15388" y="11642"/>
                  </a:lnTo>
                  <a:lnTo>
                    <a:pt x="15558" y="11736"/>
                  </a:lnTo>
                  <a:lnTo>
                    <a:pt x="15520" y="11966"/>
                  </a:lnTo>
                  <a:lnTo>
                    <a:pt x="15591" y="12121"/>
                  </a:lnTo>
                  <a:lnTo>
                    <a:pt x="15572" y="12302"/>
                  </a:lnTo>
                  <a:lnTo>
                    <a:pt x="15525" y="12476"/>
                  </a:lnTo>
                  <a:lnTo>
                    <a:pt x="15402" y="12687"/>
                  </a:lnTo>
                  <a:cubicBezTo>
                    <a:pt x="15402" y="12687"/>
                    <a:pt x="15233" y="12737"/>
                    <a:pt x="15233" y="12774"/>
                  </a:cubicBezTo>
                  <a:cubicBezTo>
                    <a:pt x="15233" y="12812"/>
                    <a:pt x="15280" y="13185"/>
                    <a:pt x="15280" y="13185"/>
                  </a:cubicBezTo>
                  <a:lnTo>
                    <a:pt x="15525" y="13409"/>
                  </a:lnTo>
                  <a:lnTo>
                    <a:pt x="15647" y="13944"/>
                  </a:lnTo>
                  <a:lnTo>
                    <a:pt x="15704" y="14416"/>
                  </a:lnTo>
                  <a:lnTo>
                    <a:pt x="15581" y="14752"/>
                  </a:lnTo>
                  <a:lnTo>
                    <a:pt x="15393" y="15237"/>
                  </a:lnTo>
                  <a:lnTo>
                    <a:pt x="15016" y="15399"/>
                  </a:lnTo>
                  <a:lnTo>
                    <a:pt x="15185" y="15785"/>
                  </a:lnTo>
                  <a:lnTo>
                    <a:pt x="15214" y="16319"/>
                  </a:lnTo>
                  <a:lnTo>
                    <a:pt x="15252" y="16668"/>
                  </a:lnTo>
                  <a:cubicBezTo>
                    <a:pt x="15252" y="16668"/>
                    <a:pt x="15252" y="16954"/>
                    <a:pt x="15223" y="16966"/>
                  </a:cubicBezTo>
                  <a:cubicBezTo>
                    <a:pt x="15195" y="16979"/>
                    <a:pt x="14959" y="17153"/>
                    <a:pt x="14959" y="17153"/>
                  </a:cubicBezTo>
                  <a:lnTo>
                    <a:pt x="14903" y="17327"/>
                  </a:lnTo>
                  <a:lnTo>
                    <a:pt x="14733" y="17165"/>
                  </a:lnTo>
                  <a:lnTo>
                    <a:pt x="14714" y="16904"/>
                  </a:lnTo>
                  <a:lnTo>
                    <a:pt x="14554" y="16730"/>
                  </a:lnTo>
                  <a:lnTo>
                    <a:pt x="14394" y="16369"/>
                  </a:lnTo>
                  <a:lnTo>
                    <a:pt x="14394" y="15859"/>
                  </a:lnTo>
                  <a:lnTo>
                    <a:pt x="14290" y="15648"/>
                  </a:lnTo>
                  <a:lnTo>
                    <a:pt x="14356" y="15212"/>
                  </a:lnTo>
                  <a:lnTo>
                    <a:pt x="13913" y="15150"/>
                  </a:lnTo>
                  <a:lnTo>
                    <a:pt x="13517" y="15150"/>
                  </a:lnTo>
                  <a:lnTo>
                    <a:pt x="13300" y="14827"/>
                  </a:lnTo>
                  <a:lnTo>
                    <a:pt x="12876" y="14354"/>
                  </a:lnTo>
                  <a:lnTo>
                    <a:pt x="12480" y="14118"/>
                  </a:lnTo>
                  <a:lnTo>
                    <a:pt x="12254" y="13981"/>
                  </a:lnTo>
                  <a:lnTo>
                    <a:pt x="11933" y="14155"/>
                  </a:lnTo>
                  <a:lnTo>
                    <a:pt x="11849" y="13670"/>
                  </a:lnTo>
                  <a:lnTo>
                    <a:pt x="11707" y="13247"/>
                  </a:lnTo>
                  <a:lnTo>
                    <a:pt x="11585" y="12973"/>
                  </a:lnTo>
                  <a:lnTo>
                    <a:pt x="11387" y="12949"/>
                  </a:lnTo>
                  <a:lnTo>
                    <a:pt x="11311" y="12725"/>
                  </a:lnTo>
                  <a:lnTo>
                    <a:pt x="11302" y="12277"/>
                  </a:lnTo>
                  <a:lnTo>
                    <a:pt x="11406" y="11767"/>
                  </a:lnTo>
                  <a:lnTo>
                    <a:pt x="11641" y="11157"/>
                  </a:lnTo>
                  <a:lnTo>
                    <a:pt x="11792" y="10759"/>
                  </a:lnTo>
                  <a:lnTo>
                    <a:pt x="11877" y="10523"/>
                  </a:lnTo>
                  <a:lnTo>
                    <a:pt x="12056" y="10461"/>
                  </a:lnTo>
                  <a:cubicBezTo>
                    <a:pt x="12056" y="10461"/>
                    <a:pt x="11877" y="10361"/>
                    <a:pt x="11905" y="10361"/>
                  </a:cubicBezTo>
                  <a:cubicBezTo>
                    <a:pt x="11933" y="10361"/>
                    <a:pt x="12339" y="10349"/>
                    <a:pt x="12339" y="10349"/>
                  </a:cubicBezTo>
                  <a:lnTo>
                    <a:pt x="12216" y="9901"/>
                  </a:lnTo>
                  <a:lnTo>
                    <a:pt x="12377" y="9739"/>
                  </a:lnTo>
                  <a:lnTo>
                    <a:pt x="12584" y="9503"/>
                  </a:lnTo>
                  <a:lnTo>
                    <a:pt x="12876" y="9404"/>
                  </a:lnTo>
                  <a:lnTo>
                    <a:pt x="13206" y="8533"/>
                  </a:lnTo>
                  <a:lnTo>
                    <a:pt x="12735" y="8408"/>
                  </a:lnTo>
                  <a:lnTo>
                    <a:pt x="12452" y="8035"/>
                  </a:lnTo>
                  <a:lnTo>
                    <a:pt x="12886" y="8297"/>
                  </a:lnTo>
                  <a:lnTo>
                    <a:pt x="13178" y="8346"/>
                  </a:lnTo>
                  <a:lnTo>
                    <a:pt x="13432" y="7811"/>
                  </a:lnTo>
                  <a:lnTo>
                    <a:pt x="13253" y="7538"/>
                  </a:lnTo>
                  <a:lnTo>
                    <a:pt x="13385" y="7438"/>
                  </a:lnTo>
                  <a:lnTo>
                    <a:pt x="13715" y="7451"/>
                  </a:lnTo>
                  <a:lnTo>
                    <a:pt x="13743" y="7762"/>
                  </a:lnTo>
                  <a:lnTo>
                    <a:pt x="13970" y="7662"/>
                  </a:lnTo>
                  <a:lnTo>
                    <a:pt x="14167" y="7538"/>
                  </a:lnTo>
                  <a:lnTo>
                    <a:pt x="14394" y="7252"/>
                  </a:lnTo>
                  <a:lnTo>
                    <a:pt x="14705" y="6804"/>
                  </a:lnTo>
                  <a:lnTo>
                    <a:pt x="14545" y="6518"/>
                  </a:lnTo>
                  <a:lnTo>
                    <a:pt x="14394" y="6207"/>
                  </a:lnTo>
                  <a:lnTo>
                    <a:pt x="14347" y="5809"/>
                  </a:lnTo>
                  <a:lnTo>
                    <a:pt x="14422" y="5834"/>
                  </a:lnTo>
                  <a:lnTo>
                    <a:pt x="14563" y="5535"/>
                  </a:lnTo>
                  <a:lnTo>
                    <a:pt x="14460" y="5373"/>
                  </a:lnTo>
                  <a:lnTo>
                    <a:pt x="14573" y="5212"/>
                  </a:lnTo>
                  <a:lnTo>
                    <a:pt x="14365" y="5150"/>
                  </a:lnTo>
                  <a:lnTo>
                    <a:pt x="14318" y="4876"/>
                  </a:lnTo>
                  <a:lnTo>
                    <a:pt x="14064" y="4714"/>
                  </a:lnTo>
                  <a:lnTo>
                    <a:pt x="13838" y="4627"/>
                  </a:lnTo>
                  <a:lnTo>
                    <a:pt x="13545" y="4677"/>
                  </a:lnTo>
                  <a:lnTo>
                    <a:pt x="13602" y="5299"/>
                  </a:lnTo>
                  <a:lnTo>
                    <a:pt x="13715" y="5373"/>
                  </a:lnTo>
                  <a:lnTo>
                    <a:pt x="13649" y="5635"/>
                  </a:lnTo>
                  <a:lnTo>
                    <a:pt x="13508" y="5659"/>
                  </a:lnTo>
                  <a:lnTo>
                    <a:pt x="13263" y="6655"/>
                  </a:lnTo>
                  <a:lnTo>
                    <a:pt x="13008" y="6767"/>
                  </a:lnTo>
                  <a:lnTo>
                    <a:pt x="12876" y="6194"/>
                  </a:lnTo>
                  <a:lnTo>
                    <a:pt x="13008" y="5896"/>
                  </a:lnTo>
                  <a:lnTo>
                    <a:pt x="12735" y="5336"/>
                  </a:lnTo>
                  <a:lnTo>
                    <a:pt x="12546" y="5199"/>
                  </a:lnTo>
                  <a:lnTo>
                    <a:pt x="12358" y="5473"/>
                  </a:lnTo>
                  <a:lnTo>
                    <a:pt x="12414" y="6020"/>
                  </a:lnTo>
                  <a:lnTo>
                    <a:pt x="12254" y="5299"/>
                  </a:lnTo>
                  <a:lnTo>
                    <a:pt x="12141" y="4988"/>
                  </a:lnTo>
                  <a:lnTo>
                    <a:pt x="12056" y="4776"/>
                  </a:lnTo>
                  <a:lnTo>
                    <a:pt x="11886" y="4664"/>
                  </a:lnTo>
                  <a:lnTo>
                    <a:pt x="11905" y="4378"/>
                  </a:lnTo>
                  <a:lnTo>
                    <a:pt x="12037" y="4341"/>
                  </a:lnTo>
                  <a:lnTo>
                    <a:pt x="11820" y="3731"/>
                  </a:lnTo>
                  <a:lnTo>
                    <a:pt x="11717" y="3383"/>
                  </a:lnTo>
                  <a:lnTo>
                    <a:pt x="11604" y="3022"/>
                  </a:lnTo>
                  <a:lnTo>
                    <a:pt x="11443" y="2811"/>
                  </a:lnTo>
                  <a:lnTo>
                    <a:pt x="11311" y="2550"/>
                  </a:lnTo>
                  <a:lnTo>
                    <a:pt x="11509" y="2401"/>
                  </a:lnTo>
                  <a:lnTo>
                    <a:pt x="11330" y="2450"/>
                  </a:lnTo>
                  <a:lnTo>
                    <a:pt x="11528" y="2226"/>
                  </a:lnTo>
                  <a:lnTo>
                    <a:pt x="11585" y="2003"/>
                  </a:lnTo>
                  <a:lnTo>
                    <a:pt x="11500" y="1791"/>
                  </a:lnTo>
                  <a:lnTo>
                    <a:pt x="11396" y="1679"/>
                  </a:lnTo>
                  <a:lnTo>
                    <a:pt x="11519" y="1605"/>
                  </a:lnTo>
                  <a:lnTo>
                    <a:pt x="11830" y="1605"/>
                  </a:lnTo>
                  <a:lnTo>
                    <a:pt x="11962" y="1679"/>
                  </a:lnTo>
                  <a:lnTo>
                    <a:pt x="12141" y="945"/>
                  </a:lnTo>
                  <a:lnTo>
                    <a:pt x="12339" y="585"/>
                  </a:lnTo>
                  <a:lnTo>
                    <a:pt x="12386" y="249"/>
                  </a:lnTo>
                  <a:lnTo>
                    <a:pt x="12056" y="149"/>
                  </a:lnTo>
                  <a:lnTo>
                    <a:pt x="11896" y="187"/>
                  </a:lnTo>
                  <a:lnTo>
                    <a:pt x="11717" y="0"/>
                  </a:lnTo>
                  <a:lnTo>
                    <a:pt x="11255" y="0"/>
                  </a:lnTo>
                  <a:lnTo>
                    <a:pt x="11085" y="249"/>
                  </a:lnTo>
                  <a:lnTo>
                    <a:pt x="11321" y="497"/>
                  </a:lnTo>
                  <a:lnTo>
                    <a:pt x="11038" y="497"/>
                  </a:lnTo>
                  <a:lnTo>
                    <a:pt x="11029" y="970"/>
                  </a:lnTo>
                  <a:lnTo>
                    <a:pt x="11085" y="1443"/>
                  </a:lnTo>
                  <a:lnTo>
                    <a:pt x="11057" y="1654"/>
                  </a:lnTo>
                  <a:lnTo>
                    <a:pt x="11198" y="1841"/>
                  </a:lnTo>
                  <a:lnTo>
                    <a:pt x="11151" y="2090"/>
                  </a:lnTo>
                  <a:lnTo>
                    <a:pt x="11236" y="2388"/>
                  </a:lnTo>
                  <a:lnTo>
                    <a:pt x="11189" y="2575"/>
                  </a:lnTo>
                  <a:lnTo>
                    <a:pt x="11104" y="2786"/>
                  </a:lnTo>
                  <a:lnTo>
                    <a:pt x="11019" y="3047"/>
                  </a:lnTo>
                  <a:lnTo>
                    <a:pt x="11029" y="3209"/>
                  </a:lnTo>
                  <a:lnTo>
                    <a:pt x="10925" y="3184"/>
                  </a:lnTo>
                  <a:lnTo>
                    <a:pt x="10859" y="3632"/>
                  </a:lnTo>
                  <a:lnTo>
                    <a:pt x="10953" y="3769"/>
                  </a:lnTo>
                  <a:lnTo>
                    <a:pt x="10831" y="4105"/>
                  </a:lnTo>
                  <a:lnTo>
                    <a:pt x="10850" y="4391"/>
                  </a:lnTo>
                  <a:lnTo>
                    <a:pt x="11047" y="4664"/>
                  </a:lnTo>
                  <a:lnTo>
                    <a:pt x="11227" y="4751"/>
                  </a:lnTo>
                  <a:lnTo>
                    <a:pt x="11264" y="4863"/>
                  </a:lnTo>
                  <a:lnTo>
                    <a:pt x="11519" y="4876"/>
                  </a:lnTo>
                  <a:lnTo>
                    <a:pt x="11377" y="5087"/>
                  </a:lnTo>
                  <a:lnTo>
                    <a:pt x="11330" y="5510"/>
                  </a:lnTo>
                  <a:lnTo>
                    <a:pt x="11490" y="5348"/>
                  </a:lnTo>
                  <a:lnTo>
                    <a:pt x="11556" y="5697"/>
                  </a:lnTo>
                  <a:lnTo>
                    <a:pt x="11340" y="6082"/>
                  </a:lnTo>
                  <a:lnTo>
                    <a:pt x="11161" y="6145"/>
                  </a:lnTo>
                  <a:lnTo>
                    <a:pt x="11066" y="6468"/>
                  </a:lnTo>
                  <a:lnTo>
                    <a:pt x="11170" y="6729"/>
                  </a:lnTo>
                  <a:lnTo>
                    <a:pt x="11132" y="6866"/>
                  </a:lnTo>
                  <a:lnTo>
                    <a:pt x="10925" y="6767"/>
                  </a:lnTo>
                  <a:lnTo>
                    <a:pt x="10972" y="6356"/>
                  </a:lnTo>
                  <a:lnTo>
                    <a:pt x="10944" y="6082"/>
                  </a:lnTo>
                  <a:lnTo>
                    <a:pt x="10793" y="5995"/>
                  </a:lnTo>
                  <a:lnTo>
                    <a:pt x="10699" y="5809"/>
                  </a:lnTo>
                  <a:lnTo>
                    <a:pt x="10821" y="5821"/>
                  </a:lnTo>
                  <a:lnTo>
                    <a:pt x="11057" y="5635"/>
                  </a:lnTo>
                  <a:lnTo>
                    <a:pt x="11151" y="5572"/>
                  </a:lnTo>
                  <a:lnTo>
                    <a:pt x="10972" y="5473"/>
                  </a:lnTo>
                  <a:lnTo>
                    <a:pt x="11000" y="5174"/>
                  </a:lnTo>
                  <a:lnTo>
                    <a:pt x="10812" y="5000"/>
                  </a:lnTo>
                  <a:lnTo>
                    <a:pt x="10557" y="4640"/>
                  </a:lnTo>
                  <a:lnTo>
                    <a:pt x="10397" y="4801"/>
                  </a:lnTo>
                  <a:lnTo>
                    <a:pt x="10472" y="5050"/>
                  </a:lnTo>
                  <a:lnTo>
                    <a:pt x="10322" y="5249"/>
                  </a:lnTo>
                  <a:lnTo>
                    <a:pt x="10124" y="5423"/>
                  </a:lnTo>
                  <a:lnTo>
                    <a:pt x="10397" y="5722"/>
                  </a:lnTo>
                  <a:lnTo>
                    <a:pt x="10576" y="5684"/>
                  </a:lnTo>
                  <a:lnTo>
                    <a:pt x="10623" y="5796"/>
                  </a:lnTo>
                  <a:lnTo>
                    <a:pt x="10510" y="5883"/>
                  </a:lnTo>
                  <a:lnTo>
                    <a:pt x="10331" y="6008"/>
                  </a:lnTo>
                  <a:lnTo>
                    <a:pt x="10416" y="6194"/>
                  </a:lnTo>
                  <a:lnTo>
                    <a:pt x="10472" y="6306"/>
                  </a:lnTo>
                  <a:lnTo>
                    <a:pt x="10340" y="6431"/>
                  </a:lnTo>
                  <a:lnTo>
                    <a:pt x="9869" y="6418"/>
                  </a:lnTo>
                  <a:lnTo>
                    <a:pt x="9596" y="6530"/>
                  </a:lnTo>
                  <a:lnTo>
                    <a:pt x="9266" y="6331"/>
                  </a:lnTo>
                  <a:lnTo>
                    <a:pt x="9002" y="6083"/>
                  </a:lnTo>
                  <a:cubicBezTo>
                    <a:pt x="9002" y="6083"/>
                    <a:pt x="8823" y="6120"/>
                    <a:pt x="8813" y="6070"/>
                  </a:cubicBezTo>
                  <a:cubicBezTo>
                    <a:pt x="8804" y="6020"/>
                    <a:pt x="8653" y="5747"/>
                    <a:pt x="8653" y="5747"/>
                  </a:cubicBezTo>
                  <a:lnTo>
                    <a:pt x="8625" y="5573"/>
                  </a:lnTo>
                  <a:lnTo>
                    <a:pt x="8502" y="5436"/>
                  </a:lnTo>
                  <a:lnTo>
                    <a:pt x="8257" y="5610"/>
                  </a:lnTo>
                  <a:lnTo>
                    <a:pt x="8031" y="5784"/>
                  </a:lnTo>
                  <a:cubicBezTo>
                    <a:pt x="8031" y="5784"/>
                    <a:pt x="7871" y="5995"/>
                    <a:pt x="7956" y="6008"/>
                  </a:cubicBezTo>
                  <a:cubicBezTo>
                    <a:pt x="8041" y="6020"/>
                    <a:pt x="8257" y="6095"/>
                    <a:pt x="8257" y="6095"/>
                  </a:cubicBezTo>
                  <a:lnTo>
                    <a:pt x="8436" y="5796"/>
                  </a:lnTo>
                  <a:lnTo>
                    <a:pt x="8389" y="6157"/>
                  </a:lnTo>
                  <a:lnTo>
                    <a:pt x="8201" y="6257"/>
                  </a:lnTo>
                  <a:lnTo>
                    <a:pt x="8125" y="6630"/>
                  </a:lnTo>
                  <a:lnTo>
                    <a:pt x="8238" y="7140"/>
                  </a:lnTo>
                  <a:lnTo>
                    <a:pt x="8059" y="7127"/>
                  </a:lnTo>
                  <a:lnTo>
                    <a:pt x="7975" y="6667"/>
                  </a:lnTo>
                  <a:lnTo>
                    <a:pt x="7758" y="6642"/>
                  </a:lnTo>
                  <a:lnTo>
                    <a:pt x="7597" y="6381"/>
                  </a:lnTo>
                  <a:lnTo>
                    <a:pt x="7249" y="6406"/>
                  </a:lnTo>
                  <a:lnTo>
                    <a:pt x="6966" y="6456"/>
                  </a:lnTo>
                  <a:lnTo>
                    <a:pt x="6664" y="6505"/>
                  </a:lnTo>
                  <a:lnTo>
                    <a:pt x="6202" y="6443"/>
                  </a:lnTo>
                  <a:lnTo>
                    <a:pt x="6344" y="6107"/>
                  </a:lnTo>
                  <a:lnTo>
                    <a:pt x="6579" y="6045"/>
                  </a:lnTo>
                  <a:lnTo>
                    <a:pt x="6476" y="5734"/>
                  </a:lnTo>
                  <a:lnTo>
                    <a:pt x="6193" y="5485"/>
                  </a:lnTo>
                  <a:lnTo>
                    <a:pt x="5825" y="5510"/>
                  </a:lnTo>
                  <a:lnTo>
                    <a:pt x="5486" y="5274"/>
                  </a:lnTo>
                  <a:lnTo>
                    <a:pt x="5326" y="5125"/>
                  </a:lnTo>
                  <a:lnTo>
                    <a:pt x="5071" y="4963"/>
                  </a:lnTo>
                  <a:cubicBezTo>
                    <a:pt x="5071" y="4963"/>
                    <a:pt x="4854" y="4863"/>
                    <a:pt x="4826" y="4826"/>
                  </a:cubicBezTo>
                  <a:cubicBezTo>
                    <a:pt x="4798" y="4789"/>
                    <a:pt x="4675" y="4677"/>
                    <a:pt x="4572" y="4677"/>
                  </a:cubicBezTo>
                  <a:cubicBezTo>
                    <a:pt x="4468" y="4677"/>
                    <a:pt x="4308" y="4664"/>
                    <a:pt x="4308" y="4664"/>
                  </a:cubicBezTo>
                  <a:lnTo>
                    <a:pt x="4279" y="5013"/>
                  </a:lnTo>
                  <a:lnTo>
                    <a:pt x="4025" y="5013"/>
                  </a:lnTo>
                  <a:lnTo>
                    <a:pt x="4100" y="4727"/>
                  </a:lnTo>
                  <a:lnTo>
                    <a:pt x="3968" y="4615"/>
                  </a:lnTo>
                  <a:cubicBezTo>
                    <a:pt x="3968" y="4615"/>
                    <a:pt x="3997" y="4403"/>
                    <a:pt x="3959" y="4416"/>
                  </a:cubicBezTo>
                  <a:cubicBezTo>
                    <a:pt x="3921" y="4428"/>
                    <a:pt x="3695" y="4615"/>
                    <a:pt x="3695" y="4615"/>
                  </a:cubicBezTo>
                  <a:lnTo>
                    <a:pt x="3686" y="4926"/>
                  </a:lnTo>
                  <a:lnTo>
                    <a:pt x="3591" y="4988"/>
                  </a:lnTo>
                  <a:lnTo>
                    <a:pt x="3393" y="4540"/>
                  </a:lnTo>
                  <a:lnTo>
                    <a:pt x="3280" y="4179"/>
                  </a:lnTo>
                  <a:lnTo>
                    <a:pt x="3064" y="3906"/>
                  </a:lnTo>
                  <a:cubicBezTo>
                    <a:pt x="3064" y="3906"/>
                    <a:pt x="2894" y="4229"/>
                    <a:pt x="2922" y="4242"/>
                  </a:cubicBezTo>
                  <a:cubicBezTo>
                    <a:pt x="2950" y="4254"/>
                    <a:pt x="3082" y="4329"/>
                    <a:pt x="3082" y="4329"/>
                  </a:cubicBezTo>
                  <a:lnTo>
                    <a:pt x="2875" y="4590"/>
                  </a:lnTo>
                  <a:lnTo>
                    <a:pt x="2715" y="4540"/>
                  </a:lnTo>
                  <a:lnTo>
                    <a:pt x="2752" y="4329"/>
                  </a:lnTo>
                  <a:lnTo>
                    <a:pt x="2611" y="4329"/>
                  </a:lnTo>
                  <a:lnTo>
                    <a:pt x="2385" y="4577"/>
                  </a:lnTo>
                  <a:lnTo>
                    <a:pt x="2187" y="4752"/>
                  </a:lnTo>
                  <a:lnTo>
                    <a:pt x="1819" y="4913"/>
                  </a:lnTo>
                  <a:lnTo>
                    <a:pt x="1725" y="5100"/>
                  </a:lnTo>
                  <a:lnTo>
                    <a:pt x="1631" y="4913"/>
                  </a:lnTo>
                  <a:lnTo>
                    <a:pt x="1574" y="4789"/>
                  </a:lnTo>
                  <a:lnTo>
                    <a:pt x="1395" y="4926"/>
                  </a:lnTo>
                  <a:lnTo>
                    <a:pt x="1320" y="5100"/>
                  </a:lnTo>
                  <a:lnTo>
                    <a:pt x="1461" y="5336"/>
                  </a:lnTo>
                  <a:lnTo>
                    <a:pt x="1423" y="5523"/>
                  </a:lnTo>
                  <a:lnTo>
                    <a:pt x="1178" y="5535"/>
                  </a:lnTo>
                  <a:lnTo>
                    <a:pt x="924" y="5473"/>
                  </a:lnTo>
                  <a:lnTo>
                    <a:pt x="773" y="5361"/>
                  </a:lnTo>
                  <a:lnTo>
                    <a:pt x="669" y="5262"/>
                  </a:lnTo>
                  <a:lnTo>
                    <a:pt x="556" y="5050"/>
                  </a:lnTo>
                  <a:lnTo>
                    <a:pt x="405" y="5013"/>
                  </a:lnTo>
                  <a:lnTo>
                    <a:pt x="217" y="4876"/>
                  </a:lnTo>
                  <a:cubicBezTo>
                    <a:pt x="217" y="4876"/>
                    <a:pt x="9" y="4827"/>
                    <a:pt x="9" y="482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0" name="Shape"/>
            <p:cNvSpPr/>
            <p:nvPr/>
          </p:nvSpPr>
          <p:spPr>
            <a:xfrm>
              <a:off x="20600119" y="5139790"/>
              <a:ext cx="46886" cy="66980"/>
            </a:xfrm>
            <a:custGeom>
              <a:avLst/>
              <a:gdLst/>
              <a:ahLst/>
              <a:cxnLst>
                <a:cxn ang="0">
                  <a:pos x="wd2" y="hd2"/>
                </a:cxn>
                <a:cxn ang="5400000">
                  <a:pos x="wd2" y="hd2"/>
                </a:cxn>
                <a:cxn ang="10800000">
                  <a:pos x="wd2" y="hd2"/>
                </a:cxn>
                <a:cxn ang="16200000">
                  <a:pos x="wd2" y="hd2"/>
                </a:cxn>
              </a:cxnLst>
              <a:rect l="0" t="0" r="r" b="b"/>
              <a:pathLst>
                <a:path w="21600" h="21600" extrusionOk="0">
                  <a:moveTo>
                    <a:pt x="8229" y="0"/>
                  </a:moveTo>
                  <a:lnTo>
                    <a:pt x="0" y="12960"/>
                  </a:lnTo>
                  <a:lnTo>
                    <a:pt x="6171" y="21600"/>
                  </a:lnTo>
                  <a:lnTo>
                    <a:pt x="21600" y="7920"/>
                  </a:lnTo>
                  <a:cubicBezTo>
                    <a:pt x="21600" y="7920"/>
                    <a:pt x="8229" y="0"/>
                    <a:pt x="822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1" name="Shape"/>
            <p:cNvSpPr/>
            <p:nvPr/>
          </p:nvSpPr>
          <p:spPr>
            <a:xfrm>
              <a:off x="20332203" y="4407489"/>
              <a:ext cx="267916" cy="212101"/>
            </a:xfrm>
            <a:custGeom>
              <a:avLst/>
              <a:gdLst/>
              <a:ahLst/>
              <a:cxnLst>
                <a:cxn ang="0">
                  <a:pos x="wd2" y="hd2"/>
                </a:cxn>
                <a:cxn ang="5400000">
                  <a:pos x="wd2" y="hd2"/>
                </a:cxn>
                <a:cxn ang="10800000">
                  <a:pos x="wd2" y="hd2"/>
                </a:cxn>
                <a:cxn ang="16200000">
                  <a:pos x="wd2" y="hd2"/>
                </a:cxn>
              </a:cxnLst>
              <a:rect l="0" t="0" r="r" b="b"/>
              <a:pathLst>
                <a:path w="21600" h="21600" extrusionOk="0">
                  <a:moveTo>
                    <a:pt x="4320" y="0"/>
                  </a:moveTo>
                  <a:lnTo>
                    <a:pt x="3420" y="4093"/>
                  </a:lnTo>
                  <a:lnTo>
                    <a:pt x="2340" y="13187"/>
                  </a:lnTo>
                  <a:lnTo>
                    <a:pt x="720" y="16371"/>
                  </a:lnTo>
                  <a:lnTo>
                    <a:pt x="0" y="19554"/>
                  </a:lnTo>
                  <a:lnTo>
                    <a:pt x="4500" y="17962"/>
                  </a:lnTo>
                  <a:lnTo>
                    <a:pt x="4680" y="21600"/>
                  </a:lnTo>
                  <a:lnTo>
                    <a:pt x="7920" y="21373"/>
                  </a:lnTo>
                  <a:lnTo>
                    <a:pt x="9900" y="18189"/>
                  </a:lnTo>
                  <a:lnTo>
                    <a:pt x="12060" y="15006"/>
                  </a:lnTo>
                  <a:lnTo>
                    <a:pt x="12960" y="16143"/>
                  </a:lnTo>
                  <a:lnTo>
                    <a:pt x="15480" y="18189"/>
                  </a:lnTo>
                  <a:lnTo>
                    <a:pt x="18360" y="20008"/>
                  </a:lnTo>
                  <a:lnTo>
                    <a:pt x="21600" y="17053"/>
                  </a:lnTo>
                  <a:lnTo>
                    <a:pt x="19800" y="15006"/>
                  </a:lnTo>
                  <a:lnTo>
                    <a:pt x="16920" y="15234"/>
                  </a:lnTo>
                  <a:lnTo>
                    <a:pt x="16020" y="9777"/>
                  </a:lnTo>
                  <a:lnTo>
                    <a:pt x="11520" y="7503"/>
                  </a:lnTo>
                  <a:lnTo>
                    <a:pt x="9360" y="3865"/>
                  </a:lnTo>
                  <a:lnTo>
                    <a:pt x="6660" y="4093"/>
                  </a:lnTo>
                  <a:cubicBezTo>
                    <a:pt x="6660" y="4093"/>
                    <a:pt x="4320" y="0"/>
                    <a:pt x="432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2" name="Shape"/>
            <p:cNvSpPr/>
            <p:nvPr/>
          </p:nvSpPr>
          <p:spPr>
            <a:xfrm>
              <a:off x="20466161" y="4657544"/>
              <a:ext cx="62515" cy="53584"/>
            </a:xfrm>
            <a:custGeom>
              <a:avLst/>
              <a:gdLst/>
              <a:ahLst/>
              <a:cxnLst>
                <a:cxn ang="0">
                  <a:pos x="wd2" y="hd2"/>
                </a:cxn>
                <a:cxn ang="5400000">
                  <a:pos x="wd2" y="hd2"/>
                </a:cxn>
                <a:cxn ang="10800000">
                  <a:pos x="wd2" y="hd2"/>
                </a:cxn>
                <a:cxn ang="16200000">
                  <a:pos x="wd2" y="hd2"/>
                </a:cxn>
              </a:cxnLst>
              <a:rect l="0" t="0" r="r" b="b"/>
              <a:pathLst>
                <a:path w="21600" h="21600" extrusionOk="0">
                  <a:moveTo>
                    <a:pt x="17743" y="0"/>
                  </a:moveTo>
                  <a:lnTo>
                    <a:pt x="8486" y="5400"/>
                  </a:lnTo>
                  <a:lnTo>
                    <a:pt x="0" y="3600"/>
                  </a:lnTo>
                  <a:lnTo>
                    <a:pt x="0" y="20700"/>
                  </a:lnTo>
                  <a:lnTo>
                    <a:pt x="14657" y="21600"/>
                  </a:lnTo>
                  <a:lnTo>
                    <a:pt x="21600" y="4500"/>
                  </a:lnTo>
                  <a:cubicBezTo>
                    <a:pt x="21600" y="4500"/>
                    <a:pt x="17743" y="0"/>
                    <a:pt x="1774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3" name="Shape"/>
            <p:cNvSpPr/>
            <p:nvPr/>
          </p:nvSpPr>
          <p:spPr>
            <a:xfrm>
              <a:off x="20600119" y="4702196"/>
              <a:ext cx="33490" cy="53584"/>
            </a:xfrm>
            <a:custGeom>
              <a:avLst/>
              <a:gdLst/>
              <a:ahLst/>
              <a:cxnLst>
                <a:cxn ang="0">
                  <a:pos x="wd2" y="hd2"/>
                </a:cxn>
                <a:cxn ang="5400000">
                  <a:pos x="wd2" y="hd2"/>
                </a:cxn>
                <a:cxn ang="10800000">
                  <a:pos x="wd2" y="hd2"/>
                </a:cxn>
                <a:cxn ang="16200000">
                  <a:pos x="wd2" y="hd2"/>
                </a:cxn>
              </a:cxnLst>
              <a:rect l="0" t="0" r="r" b="b"/>
              <a:pathLst>
                <a:path w="21600" h="21600" extrusionOk="0">
                  <a:moveTo>
                    <a:pt x="0" y="900"/>
                  </a:moveTo>
                  <a:lnTo>
                    <a:pt x="1440" y="10800"/>
                  </a:lnTo>
                  <a:lnTo>
                    <a:pt x="12960" y="21600"/>
                  </a:lnTo>
                  <a:lnTo>
                    <a:pt x="21600" y="2700"/>
                  </a:lnTo>
                  <a:lnTo>
                    <a:pt x="10080" y="0"/>
                  </a:lnTo>
                  <a:cubicBezTo>
                    <a:pt x="10080" y="0"/>
                    <a:pt x="0" y="900"/>
                    <a:pt x="0" y="9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4" name="Shape"/>
            <p:cNvSpPr/>
            <p:nvPr/>
          </p:nvSpPr>
          <p:spPr>
            <a:xfrm>
              <a:off x="20707284" y="4148505"/>
              <a:ext cx="84841" cy="104935"/>
            </a:xfrm>
            <a:custGeom>
              <a:avLst/>
              <a:gdLst/>
              <a:ahLst/>
              <a:cxnLst>
                <a:cxn ang="0">
                  <a:pos x="wd2" y="hd2"/>
                </a:cxn>
                <a:cxn ang="5400000">
                  <a:pos x="wd2" y="hd2"/>
                </a:cxn>
                <a:cxn ang="10800000">
                  <a:pos x="wd2" y="hd2"/>
                </a:cxn>
                <a:cxn ang="16200000">
                  <a:pos x="wd2" y="hd2"/>
                </a:cxn>
              </a:cxnLst>
              <a:rect l="0" t="0" r="r" b="b"/>
              <a:pathLst>
                <a:path w="21600" h="21600" extrusionOk="0">
                  <a:moveTo>
                    <a:pt x="13074" y="0"/>
                  </a:moveTo>
                  <a:lnTo>
                    <a:pt x="4547" y="2298"/>
                  </a:lnTo>
                  <a:lnTo>
                    <a:pt x="0" y="11030"/>
                  </a:lnTo>
                  <a:lnTo>
                    <a:pt x="568" y="18383"/>
                  </a:lnTo>
                  <a:lnTo>
                    <a:pt x="4547" y="21600"/>
                  </a:lnTo>
                  <a:lnTo>
                    <a:pt x="17053" y="20221"/>
                  </a:lnTo>
                  <a:lnTo>
                    <a:pt x="20463" y="11030"/>
                  </a:lnTo>
                  <a:lnTo>
                    <a:pt x="21600" y="3217"/>
                  </a:lnTo>
                  <a:cubicBezTo>
                    <a:pt x="21600" y="3217"/>
                    <a:pt x="13074" y="0"/>
                    <a:pt x="1307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5" name="Shape"/>
            <p:cNvSpPr/>
            <p:nvPr/>
          </p:nvSpPr>
          <p:spPr>
            <a:xfrm>
              <a:off x="20216107" y="3478717"/>
              <a:ext cx="1119633" cy="1262060"/>
            </a:xfrm>
            <a:custGeom>
              <a:avLst/>
              <a:gdLst/>
              <a:ahLst/>
              <a:cxnLst>
                <a:cxn ang="0">
                  <a:pos x="wd2" y="hd2"/>
                </a:cxn>
                <a:cxn ang="5400000">
                  <a:pos x="wd2" y="hd2"/>
                </a:cxn>
                <a:cxn ang="10800000">
                  <a:pos x="wd2" y="hd2"/>
                </a:cxn>
                <a:cxn ang="16200000">
                  <a:pos x="wd2" y="hd2"/>
                </a:cxn>
              </a:cxnLst>
              <a:rect l="0" t="0" r="r" b="b"/>
              <a:pathLst>
                <a:path w="21407" h="21573" extrusionOk="0">
                  <a:moveTo>
                    <a:pt x="5741" y="8510"/>
                  </a:moveTo>
                  <a:lnTo>
                    <a:pt x="6680" y="8510"/>
                  </a:lnTo>
                  <a:lnTo>
                    <a:pt x="7363" y="9045"/>
                  </a:lnTo>
                  <a:lnTo>
                    <a:pt x="7875" y="8854"/>
                  </a:lnTo>
                  <a:lnTo>
                    <a:pt x="7107" y="8548"/>
                  </a:lnTo>
                  <a:lnTo>
                    <a:pt x="6466" y="8167"/>
                  </a:lnTo>
                  <a:lnTo>
                    <a:pt x="7662" y="8243"/>
                  </a:lnTo>
                  <a:lnTo>
                    <a:pt x="8387" y="8587"/>
                  </a:lnTo>
                  <a:lnTo>
                    <a:pt x="8430" y="7861"/>
                  </a:lnTo>
                  <a:lnTo>
                    <a:pt x="8259" y="7404"/>
                  </a:lnTo>
                  <a:lnTo>
                    <a:pt x="9113" y="7785"/>
                  </a:lnTo>
                  <a:lnTo>
                    <a:pt x="9412" y="8510"/>
                  </a:lnTo>
                  <a:lnTo>
                    <a:pt x="9668" y="8892"/>
                  </a:lnTo>
                  <a:lnTo>
                    <a:pt x="10009" y="9312"/>
                  </a:lnTo>
                  <a:lnTo>
                    <a:pt x="10650" y="9731"/>
                  </a:lnTo>
                  <a:lnTo>
                    <a:pt x="10180" y="10113"/>
                  </a:lnTo>
                  <a:lnTo>
                    <a:pt x="10180" y="10724"/>
                  </a:lnTo>
                  <a:lnTo>
                    <a:pt x="10820" y="10380"/>
                  </a:lnTo>
                  <a:lnTo>
                    <a:pt x="11290" y="10533"/>
                  </a:lnTo>
                  <a:lnTo>
                    <a:pt x="11503" y="10800"/>
                  </a:lnTo>
                  <a:lnTo>
                    <a:pt x="11888" y="11029"/>
                  </a:lnTo>
                  <a:lnTo>
                    <a:pt x="12016" y="11029"/>
                  </a:lnTo>
                  <a:lnTo>
                    <a:pt x="12357" y="11716"/>
                  </a:lnTo>
                  <a:lnTo>
                    <a:pt x="12656" y="11907"/>
                  </a:lnTo>
                  <a:lnTo>
                    <a:pt x="12955" y="13052"/>
                  </a:lnTo>
                  <a:lnTo>
                    <a:pt x="12912" y="13662"/>
                  </a:lnTo>
                  <a:lnTo>
                    <a:pt x="12613" y="14006"/>
                  </a:lnTo>
                  <a:lnTo>
                    <a:pt x="13254" y="14158"/>
                  </a:lnTo>
                  <a:lnTo>
                    <a:pt x="13809" y="14196"/>
                  </a:lnTo>
                  <a:lnTo>
                    <a:pt x="14235" y="13624"/>
                  </a:lnTo>
                  <a:lnTo>
                    <a:pt x="15089" y="14349"/>
                  </a:lnTo>
                  <a:cubicBezTo>
                    <a:pt x="15089" y="14349"/>
                    <a:pt x="15345" y="14464"/>
                    <a:pt x="15217" y="14540"/>
                  </a:cubicBezTo>
                  <a:cubicBezTo>
                    <a:pt x="15089" y="14616"/>
                    <a:pt x="13937" y="14960"/>
                    <a:pt x="13937" y="14960"/>
                  </a:cubicBezTo>
                  <a:lnTo>
                    <a:pt x="13595" y="14464"/>
                  </a:lnTo>
                  <a:lnTo>
                    <a:pt x="12613" y="14387"/>
                  </a:lnTo>
                  <a:lnTo>
                    <a:pt x="12229" y="14845"/>
                  </a:lnTo>
                  <a:lnTo>
                    <a:pt x="11845" y="15380"/>
                  </a:lnTo>
                  <a:lnTo>
                    <a:pt x="11802" y="15837"/>
                  </a:lnTo>
                  <a:lnTo>
                    <a:pt x="11290" y="16219"/>
                  </a:lnTo>
                  <a:lnTo>
                    <a:pt x="10265" y="16334"/>
                  </a:lnTo>
                  <a:lnTo>
                    <a:pt x="9113" y="16295"/>
                  </a:lnTo>
                  <a:cubicBezTo>
                    <a:pt x="9113" y="16295"/>
                    <a:pt x="9156" y="16906"/>
                    <a:pt x="9113" y="17020"/>
                  </a:cubicBezTo>
                  <a:cubicBezTo>
                    <a:pt x="9070" y="17135"/>
                    <a:pt x="9241" y="17822"/>
                    <a:pt x="9241" y="17822"/>
                  </a:cubicBezTo>
                  <a:lnTo>
                    <a:pt x="10265" y="18127"/>
                  </a:lnTo>
                  <a:lnTo>
                    <a:pt x="10863" y="17631"/>
                  </a:lnTo>
                  <a:lnTo>
                    <a:pt x="11503" y="17707"/>
                  </a:lnTo>
                  <a:lnTo>
                    <a:pt x="11589" y="17402"/>
                  </a:lnTo>
                  <a:lnTo>
                    <a:pt x="12656" y="17746"/>
                  </a:lnTo>
                  <a:cubicBezTo>
                    <a:pt x="12656" y="17746"/>
                    <a:pt x="12656" y="18280"/>
                    <a:pt x="12741" y="18394"/>
                  </a:cubicBezTo>
                  <a:cubicBezTo>
                    <a:pt x="12827" y="18509"/>
                    <a:pt x="13339" y="18852"/>
                    <a:pt x="13339" y="18852"/>
                  </a:cubicBezTo>
                  <a:lnTo>
                    <a:pt x="13766" y="19196"/>
                  </a:lnTo>
                  <a:lnTo>
                    <a:pt x="13382" y="19425"/>
                  </a:lnTo>
                  <a:lnTo>
                    <a:pt x="13851" y="20188"/>
                  </a:lnTo>
                  <a:cubicBezTo>
                    <a:pt x="13851" y="20188"/>
                    <a:pt x="14449" y="20112"/>
                    <a:pt x="14534" y="20226"/>
                  </a:cubicBezTo>
                  <a:cubicBezTo>
                    <a:pt x="14620" y="20341"/>
                    <a:pt x="15516" y="20608"/>
                    <a:pt x="15601" y="20760"/>
                  </a:cubicBezTo>
                  <a:cubicBezTo>
                    <a:pt x="15687" y="20913"/>
                    <a:pt x="16669" y="21524"/>
                    <a:pt x="16797" y="21562"/>
                  </a:cubicBezTo>
                  <a:cubicBezTo>
                    <a:pt x="16925" y="21600"/>
                    <a:pt x="18035" y="21524"/>
                    <a:pt x="18035" y="21524"/>
                  </a:cubicBezTo>
                  <a:lnTo>
                    <a:pt x="16882" y="20112"/>
                  </a:lnTo>
                  <a:lnTo>
                    <a:pt x="16199" y="19272"/>
                  </a:lnTo>
                  <a:lnTo>
                    <a:pt x="15815" y="18738"/>
                  </a:lnTo>
                  <a:lnTo>
                    <a:pt x="16967" y="19196"/>
                  </a:lnTo>
                  <a:cubicBezTo>
                    <a:pt x="16967" y="19196"/>
                    <a:pt x="16967" y="19387"/>
                    <a:pt x="17266" y="19577"/>
                  </a:cubicBezTo>
                  <a:cubicBezTo>
                    <a:pt x="17565" y="19768"/>
                    <a:pt x="18077" y="20302"/>
                    <a:pt x="18077" y="20302"/>
                  </a:cubicBezTo>
                  <a:lnTo>
                    <a:pt x="19273" y="20799"/>
                  </a:lnTo>
                  <a:lnTo>
                    <a:pt x="18846" y="19883"/>
                  </a:lnTo>
                  <a:lnTo>
                    <a:pt x="18846" y="19119"/>
                  </a:lnTo>
                  <a:cubicBezTo>
                    <a:pt x="18846" y="19119"/>
                    <a:pt x="19016" y="18890"/>
                    <a:pt x="18846" y="18700"/>
                  </a:cubicBezTo>
                  <a:cubicBezTo>
                    <a:pt x="18675" y="18509"/>
                    <a:pt x="18248" y="18051"/>
                    <a:pt x="18248" y="18051"/>
                  </a:cubicBezTo>
                  <a:lnTo>
                    <a:pt x="18291" y="17669"/>
                  </a:lnTo>
                  <a:cubicBezTo>
                    <a:pt x="18291" y="17669"/>
                    <a:pt x="18547" y="17478"/>
                    <a:pt x="18248" y="17364"/>
                  </a:cubicBezTo>
                  <a:cubicBezTo>
                    <a:pt x="17949" y="17249"/>
                    <a:pt x="16839" y="16792"/>
                    <a:pt x="16839" y="16792"/>
                  </a:cubicBezTo>
                  <a:lnTo>
                    <a:pt x="16797" y="15990"/>
                  </a:lnTo>
                  <a:lnTo>
                    <a:pt x="16882" y="15647"/>
                  </a:lnTo>
                  <a:lnTo>
                    <a:pt x="16711" y="15341"/>
                  </a:lnTo>
                  <a:lnTo>
                    <a:pt x="17138" y="15303"/>
                  </a:lnTo>
                  <a:lnTo>
                    <a:pt x="16626" y="14693"/>
                  </a:lnTo>
                  <a:lnTo>
                    <a:pt x="17224" y="14387"/>
                  </a:lnTo>
                  <a:lnTo>
                    <a:pt x="17779" y="14922"/>
                  </a:lnTo>
                  <a:lnTo>
                    <a:pt x="18077" y="15036"/>
                  </a:lnTo>
                  <a:lnTo>
                    <a:pt x="18291" y="14807"/>
                  </a:lnTo>
                  <a:lnTo>
                    <a:pt x="17907" y="15570"/>
                  </a:lnTo>
                  <a:lnTo>
                    <a:pt x="18974" y="14922"/>
                  </a:lnTo>
                  <a:lnTo>
                    <a:pt x="18419" y="15876"/>
                  </a:lnTo>
                  <a:cubicBezTo>
                    <a:pt x="18419" y="15876"/>
                    <a:pt x="18675" y="16028"/>
                    <a:pt x="18803" y="16105"/>
                  </a:cubicBezTo>
                  <a:cubicBezTo>
                    <a:pt x="18931" y="16181"/>
                    <a:pt x="19401" y="16792"/>
                    <a:pt x="19401" y="16792"/>
                  </a:cubicBezTo>
                  <a:cubicBezTo>
                    <a:pt x="19401" y="16792"/>
                    <a:pt x="19657" y="17249"/>
                    <a:pt x="19699" y="17097"/>
                  </a:cubicBezTo>
                  <a:cubicBezTo>
                    <a:pt x="19742" y="16944"/>
                    <a:pt x="19913" y="16677"/>
                    <a:pt x="19870" y="16410"/>
                  </a:cubicBezTo>
                  <a:cubicBezTo>
                    <a:pt x="19828" y="16143"/>
                    <a:pt x="19358" y="15456"/>
                    <a:pt x="19742" y="15647"/>
                  </a:cubicBezTo>
                  <a:cubicBezTo>
                    <a:pt x="20126" y="15837"/>
                    <a:pt x="20596" y="16257"/>
                    <a:pt x="20553" y="16028"/>
                  </a:cubicBezTo>
                  <a:cubicBezTo>
                    <a:pt x="20511" y="15799"/>
                    <a:pt x="20425" y="15227"/>
                    <a:pt x="20425" y="15227"/>
                  </a:cubicBezTo>
                  <a:cubicBezTo>
                    <a:pt x="20425" y="15227"/>
                    <a:pt x="20425" y="14693"/>
                    <a:pt x="20596" y="14693"/>
                  </a:cubicBezTo>
                  <a:cubicBezTo>
                    <a:pt x="20767" y="14693"/>
                    <a:pt x="21407" y="14616"/>
                    <a:pt x="21407" y="14616"/>
                  </a:cubicBezTo>
                  <a:lnTo>
                    <a:pt x="21108" y="13700"/>
                  </a:lnTo>
                  <a:lnTo>
                    <a:pt x="19828" y="13548"/>
                  </a:lnTo>
                  <a:cubicBezTo>
                    <a:pt x="19828" y="13548"/>
                    <a:pt x="19273" y="13815"/>
                    <a:pt x="19273" y="13662"/>
                  </a:cubicBezTo>
                  <a:cubicBezTo>
                    <a:pt x="19273" y="13510"/>
                    <a:pt x="19401" y="12632"/>
                    <a:pt x="19401" y="12632"/>
                  </a:cubicBezTo>
                  <a:lnTo>
                    <a:pt x="18760" y="12479"/>
                  </a:lnTo>
                  <a:cubicBezTo>
                    <a:pt x="18760" y="12479"/>
                    <a:pt x="18718" y="11869"/>
                    <a:pt x="18462" y="11830"/>
                  </a:cubicBezTo>
                  <a:cubicBezTo>
                    <a:pt x="18205" y="11792"/>
                    <a:pt x="17394" y="11754"/>
                    <a:pt x="17394" y="11754"/>
                  </a:cubicBezTo>
                  <a:lnTo>
                    <a:pt x="16541" y="11296"/>
                  </a:lnTo>
                  <a:lnTo>
                    <a:pt x="15986" y="10686"/>
                  </a:lnTo>
                  <a:cubicBezTo>
                    <a:pt x="15986" y="10686"/>
                    <a:pt x="16669" y="10800"/>
                    <a:pt x="16583" y="10647"/>
                  </a:cubicBezTo>
                  <a:cubicBezTo>
                    <a:pt x="16498" y="10495"/>
                    <a:pt x="16114" y="9770"/>
                    <a:pt x="16114" y="9770"/>
                  </a:cubicBezTo>
                  <a:cubicBezTo>
                    <a:pt x="16114" y="9770"/>
                    <a:pt x="15900" y="9388"/>
                    <a:pt x="16114" y="9426"/>
                  </a:cubicBezTo>
                  <a:cubicBezTo>
                    <a:pt x="16327" y="9464"/>
                    <a:pt x="16669" y="9655"/>
                    <a:pt x="16797" y="9655"/>
                  </a:cubicBezTo>
                  <a:cubicBezTo>
                    <a:pt x="16925" y="9655"/>
                    <a:pt x="17181" y="9617"/>
                    <a:pt x="17181" y="9617"/>
                  </a:cubicBezTo>
                  <a:cubicBezTo>
                    <a:pt x="17181" y="9617"/>
                    <a:pt x="17394" y="9312"/>
                    <a:pt x="17266" y="9273"/>
                  </a:cubicBezTo>
                  <a:cubicBezTo>
                    <a:pt x="17138" y="9235"/>
                    <a:pt x="16882" y="9083"/>
                    <a:pt x="16711" y="9045"/>
                  </a:cubicBezTo>
                  <a:cubicBezTo>
                    <a:pt x="16541" y="9006"/>
                    <a:pt x="16327" y="8968"/>
                    <a:pt x="16327" y="8968"/>
                  </a:cubicBezTo>
                  <a:cubicBezTo>
                    <a:pt x="16327" y="8968"/>
                    <a:pt x="16498" y="8816"/>
                    <a:pt x="16711" y="8816"/>
                  </a:cubicBezTo>
                  <a:cubicBezTo>
                    <a:pt x="16925" y="8816"/>
                    <a:pt x="17096" y="8777"/>
                    <a:pt x="17096" y="8777"/>
                  </a:cubicBezTo>
                  <a:lnTo>
                    <a:pt x="17053" y="8205"/>
                  </a:lnTo>
                  <a:lnTo>
                    <a:pt x="16156" y="7442"/>
                  </a:lnTo>
                  <a:lnTo>
                    <a:pt x="15900" y="8052"/>
                  </a:lnTo>
                  <a:cubicBezTo>
                    <a:pt x="15900" y="8052"/>
                    <a:pt x="15388" y="7785"/>
                    <a:pt x="15516" y="7747"/>
                  </a:cubicBezTo>
                  <a:cubicBezTo>
                    <a:pt x="15644" y="7709"/>
                    <a:pt x="16071" y="7251"/>
                    <a:pt x="16071" y="7251"/>
                  </a:cubicBezTo>
                  <a:lnTo>
                    <a:pt x="15644" y="6717"/>
                  </a:lnTo>
                  <a:lnTo>
                    <a:pt x="15260" y="6640"/>
                  </a:lnTo>
                  <a:lnTo>
                    <a:pt x="14705" y="6946"/>
                  </a:lnTo>
                  <a:lnTo>
                    <a:pt x="14833" y="6373"/>
                  </a:lnTo>
                  <a:lnTo>
                    <a:pt x="14107" y="6793"/>
                  </a:lnTo>
                  <a:lnTo>
                    <a:pt x="14406" y="5953"/>
                  </a:lnTo>
                  <a:lnTo>
                    <a:pt x="13979" y="6259"/>
                  </a:lnTo>
                  <a:lnTo>
                    <a:pt x="13723" y="6068"/>
                  </a:lnTo>
                  <a:lnTo>
                    <a:pt x="14321" y="5495"/>
                  </a:lnTo>
                  <a:lnTo>
                    <a:pt x="13937" y="5190"/>
                  </a:lnTo>
                  <a:lnTo>
                    <a:pt x="13083" y="4923"/>
                  </a:lnTo>
                  <a:lnTo>
                    <a:pt x="12827" y="5419"/>
                  </a:lnTo>
                  <a:lnTo>
                    <a:pt x="12485" y="5190"/>
                  </a:lnTo>
                  <a:lnTo>
                    <a:pt x="12443" y="4694"/>
                  </a:lnTo>
                  <a:cubicBezTo>
                    <a:pt x="12443" y="4694"/>
                    <a:pt x="11802" y="5343"/>
                    <a:pt x="11802" y="5190"/>
                  </a:cubicBezTo>
                  <a:cubicBezTo>
                    <a:pt x="11802" y="5037"/>
                    <a:pt x="11888" y="4541"/>
                    <a:pt x="11888" y="4541"/>
                  </a:cubicBezTo>
                  <a:lnTo>
                    <a:pt x="11717" y="4503"/>
                  </a:lnTo>
                  <a:lnTo>
                    <a:pt x="11760" y="4083"/>
                  </a:lnTo>
                  <a:lnTo>
                    <a:pt x="11205" y="4083"/>
                  </a:lnTo>
                  <a:lnTo>
                    <a:pt x="10607" y="4122"/>
                  </a:lnTo>
                  <a:lnTo>
                    <a:pt x="11247" y="3625"/>
                  </a:lnTo>
                  <a:lnTo>
                    <a:pt x="11162" y="3167"/>
                  </a:lnTo>
                  <a:lnTo>
                    <a:pt x="10820" y="2939"/>
                  </a:lnTo>
                  <a:lnTo>
                    <a:pt x="10095" y="2939"/>
                  </a:lnTo>
                  <a:lnTo>
                    <a:pt x="9711" y="2710"/>
                  </a:lnTo>
                  <a:lnTo>
                    <a:pt x="8857" y="2786"/>
                  </a:lnTo>
                  <a:cubicBezTo>
                    <a:pt x="8857" y="2786"/>
                    <a:pt x="8558" y="2862"/>
                    <a:pt x="8686" y="3091"/>
                  </a:cubicBezTo>
                  <a:cubicBezTo>
                    <a:pt x="8814" y="3320"/>
                    <a:pt x="8942" y="3511"/>
                    <a:pt x="8814" y="3549"/>
                  </a:cubicBezTo>
                  <a:cubicBezTo>
                    <a:pt x="8686" y="3587"/>
                    <a:pt x="8430" y="3396"/>
                    <a:pt x="8430" y="3702"/>
                  </a:cubicBezTo>
                  <a:cubicBezTo>
                    <a:pt x="8430" y="4007"/>
                    <a:pt x="8430" y="4465"/>
                    <a:pt x="8430" y="4465"/>
                  </a:cubicBezTo>
                  <a:lnTo>
                    <a:pt x="8088" y="3854"/>
                  </a:lnTo>
                  <a:lnTo>
                    <a:pt x="8131" y="3282"/>
                  </a:lnTo>
                  <a:lnTo>
                    <a:pt x="7832" y="3282"/>
                  </a:lnTo>
                  <a:lnTo>
                    <a:pt x="7448" y="3320"/>
                  </a:lnTo>
                  <a:cubicBezTo>
                    <a:pt x="7448" y="3320"/>
                    <a:pt x="7149" y="3969"/>
                    <a:pt x="7064" y="4083"/>
                  </a:cubicBezTo>
                  <a:cubicBezTo>
                    <a:pt x="6979" y="4198"/>
                    <a:pt x="6509" y="4389"/>
                    <a:pt x="6509" y="4389"/>
                  </a:cubicBezTo>
                  <a:lnTo>
                    <a:pt x="6722" y="3473"/>
                  </a:lnTo>
                  <a:lnTo>
                    <a:pt x="6979" y="3206"/>
                  </a:lnTo>
                  <a:lnTo>
                    <a:pt x="6765" y="3244"/>
                  </a:lnTo>
                  <a:lnTo>
                    <a:pt x="7363" y="2633"/>
                  </a:lnTo>
                  <a:lnTo>
                    <a:pt x="7149" y="2328"/>
                  </a:lnTo>
                  <a:lnTo>
                    <a:pt x="7064" y="1755"/>
                  </a:lnTo>
                  <a:lnTo>
                    <a:pt x="6722" y="1412"/>
                  </a:lnTo>
                  <a:lnTo>
                    <a:pt x="6979" y="1374"/>
                  </a:lnTo>
                  <a:lnTo>
                    <a:pt x="7320" y="1450"/>
                  </a:lnTo>
                  <a:lnTo>
                    <a:pt x="7576" y="2328"/>
                  </a:lnTo>
                  <a:lnTo>
                    <a:pt x="7832" y="2404"/>
                  </a:lnTo>
                  <a:lnTo>
                    <a:pt x="8643" y="2137"/>
                  </a:lnTo>
                  <a:lnTo>
                    <a:pt x="10180" y="2099"/>
                  </a:lnTo>
                  <a:cubicBezTo>
                    <a:pt x="10180" y="2099"/>
                    <a:pt x="10607" y="1832"/>
                    <a:pt x="10479" y="1832"/>
                  </a:cubicBezTo>
                  <a:cubicBezTo>
                    <a:pt x="10351" y="1832"/>
                    <a:pt x="9711" y="1565"/>
                    <a:pt x="9711" y="1565"/>
                  </a:cubicBezTo>
                  <a:lnTo>
                    <a:pt x="9412" y="649"/>
                  </a:lnTo>
                  <a:lnTo>
                    <a:pt x="8643" y="649"/>
                  </a:lnTo>
                  <a:lnTo>
                    <a:pt x="7704" y="572"/>
                  </a:lnTo>
                  <a:lnTo>
                    <a:pt x="6979" y="267"/>
                  </a:lnTo>
                  <a:lnTo>
                    <a:pt x="6936" y="801"/>
                  </a:lnTo>
                  <a:lnTo>
                    <a:pt x="7192" y="1259"/>
                  </a:lnTo>
                  <a:lnTo>
                    <a:pt x="6552" y="1221"/>
                  </a:lnTo>
                  <a:lnTo>
                    <a:pt x="6509" y="572"/>
                  </a:lnTo>
                  <a:lnTo>
                    <a:pt x="6466" y="343"/>
                  </a:lnTo>
                  <a:lnTo>
                    <a:pt x="5442" y="343"/>
                  </a:lnTo>
                  <a:lnTo>
                    <a:pt x="4930" y="611"/>
                  </a:lnTo>
                  <a:lnTo>
                    <a:pt x="4204" y="725"/>
                  </a:lnTo>
                  <a:lnTo>
                    <a:pt x="4716" y="1259"/>
                  </a:lnTo>
                  <a:lnTo>
                    <a:pt x="3862" y="1145"/>
                  </a:lnTo>
                  <a:lnTo>
                    <a:pt x="3990" y="1336"/>
                  </a:lnTo>
                  <a:lnTo>
                    <a:pt x="4460" y="1641"/>
                  </a:lnTo>
                  <a:lnTo>
                    <a:pt x="3564" y="1603"/>
                  </a:lnTo>
                  <a:lnTo>
                    <a:pt x="3862" y="1946"/>
                  </a:lnTo>
                  <a:lnTo>
                    <a:pt x="4417" y="2404"/>
                  </a:lnTo>
                  <a:lnTo>
                    <a:pt x="3265" y="2023"/>
                  </a:lnTo>
                  <a:lnTo>
                    <a:pt x="3734" y="2939"/>
                  </a:lnTo>
                  <a:lnTo>
                    <a:pt x="3435" y="3282"/>
                  </a:lnTo>
                  <a:lnTo>
                    <a:pt x="3990" y="3625"/>
                  </a:lnTo>
                  <a:lnTo>
                    <a:pt x="4161" y="3931"/>
                  </a:lnTo>
                  <a:lnTo>
                    <a:pt x="3307" y="3778"/>
                  </a:lnTo>
                  <a:lnTo>
                    <a:pt x="3393" y="4045"/>
                  </a:lnTo>
                  <a:lnTo>
                    <a:pt x="3692" y="4503"/>
                  </a:lnTo>
                  <a:lnTo>
                    <a:pt x="4118" y="4999"/>
                  </a:lnTo>
                  <a:lnTo>
                    <a:pt x="4033" y="5686"/>
                  </a:lnTo>
                  <a:lnTo>
                    <a:pt x="3905" y="6144"/>
                  </a:lnTo>
                  <a:lnTo>
                    <a:pt x="3692" y="5534"/>
                  </a:lnTo>
                  <a:lnTo>
                    <a:pt x="3435" y="5152"/>
                  </a:lnTo>
                  <a:lnTo>
                    <a:pt x="3137" y="4389"/>
                  </a:lnTo>
                  <a:lnTo>
                    <a:pt x="2667" y="4007"/>
                  </a:lnTo>
                  <a:lnTo>
                    <a:pt x="2752" y="3320"/>
                  </a:lnTo>
                  <a:lnTo>
                    <a:pt x="2710" y="2786"/>
                  </a:lnTo>
                  <a:lnTo>
                    <a:pt x="2795" y="1527"/>
                  </a:lnTo>
                  <a:lnTo>
                    <a:pt x="3435" y="954"/>
                  </a:lnTo>
                  <a:lnTo>
                    <a:pt x="3692" y="458"/>
                  </a:lnTo>
                  <a:lnTo>
                    <a:pt x="3521" y="76"/>
                  </a:lnTo>
                  <a:lnTo>
                    <a:pt x="2411" y="0"/>
                  </a:lnTo>
                  <a:lnTo>
                    <a:pt x="789" y="1145"/>
                  </a:lnTo>
                  <a:lnTo>
                    <a:pt x="447" y="2366"/>
                  </a:lnTo>
                  <a:lnTo>
                    <a:pt x="234" y="3473"/>
                  </a:lnTo>
                  <a:lnTo>
                    <a:pt x="405" y="4045"/>
                  </a:lnTo>
                  <a:lnTo>
                    <a:pt x="191" y="4465"/>
                  </a:lnTo>
                  <a:lnTo>
                    <a:pt x="234" y="5037"/>
                  </a:lnTo>
                  <a:cubicBezTo>
                    <a:pt x="234" y="5037"/>
                    <a:pt x="-193" y="5343"/>
                    <a:pt x="106" y="5419"/>
                  </a:cubicBezTo>
                  <a:cubicBezTo>
                    <a:pt x="405" y="5495"/>
                    <a:pt x="1472" y="5877"/>
                    <a:pt x="1472" y="5877"/>
                  </a:cubicBezTo>
                  <a:lnTo>
                    <a:pt x="1899" y="6068"/>
                  </a:lnTo>
                  <a:lnTo>
                    <a:pt x="1941" y="6335"/>
                  </a:lnTo>
                  <a:lnTo>
                    <a:pt x="1130" y="6259"/>
                  </a:lnTo>
                  <a:cubicBezTo>
                    <a:pt x="1130" y="6259"/>
                    <a:pt x="405" y="6068"/>
                    <a:pt x="533" y="6259"/>
                  </a:cubicBezTo>
                  <a:cubicBezTo>
                    <a:pt x="661" y="6449"/>
                    <a:pt x="1429" y="7136"/>
                    <a:pt x="1429" y="7136"/>
                  </a:cubicBezTo>
                  <a:lnTo>
                    <a:pt x="1728" y="7594"/>
                  </a:lnTo>
                  <a:lnTo>
                    <a:pt x="2240" y="7480"/>
                  </a:lnTo>
                  <a:lnTo>
                    <a:pt x="2881" y="7480"/>
                  </a:lnTo>
                  <a:lnTo>
                    <a:pt x="3137" y="8014"/>
                  </a:lnTo>
                  <a:lnTo>
                    <a:pt x="3521" y="8243"/>
                  </a:lnTo>
                  <a:cubicBezTo>
                    <a:pt x="3521" y="8243"/>
                    <a:pt x="3649" y="7976"/>
                    <a:pt x="3820" y="8052"/>
                  </a:cubicBezTo>
                  <a:cubicBezTo>
                    <a:pt x="3990" y="8129"/>
                    <a:pt x="4545" y="8281"/>
                    <a:pt x="4545" y="8281"/>
                  </a:cubicBezTo>
                  <a:lnTo>
                    <a:pt x="4801" y="8319"/>
                  </a:lnTo>
                  <a:lnTo>
                    <a:pt x="5228" y="8205"/>
                  </a:lnTo>
                  <a:cubicBezTo>
                    <a:pt x="5228" y="8205"/>
                    <a:pt x="5741" y="8510"/>
                    <a:pt x="5741" y="851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6" name="Shape"/>
            <p:cNvSpPr/>
            <p:nvPr/>
          </p:nvSpPr>
          <p:spPr>
            <a:xfrm>
              <a:off x="18831879" y="3380482"/>
              <a:ext cx="397409" cy="459922"/>
            </a:xfrm>
            <a:custGeom>
              <a:avLst/>
              <a:gdLst/>
              <a:ahLst/>
              <a:cxnLst>
                <a:cxn ang="0">
                  <a:pos x="wd2" y="hd2"/>
                </a:cxn>
                <a:cxn ang="5400000">
                  <a:pos x="wd2" y="hd2"/>
                </a:cxn>
                <a:cxn ang="10800000">
                  <a:pos x="wd2" y="hd2"/>
                </a:cxn>
                <a:cxn ang="16200000">
                  <a:pos x="wd2" y="hd2"/>
                </a:cxn>
              </a:cxnLst>
              <a:rect l="0" t="0" r="r" b="b"/>
              <a:pathLst>
                <a:path w="21600" h="21600" extrusionOk="0">
                  <a:moveTo>
                    <a:pt x="20872" y="6816"/>
                  </a:moveTo>
                  <a:lnTo>
                    <a:pt x="18324" y="8493"/>
                  </a:lnTo>
                  <a:lnTo>
                    <a:pt x="16018" y="10381"/>
                  </a:lnTo>
                  <a:lnTo>
                    <a:pt x="13712" y="13002"/>
                  </a:lnTo>
                  <a:lnTo>
                    <a:pt x="12256" y="15204"/>
                  </a:lnTo>
                  <a:lnTo>
                    <a:pt x="10315" y="16462"/>
                  </a:lnTo>
                  <a:lnTo>
                    <a:pt x="9951" y="19293"/>
                  </a:lnTo>
                  <a:lnTo>
                    <a:pt x="7402" y="20132"/>
                  </a:lnTo>
                  <a:lnTo>
                    <a:pt x="5461" y="21600"/>
                  </a:lnTo>
                  <a:lnTo>
                    <a:pt x="4126" y="20132"/>
                  </a:lnTo>
                  <a:lnTo>
                    <a:pt x="3034" y="17511"/>
                  </a:lnTo>
                  <a:lnTo>
                    <a:pt x="0" y="16567"/>
                  </a:lnTo>
                  <a:lnTo>
                    <a:pt x="1092" y="13526"/>
                  </a:lnTo>
                  <a:lnTo>
                    <a:pt x="1578" y="10066"/>
                  </a:lnTo>
                  <a:cubicBezTo>
                    <a:pt x="1578" y="10066"/>
                    <a:pt x="2548" y="8913"/>
                    <a:pt x="2548" y="8493"/>
                  </a:cubicBezTo>
                  <a:cubicBezTo>
                    <a:pt x="2548" y="8074"/>
                    <a:pt x="2184" y="5872"/>
                    <a:pt x="2548" y="5662"/>
                  </a:cubicBezTo>
                  <a:cubicBezTo>
                    <a:pt x="2912" y="5452"/>
                    <a:pt x="4611" y="3984"/>
                    <a:pt x="4611" y="3984"/>
                  </a:cubicBezTo>
                  <a:lnTo>
                    <a:pt x="2548" y="839"/>
                  </a:lnTo>
                  <a:lnTo>
                    <a:pt x="6553" y="419"/>
                  </a:lnTo>
                  <a:lnTo>
                    <a:pt x="8252" y="0"/>
                  </a:lnTo>
                  <a:lnTo>
                    <a:pt x="10800" y="419"/>
                  </a:lnTo>
                  <a:lnTo>
                    <a:pt x="12135" y="2202"/>
                  </a:lnTo>
                  <a:lnTo>
                    <a:pt x="13348" y="3355"/>
                  </a:lnTo>
                  <a:lnTo>
                    <a:pt x="14562" y="1783"/>
                  </a:lnTo>
                  <a:lnTo>
                    <a:pt x="16382" y="1678"/>
                  </a:lnTo>
                  <a:cubicBezTo>
                    <a:pt x="16382" y="1678"/>
                    <a:pt x="18445" y="3146"/>
                    <a:pt x="18566" y="3460"/>
                  </a:cubicBezTo>
                  <a:cubicBezTo>
                    <a:pt x="18688" y="3775"/>
                    <a:pt x="20387" y="5243"/>
                    <a:pt x="20387" y="5243"/>
                  </a:cubicBezTo>
                  <a:lnTo>
                    <a:pt x="21600" y="6501"/>
                  </a:lnTo>
                  <a:cubicBezTo>
                    <a:pt x="21600" y="6501"/>
                    <a:pt x="20872" y="6816"/>
                    <a:pt x="20872" y="681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7" name="Shape"/>
            <p:cNvSpPr/>
            <p:nvPr/>
          </p:nvSpPr>
          <p:spPr>
            <a:xfrm>
              <a:off x="19099793" y="3505509"/>
              <a:ext cx="696580" cy="611740"/>
            </a:xfrm>
            <a:custGeom>
              <a:avLst/>
              <a:gdLst/>
              <a:ahLst/>
              <a:cxnLst>
                <a:cxn ang="0">
                  <a:pos x="wd2" y="hd2"/>
                </a:cxn>
                <a:cxn ang="5400000">
                  <a:pos x="wd2" y="hd2"/>
                </a:cxn>
                <a:cxn ang="10800000">
                  <a:pos x="wd2" y="hd2"/>
                </a:cxn>
                <a:cxn ang="16200000">
                  <a:pos x="wd2" y="hd2"/>
                </a:cxn>
              </a:cxnLst>
              <a:rect l="0" t="0" r="r" b="b"/>
              <a:pathLst>
                <a:path w="21600" h="21600" extrusionOk="0">
                  <a:moveTo>
                    <a:pt x="5054" y="1813"/>
                  </a:moveTo>
                  <a:lnTo>
                    <a:pt x="3877" y="2523"/>
                  </a:lnTo>
                  <a:lnTo>
                    <a:pt x="2285" y="3311"/>
                  </a:lnTo>
                  <a:lnTo>
                    <a:pt x="692" y="5282"/>
                  </a:lnTo>
                  <a:lnTo>
                    <a:pt x="485" y="6464"/>
                  </a:lnTo>
                  <a:lnTo>
                    <a:pt x="900" y="6622"/>
                  </a:lnTo>
                  <a:lnTo>
                    <a:pt x="0" y="7962"/>
                  </a:lnTo>
                  <a:lnTo>
                    <a:pt x="69" y="9223"/>
                  </a:lnTo>
                  <a:lnTo>
                    <a:pt x="1108" y="9066"/>
                  </a:lnTo>
                  <a:lnTo>
                    <a:pt x="1177" y="9933"/>
                  </a:lnTo>
                  <a:lnTo>
                    <a:pt x="3323" y="9854"/>
                  </a:lnTo>
                  <a:lnTo>
                    <a:pt x="4085" y="10327"/>
                  </a:lnTo>
                  <a:lnTo>
                    <a:pt x="2215" y="11036"/>
                  </a:lnTo>
                  <a:lnTo>
                    <a:pt x="346" y="11509"/>
                  </a:lnTo>
                  <a:lnTo>
                    <a:pt x="1592" y="13165"/>
                  </a:lnTo>
                  <a:lnTo>
                    <a:pt x="3046" y="13874"/>
                  </a:lnTo>
                  <a:lnTo>
                    <a:pt x="5123" y="13717"/>
                  </a:lnTo>
                  <a:lnTo>
                    <a:pt x="6162" y="13638"/>
                  </a:lnTo>
                  <a:lnTo>
                    <a:pt x="7200" y="14742"/>
                  </a:lnTo>
                  <a:lnTo>
                    <a:pt x="6854" y="15136"/>
                  </a:lnTo>
                  <a:lnTo>
                    <a:pt x="3738" y="15136"/>
                  </a:lnTo>
                  <a:lnTo>
                    <a:pt x="2008" y="16161"/>
                  </a:lnTo>
                  <a:lnTo>
                    <a:pt x="2838" y="17580"/>
                  </a:lnTo>
                  <a:lnTo>
                    <a:pt x="4085" y="18604"/>
                  </a:lnTo>
                  <a:lnTo>
                    <a:pt x="5746" y="18604"/>
                  </a:lnTo>
                  <a:cubicBezTo>
                    <a:pt x="5746" y="18604"/>
                    <a:pt x="6300" y="19393"/>
                    <a:pt x="6300" y="19629"/>
                  </a:cubicBezTo>
                  <a:cubicBezTo>
                    <a:pt x="6300" y="19866"/>
                    <a:pt x="6785" y="21364"/>
                    <a:pt x="6785" y="21364"/>
                  </a:cubicBezTo>
                  <a:lnTo>
                    <a:pt x="8377" y="21600"/>
                  </a:lnTo>
                  <a:lnTo>
                    <a:pt x="10592" y="21285"/>
                  </a:lnTo>
                  <a:cubicBezTo>
                    <a:pt x="10592" y="21285"/>
                    <a:pt x="11838" y="20575"/>
                    <a:pt x="12046" y="20496"/>
                  </a:cubicBezTo>
                  <a:cubicBezTo>
                    <a:pt x="12254" y="20418"/>
                    <a:pt x="12808" y="19945"/>
                    <a:pt x="13292" y="19945"/>
                  </a:cubicBezTo>
                  <a:cubicBezTo>
                    <a:pt x="13777" y="19945"/>
                    <a:pt x="14331" y="19945"/>
                    <a:pt x="14469" y="19550"/>
                  </a:cubicBezTo>
                  <a:cubicBezTo>
                    <a:pt x="14608" y="19156"/>
                    <a:pt x="15023" y="18131"/>
                    <a:pt x="15300" y="18289"/>
                  </a:cubicBezTo>
                  <a:cubicBezTo>
                    <a:pt x="15577" y="18447"/>
                    <a:pt x="16477" y="19393"/>
                    <a:pt x="16477" y="19393"/>
                  </a:cubicBezTo>
                  <a:cubicBezTo>
                    <a:pt x="16408" y="19787"/>
                    <a:pt x="17100" y="20418"/>
                    <a:pt x="17100" y="20418"/>
                  </a:cubicBezTo>
                  <a:lnTo>
                    <a:pt x="18623" y="20102"/>
                  </a:lnTo>
                  <a:cubicBezTo>
                    <a:pt x="18623" y="20102"/>
                    <a:pt x="18554" y="20654"/>
                    <a:pt x="19038" y="20575"/>
                  </a:cubicBezTo>
                  <a:cubicBezTo>
                    <a:pt x="19523" y="20496"/>
                    <a:pt x="21046" y="20260"/>
                    <a:pt x="21046" y="20260"/>
                  </a:cubicBezTo>
                  <a:lnTo>
                    <a:pt x="20562" y="19314"/>
                  </a:lnTo>
                  <a:lnTo>
                    <a:pt x="20077" y="18368"/>
                  </a:lnTo>
                  <a:lnTo>
                    <a:pt x="20838" y="17185"/>
                  </a:lnTo>
                  <a:lnTo>
                    <a:pt x="21392" y="18131"/>
                  </a:lnTo>
                  <a:lnTo>
                    <a:pt x="21600" y="16870"/>
                  </a:lnTo>
                  <a:lnTo>
                    <a:pt x="21531" y="15609"/>
                  </a:lnTo>
                  <a:lnTo>
                    <a:pt x="19938" y="14584"/>
                  </a:lnTo>
                  <a:lnTo>
                    <a:pt x="18554" y="12534"/>
                  </a:lnTo>
                  <a:lnTo>
                    <a:pt x="17654" y="11825"/>
                  </a:lnTo>
                  <a:lnTo>
                    <a:pt x="17654" y="9381"/>
                  </a:lnTo>
                  <a:lnTo>
                    <a:pt x="17169" y="7489"/>
                  </a:lnTo>
                  <a:cubicBezTo>
                    <a:pt x="17169" y="7489"/>
                    <a:pt x="16615" y="6543"/>
                    <a:pt x="16546" y="6149"/>
                  </a:cubicBezTo>
                  <a:cubicBezTo>
                    <a:pt x="16477" y="5755"/>
                    <a:pt x="16200" y="3469"/>
                    <a:pt x="16200" y="3469"/>
                  </a:cubicBezTo>
                  <a:cubicBezTo>
                    <a:pt x="16200" y="3469"/>
                    <a:pt x="17031" y="3311"/>
                    <a:pt x="17169" y="2759"/>
                  </a:cubicBezTo>
                  <a:cubicBezTo>
                    <a:pt x="17308" y="2207"/>
                    <a:pt x="17377" y="709"/>
                    <a:pt x="17377" y="709"/>
                  </a:cubicBezTo>
                  <a:cubicBezTo>
                    <a:pt x="17377" y="709"/>
                    <a:pt x="17169" y="0"/>
                    <a:pt x="16892" y="0"/>
                  </a:cubicBezTo>
                  <a:cubicBezTo>
                    <a:pt x="16615" y="0"/>
                    <a:pt x="14469" y="0"/>
                    <a:pt x="14469" y="0"/>
                  </a:cubicBezTo>
                  <a:cubicBezTo>
                    <a:pt x="14469" y="0"/>
                    <a:pt x="14054" y="867"/>
                    <a:pt x="14400" y="1340"/>
                  </a:cubicBezTo>
                  <a:cubicBezTo>
                    <a:pt x="14746" y="1813"/>
                    <a:pt x="16062" y="3074"/>
                    <a:pt x="16062" y="3074"/>
                  </a:cubicBezTo>
                  <a:lnTo>
                    <a:pt x="15854" y="3390"/>
                  </a:lnTo>
                  <a:lnTo>
                    <a:pt x="15231" y="2838"/>
                  </a:lnTo>
                  <a:lnTo>
                    <a:pt x="14054" y="1892"/>
                  </a:lnTo>
                  <a:lnTo>
                    <a:pt x="12946" y="1340"/>
                  </a:lnTo>
                  <a:cubicBezTo>
                    <a:pt x="12946" y="1340"/>
                    <a:pt x="12254" y="2207"/>
                    <a:pt x="12392" y="2523"/>
                  </a:cubicBezTo>
                  <a:cubicBezTo>
                    <a:pt x="12531" y="2838"/>
                    <a:pt x="12738" y="4178"/>
                    <a:pt x="12738" y="4178"/>
                  </a:cubicBezTo>
                  <a:lnTo>
                    <a:pt x="12669" y="4966"/>
                  </a:lnTo>
                  <a:lnTo>
                    <a:pt x="12462" y="5676"/>
                  </a:lnTo>
                  <a:lnTo>
                    <a:pt x="11977" y="4651"/>
                  </a:lnTo>
                  <a:lnTo>
                    <a:pt x="10731" y="3232"/>
                  </a:lnTo>
                  <a:cubicBezTo>
                    <a:pt x="10731" y="3232"/>
                    <a:pt x="9762" y="3074"/>
                    <a:pt x="9969" y="3390"/>
                  </a:cubicBezTo>
                  <a:cubicBezTo>
                    <a:pt x="10177" y="3705"/>
                    <a:pt x="11146" y="5124"/>
                    <a:pt x="11146" y="5124"/>
                  </a:cubicBezTo>
                  <a:lnTo>
                    <a:pt x="11008" y="5912"/>
                  </a:lnTo>
                  <a:cubicBezTo>
                    <a:pt x="11008" y="5912"/>
                    <a:pt x="10869" y="5282"/>
                    <a:pt x="10523" y="5282"/>
                  </a:cubicBezTo>
                  <a:cubicBezTo>
                    <a:pt x="10177" y="5282"/>
                    <a:pt x="9208" y="5755"/>
                    <a:pt x="9069" y="5439"/>
                  </a:cubicBezTo>
                  <a:cubicBezTo>
                    <a:pt x="8931" y="5124"/>
                    <a:pt x="8446" y="4020"/>
                    <a:pt x="8446" y="4020"/>
                  </a:cubicBezTo>
                  <a:lnTo>
                    <a:pt x="7754" y="3705"/>
                  </a:lnTo>
                  <a:lnTo>
                    <a:pt x="6577" y="3311"/>
                  </a:lnTo>
                  <a:lnTo>
                    <a:pt x="5815" y="2523"/>
                  </a:lnTo>
                  <a:lnTo>
                    <a:pt x="5608" y="1892"/>
                  </a:lnTo>
                  <a:cubicBezTo>
                    <a:pt x="5608" y="1892"/>
                    <a:pt x="5054" y="1813"/>
                    <a:pt x="5054" y="181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8" name="Shape"/>
            <p:cNvSpPr/>
            <p:nvPr/>
          </p:nvSpPr>
          <p:spPr>
            <a:xfrm>
              <a:off x="19742791" y="3469787"/>
              <a:ext cx="234179" cy="330429"/>
            </a:xfrm>
            <a:custGeom>
              <a:avLst/>
              <a:gdLst/>
              <a:ahLst/>
              <a:cxnLst>
                <a:cxn ang="0">
                  <a:pos x="wd2" y="hd2"/>
                </a:cxn>
                <a:cxn ang="5400000">
                  <a:pos x="wd2" y="hd2"/>
                </a:cxn>
                <a:cxn ang="10800000">
                  <a:pos x="wd2" y="hd2"/>
                </a:cxn>
                <a:cxn ang="16200000">
                  <a:pos x="wd2" y="hd2"/>
                </a:cxn>
              </a:cxnLst>
              <a:rect l="0" t="0" r="r" b="b"/>
              <a:pathLst>
                <a:path w="21374" h="21600" extrusionOk="0">
                  <a:moveTo>
                    <a:pt x="15261" y="0"/>
                  </a:moveTo>
                  <a:lnTo>
                    <a:pt x="13223" y="730"/>
                  </a:lnTo>
                  <a:lnTo>
                    <a:pt x="8740" y="1314"/>
                  </a:lnTo>
                  <a:lnTo>
                    <a:pt x="7925" y="146"/>
                  </a:lnTo>
                  <a:lnTo>
                    <a:pt x="6091" y="876"/>
                  </a:lnTo>
                  <a:lnTo>
                    <a:pt x="5072" y="2189"/>
                  </a:lnTo>
                  <a:lnTo>
                    <a:pt x="4461" y="3357"/>
                  </a:lnTo>
                  <a:cubicBezTo>
                    <a:pt x="4461" y="3357"/>
                    <a:pt x="7314" y="4816"/>
                    <a:pt x="6499" y="5108"/>
                  </a:cubicBezTo>
                  <a:cubicBezTo>
                    <a:pt x="5683" y="5400"/>
                    <a:pt x="3034" y="6130"/>
                    <a:pt x="4257" y="6130"/>
                  </a:cubicBezTo>
                  <a:cubicBezTo>
                    <a:pt x="5480" y="6130"/>
                    <a:pt x="7110" y="5838"/>
                    <a:pt x="7110" y="5838"/>
                  </a:cubicBezTo>
                  <a:cubicBezTo>
                    <a:pt x="7110" y="5838"/>
                    <a:pt x="8944" y="6859"/>
                    <a:pt x="8129" y="7005"/>
                  </a:cubicBezTo>
                  <a:cubicBezTo>
                    <a:pt x="7314" y="7151"/>
                    <a:pt x="7110" y="8173"/>
                    <a:pt x="7110" y="8611"/>
                  </a:cubicBezTo>
                  <a:cubicBezTo>
                    <a:pt x="7110" y="9049"/>
                    <a:pt x="6499" y="10508"/>
                    <a:pt x="6499" y="10508"/>
                  </a:cubicBezTo>
                  <a:lnTo>
                    <a:pt x="4665" y="10946"/>
                  </a:lnTo>
                  <a:cubicBezTo>
                    <a:pt x="4665" y="10946"/>
                    <a:pt x="2423" y="8465"/>
                    <a:pt x="1812" y="8465"/>
                  </a:cubicBezTo>
                  <a:cubicBezTo>
                    <a:pt x="1200" y="8465"/>
                    <a:pt x="589" y="8027"/>
                    <a:pt x="182" y="8465"/>
                  </a:cubicBezTo>
                  <a:cubicBezTo>
                    <a:pt x="-226" y="8903"/>
                    <a:pt x="182" y="11092"/>
                    <a:pt x="182" y="11530"/>
                  </a:cubicBezTo>
                  <a:cubicBezTo>
                    <a:pt x="182" y="11968"/>
                    <a:pt x="997" y="13719"/>
                    <a:pt x="997" y="13719"/>
                  </a:cubicBezTo>
                  <a:lnTo>
                    <a:pt x="4257" y="15178"/>
                  </a:lnTo>
                  <a:lnTo>
                    <a:pt x="6295" y="15324"/>
                  </a:lnTo>
                  <a:cubicBezTo>
                    <a:pt x="6295" y="15324"/>
                    <a:pt x="7517" y="16492"/>
                    <a:pt x="7925" y="17076"/>
                  </a:cubicBezTo>
                  <a:cubicBezTo>
                    <a:pt x="8332" y="17659"/>
                    <a:pt x="9351" y="19703"/>
                    <a:pt x="9351" y="19703"/>
                  </a:cubicBezTo>
                  <a:lnTo>
                    <a:pt x="10982" y="21600"/>
                  </a:lnTo>
                  <a:lnTo>
                    <a:pt x="13019" y="21600"/>
                  </a:lnTo>
                  <a:cubicBezTo>
                    <a:pt x="13019" y="21600"/>
                    <a:pt x="15668" y="20578"/>
                    <a:pt x="15057" y="20141"/>
                  </a:cubicBezTo>
                  <a:cubicBezTo>
                    <a:pt x="14446" y="19703"/>
                    <a:pt x="14038" y="17805"/>
                    <a:pt x="14038" y="17805"/>
                  </a:cubicBezTo>
                  <a:lnTo>
                    <a:pt x="17095" y="20286"/>
                  </a:lnTo>
                  <a:lnTo>
                    <a:pt x="18929" y="19703"/>
                  </a:lnTo>
                  <a:lnTo>
                    <a:pt x="20355" y="18097"/>
                  </a:lnTo>
                  <a:lnTo>
                    <a:pt x="21374" y="16346"/>
                  </a:lnTo>
                  <a:lnTo>
                    <a:pt x="19948" y="14449"/>
                  </a:lnTo>
                  <a:cubicBezTo>
                    <a:pt x="20355" y="13427"/>
                    <a:pt x="20763" y="12114"/>
                    <a:pt x="20763" y="12114"/>
                  </a:cubicBezTo>
                  <a:lnTo>
                    <a:pt x="20763" y="10654"/>
                  </a:lnTo>
                  <a:lnTo>
                    <a:pt x="18114" y="10800"/>
                  </a:lnTo>
                  <a:lnTo>
                    <a:pt x="16891" y="9778"/>
                  </a:lnTo>
                  <a:lnTo>
                    <a:pt x="16076" y="9195"/>
                  </a:lnTo>
                  <a:cubicBezTo>
                    <a:pt x="16076" y="9195"/>
                    <a:pt x="16891" y="8319"/>
                    <a:pt x="16891" y="7589"/>
                  </a:cubicBezTo>
                  <a:cubicBezTo>
                    <a:pt x="16891" y="6859"/>
                    <a:pt x="16483" y="5692"/>
                    <a:pt x="16483" y="5692"/>
                  </a:cubicBezTo>
                  <a:lnTo>
                    <a:pt x="18521" y="4962"/>
                  </a:lnTo>
                  <a:cubicBezTo>
                    <a:pt x="18521" y="4962"/>
                    <a:pt x="18725" y="3649"/>
                    <a:pt x="18114" y="3649"/>
                  </a:cubicBezTo>
                  <a:cubicBezTo>
                    <a:pt x="17502" y="3649"/>
                    <a:pt x="17502" y="3649"/>
                    <a:pt x="17502" y="3649"/>
                  </a:cubicBezTo>
                  <a:lnTo>
                    <a:pt x="18725" y="2627"/>
                  </a:lnTo>
                  <a:lnTo>
                    <a:pt x="18317" y="438"/>
                  </a:lnTo>
                  <a:lnTo>
                    <a:pt x="15872" y="0"/>
                  </a:lnTo>
                  <a:cubicBezTo>
                    <a:pt x="15872" y="0"/>
                    <a:pt x="15261" y="0"/>
                    <a:pt x="1526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9" name="Shape"/>
            <p:cNvSpPr/>
            <p:nvPr/>
          </p:nvSpPr>
          <p:spPr>
            <a:xfrm>
              <a:off x="19957122" y="3210802"/>
              <a:ext cx="120563" cy="154052"/>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4400" y="5009"/>
                  </a:lnTo>
                  <a:lnTo>
                    <a:pt x="1600" y="8452"/>
                  </a:lnTo>
                  <a:lnTo>
                    <a:pt x="0" y="13148"/>
                  </a:lnTo>
                  <a:lnTo>
                    <a:pt x="12000" y="21600"/>
                  </a:lnTo>
                  <a:lnTo>
                    <a:pt x="18800" y="20661"/>
                  </a:lnTo>
                  <a:cubicBezTo>
                    <a:pt x="18800" y="20661"/>
                    <a:pt x="21600" y="17217"/>
                    <a:pt x="21600" y="15965"/>
                  </a:cubicBezTo>
                  <a:cubicBezTo>
                    <a:pt x="21600" y="14713"/>
                    <a:pt x="21200" y="6574"/>
                    <a:pt x="21200" y="6574"/>
                  </a:cubicBezTo>
                  <a:lnTo>
                    <a:pt x="15600" y="1878"/>
                  </a:lnTo>
                  <a:cubicBezTo>
                    <a:pt x="15600" y="1878"/>
                    <a:pt x="7200" y="0"/>
                    <a:pt x="72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0" name="Shape"/>
            <p:cNvSpPr/>
            <p:nvPr/>
          </p:nvSpPr>
          <p:spPr>
            <a:xfrm>
              <a:off x="19948191" y="2978609"/>
              <a:ext cx="686277" cy="412021"/>
            </a:xfrm>
            <a:custGeom>
              <a:avLst/>
              <a:gdLst/>
              <a:ahLst/>
              <a:cxnLst>
                <a:cxn ang="0">
                  <a:pos x="wd2" y="hd2"/>
                </a:cxn>
                <a:cxn ang="5400000">
                  <a:pos x="wd2" y="hd2"/>
                </a:cxn>
                <a:cxn ang="10800000">
                  <a:pos x="wd2" y="hd2"/>
                </a:cxn>
                <a:cxn ang="16200000">
                  <a:pos x="wd2" y="hd2"/>
                </a:cxn>
              </a:cxnLst>
              <a:rect l="0" t="0" r="r" b="b"/>
              <a:pathLst>
                <a:path w="21281" h="21091" extrusionOk="0">
                  <a:moveTo>
                    <a:pt x="831" y="158"/>
                  </a:moveTo>
                  <a:cubicBezTo>
                    <a:pt x="831" y="158"/>
                    <a:pt x="-69" y="-413"/>
                    <a:pt x="139" y="616"/>
                  </a:cubicBezTo>
                  <a:cubicBezTo>
                    <a:pt x="346" y="1644"/>
                    <a:pt x="1108" y="2444"/>
                    <a:pt x="554" y="2673"/>
                  </a:cubicBezTo>
                  <a:cubicBezTo>
                    <a:pt x="0" y="2901"/>
                    <a:pt x="0" y="2901"/>
                    <a:pt x="0" y="2901"/>
                  </a:cubicBezTo>
                  <a:lnTo>
                    <a:pt x="623" y="4844"/>
                  </a:lnTo>
                  <a:lnTo>
                    <a:pt x="1177" y="5187"/>
                  </a:lnTo>
                  <a:lnTo>
                    <a:pt x="1039" y="5987"/>
                  </a:lnTo>
                  <a:lnTo>
                    <a:pt x="1731" y="6558"/>
                  </a:lnTo>
                  <a:lnTo>
                    <a:pt x="1662" y="7358"/>
                  </a:lnTo>
                  <a:cubicBezTo>
                    <a:pt x="1662" y="7358"/>
                    <a:pt x="2423" y="6216"/>
                    <a:pt x="2839" y="6558"/>
                  </a:cubicBezTo>
                  <a:cubicBezTo>
                    <a:pt x="3254" y="6901"/>
                    <a:pt x="4154" y="7358"/>
                    <a:pt x="4154" y="7358"/>
                  </a:cubicBezTo>
                  <a:lnTo>
                    <a:pt x="4154" y="6330"/>
                  </a:lnTo>
                  <a:lnTo>
                    <a:pt x="4569" y="6444"/>
                  </a:lnTo>
                  <a:lnTo>
                    <a:pt x="4846" y="8387"/>
                  </a:lnTo>
                  <a:lnTo>
                    <a:pt x="5123" y="9873"/>
                  </a:lnTo>
                  <a:lnTo>
                    <a:pt x="5054" y="11358"/>
                  </a:lnTo>
                  <a:lnTo>
                    <a:pt x="5677" y="12273"/>
                  </a:lnTo>
                  <a:lnTo>
                    <a:pt x="5746" y="12730"/>
                  </a:lnTo>
                  <a:lnTo>
                    <a:pt x="5400" y="13301"/>
                  </a:lnTo>
                  <a:cubicBezTo>
                    <a:pt x="5400" y="13301"/>
                    <a:pt x="5331" y="14216"/>
                    <a:pt x="5262" y="14558"/>
                  </a:cubicBezTo>
                  <a:cubicBezTo>
                    <a:pt x="5193" y="14901"/>
                    <a:pt x="5331" y="16273"/>
                    <a:pt x="5331" y="16273"/>
                  </a:cubicBezTo>
                  <a:lnTo>
                    <a:pt x="5608" y="16501"/>
                  </a:lnTo>
                  <a:lnTo>
                    <a:pt x="5608" y="18216"/>
                  </a:lnTo>
                  <a:lnTo>
                    <a:pt x="6785" y="19473"/>
                  </a:lnTo>
                  <a:cubicBezTo>
                    <a:pt x="6785" y="19473"/>
                    <a:pt x="7893" y="19244"/>
                    <a:pt x="7893" y="19587"/>
                  </a:cubicBezTo>
                  <a:cubicBezTo>
                    <a:pt x="7893" y="19930"/>
                    <a:pt x="7893" y="20273"/>
                    <a:pt x="8100" y="20387"/>
                  </a:cubicBezTo>
                  <a:cubicBezTo>
                    <a:pt x="8308" y="20501"/>
                    <a:pt x="9000" y="20501"/>
                    <a:pt x="9000" y="20501"/>
                  </a:cubicBezTo>
                  <a:lnTo>
                    <a:pt x="9139" y="19358"/>
                  </a:lnTo>
                  <a:lnTo>
                    <a:pt x="9831" y="19244"/>
                  </a:lnTo>
                  <a:cubicBezTo>
                    <a:pt x="9831" y="19244"/>
                    <a:pt x="10385" y="17987"/>
                    <a:pt x="10246" y="18673"/>
                  </a:cubicBezTo>
                  <a:cubicBezTo>
                    <a:pt x="10108" y="19358"/>
                    <a:pt x="9969" y="20616"/>
                    <a:pt x="9969" y="20616"/>
                  </a:cubicBezTo>
                  <a:lnTo>
                    <a:pt x="11631" y="20616"/>
                  </a:lnTo>
                  <a:lnTo>
                    <a:pt x="12531" y="20273"/>
                  </a:lnTo>
                  <a:lnTo>
                    <a:pt x="13085" y="20844"/>
                  </a:lnTo>
                  <a:lnTo>
                    <a:pt x="13846" y="20158"/>
                  </a:lnTo>
                  <a:cubicBezTo>
                    <a:pt x="13846" y="20158"/>
                    <a:pt x="14054" y="19701"/>
                    <a:pt x="14123" y="20044"/>
                  </a:cubicBezTo>
                  <a:cubicBezTo>
                    <a:pt x="14193" y="20387"/>
                    <a:pt x="14469" y="20958"/>
                    <a:pt x="14469" y="20958"/>
                  </a:cubicBezTo>
                  <a:lnTo>
                    <a:pt x="15162" y="20501"/>
                  </a:lnTo>
                  <a:cubicBezTo>
                    <a:pt x="15162" y="20501"/>
                    <a:pt x="16200" y="20844"/>
                    <a:pt x="16269" y="20501"/>
                  </a:cubicBezTo>
                  <a:cubicBezTo>
                    <a:pt x="16339" y="20158"/>
                    <a:pt x="16339" y="17758"/>
                    <a:pt x="16339" y="17758"/>
                  </a:cubicBezTo>
                  <a:cubicBezTo>
                    <a:pt x="16339" y="17758"/>
                    <a:pt x="16962" y="19130"/>
                    <a:pt x="16962" y="19473"/>
                  </a:cubicBezTo>
                  <a:cubicBezTo>
                    <a:pt x="16962" y="19816"/>
                    <a:pt x="17100" y="20387"/>
                    <a:pt x="17100" y="20387"/>
                  </a:cubicBezTo>
                  <a:cubicBezTo>
                    <a:pt x="17100" y="20387"/>
                    <a:pt x="17862" y="19816"/>
                    <a:pt x="18139" y="20273"/>
                  </a:cubicBezTo>
                  <a:cubicBezTo>
                    <a:pt x="18416" y="20730"/>
                    <a:pt x="19039" y="21073"/>
                    <a:pt x="19039" y="21073"/>
                  </a:cubicBezTo>
                  <a:cubicBezTo>
                    <a:pt x="19039" y="21073"/>
                    <a:pt x="19800" y="21187"/>
                    <a:pt x="20008" y="20844"/>
                  </a:cubicBezTo>
                  <a:cubicBezTo>
                    <a:pt x="20216" y="20501"/>
                    <a:pt x="20077" y="21073"/>
                    <a:pt x="20216" y="20501"/>
                  </a:cubicBezTo>
                  <a:cubicBezTo>
                    <a:pt x="20354" y="19930"/>
                    <a:pt x="20216" y="18787"/>
                    <a:pt x="20216" y="18787"/>
                  </a:cubicBezTo>
                  <a:cubicBezTo>
                    <a:pt x="20216" y="18787"/>
                    <a:pt x="21185" y="18673"/>
                    <a:pt x="21185" y="18216"/>
                  </a:cubicBezTo>
                  <a:cubicBezTo>
                    <a:pt x="21185" y="17758"/>
                    <a:pt x="21531" y="16958"/>
                    <a:pt x="20908" y="16730"/>
                  </a:cubicBezTo>
                  <a:cubicBezTo>
                    <a:pt x="20285" y="16501"/>
                    <a:pt x="19869" y="16501"/>
                    <a:pt x="19869" y="16501"/>
                  </a:cubicBezTo>
                  <a:cubicBezTo>
                    <a:pt x="19869" y="16501"/>
                    <a:pt x="20146" y="16273"/>
                    <a:pt x="20423" y="15930"/>
                  </a:cubicBezTo>
                  <a:cubicBezTo>
                    <a:pt x="20700" y="15587"/>
                    <a:pt x="21185" y="15816"/>
                    <a:pt x="20908" y="14673"/>
                  </a:cubicBezTo>
                  <a:cubicBezTo>
                    <a:pt x="20631" y="13530"/>
                    <a:pt x="20631" y="13301"/>
                    <a:pt x="20285" y="12844"/>
                  </a:cubicBezTo>
                  <a:cubicBezTo>
                    <a:pt x="19939" y="12387"/>
                    <a:pt x="19454" y="12387"/>
                    <a:pt x="19246" y="11930"/>
                  </a:cubicBezTo>
                  <a:cubicBezTo>
                    <a:pt x="19039" y="11473"/>
                    <a:pt x="19731" y="10901"/>
                    <a:pt x="18762" y="10787"/>
                  </a:cubicBezTo>
                  <a:cubicBezTo>
                    <a:pt x="17793" y="10673"/>
                    <a:pt x="17308" y="10901"/>
                    <a:pt x="16893" y="10901"/>
                  </a:cubicBezTo>
                  <a:cubicBezTo>
                    <a:pt x="16477" y="10901"/>
                    <a:pt x="16131" y="11473"/>
                    <a:pt x="16131" y="11473"/>
                  </a:cubicBezTo>
                  <a:lnTo>
                    <a:pt x="15508" y="11358"/>
                  </a:lnTo>
                  <a:lnTo>
                    <a:pt x="14677" y="12616"/>
                  </a:lnTo>
                  <a:lnTo>
                    <a:pt x="13985" y="13530"/>
                  </a:lnTo>
                  <a:lnTo>
                    <a:pt x="13293" y="12844"/>
                  </a:lnTo>
                  <a:cubicBezTo>
                    <a:pt x="13293" y="12844"/>
                    <a:pt x="12462" y="11930"/>
                    <a:pt x="12393" y="12730"/>
                  </a:cubicBezTo>
                  <a:cubicBezTo>
                    <a:pt x="12323" y="13530"/>
                    <a:pt x="12116" y="13987"/>
                    <a:pt x="12116" y="13987"/>
                  </a:cubicBezTo>
                  <a:lnTo>
                    <a:pt x="11285" y="13416"/>
                  </a:lnTo>
                  <a:lnTo>
                    <a:pt x="10454" y="12616"/>
                  </a:lnTo>
                  <a:lnTo>
                    <a:pt x="9554" y="13530"/>
                  </a:lnTo>
                  <a:lnTo>
                    <a:pt x="9069" y="13073"/>
                  </a:lnTo>
                  <a:lnTo>
                    <a:pt x="9208" y="11701"/>
                  </a:lnTo>
                  <a:cubicBezTo>
                    <a:pt x="9208" y="11701"/>
                    <a:pt x="9346" y="10901"/>
                    <a:pt x="9139" y="10901"/>
                  </a:cubicBezTo>
                  <a:cubicBezTo>
                    <a:pt x="8931" y="10901"/>
                    <a:pt x="8377" y="10558"/>
                    <a:pt x="8377" y="10558"/>
                  </a:cubicBezTo>
                  <a:lnTo>
                    <a:pt x="7408" y="10330"/>
                  </a:lnTo>
                  <a:lnTo>
                    <a:pt x="6854" y="9073"/>
                  </a:lnTo>
                  <a:cubicBezTo>
                    <a:pt x="6854" y="9073"/>
                    <a:pt x="7062" y="8616"/>
                    <a:pt x="7062" y="8273"/>
                  </a:cubicBezTo>
                  <a:cubicBezTo>
                    <a:pt x="7062" y="7930"/>
                    <a:pt x="6508" y="7244"/>
                    <a:pt x="6993" y="7473"/>
                  </a:cubicBezTo>
                  <a:cubicBezTo>
                    <a:pt x="7477" y="7701"/>
                    <a:pt x="8446" y="7930"/>
                    <a:pt x="8446" y="7930"/>
                  </a:cubicBezTo>
                  <a:lnTo>
                    <a:pt x="9069" y="7816"/>
                  </a:lnTo>
                  <a:cubicBezTo>
                    <a:pt x="9069" y="7816"/>
                    <a:pt x="9277" y="7244"/>
                    <a:pt x="9069" y="6901"/>
                  </a:cubicBezTo>
                  <a:cubicBezTo>
                    <a:pt x="8862" y="6558"/>
                    <a:pt x="7962" y="5873"/>
                    <a:pt x="7962" y="5873"/>
                  </a:cubicBezTo>
                  <a:lnTo>
                    <a:pt x="7616" y="5758"/>
                  </a:lnTo>
                  <a:cubicBezTo>
                    <a:pt x="7616" y="5758"/>
                    <a:pt x="8100" y="5416"/>
                    <a:pt x="7962" y="4958"/>
                  </a:cubicBezTo>
                  <a:cubicBezTo>
                    <a:pt x="7823" y="4501"/>
                    <a:pt x="6923" y="3358"/>
                    <a:pt x="6923" y="3358"/>
                  </a:cubicBezTo>
                  <a:lnTo>
                    <a:pt x="6369" y="3244"/>
                  </a:lnTo>
                  <a:cubicBezTo>
                    <a:pt x="6369" y="3244"/>
                    <a:pt x="5539" y="3587"/>
                    <a:pt x="5469" y="3930"/>
                  </a:cubicBezTo>
                  <a:cubicBezTo>
                    <a:pt x="5400" y="4273"/>
                    <a:pt x="5400" y="4273"/>
                    <a:pt x="5400" y="4273"/>
                  </a:cubicBezTo>
                  <a:lnTo>
                    <a:pt x="5054" y="3587"/>
                  </a:lnTo>
                  <a:lnTo>
                    <a:pt x="4431" y="1644"/>
                  </a:lnTo>
                  <a:lnTo>
                    <a:pt x="3739" y="1073"/>
                  </a:lnTo>
                  <a:lnTo>
                    <a:pt x="2146" y="1187"/>
                  </a:lnTo>
                  <a:lnTo>
                    <a:pt x="1108" y="501"/>
                  </a:lnTo>
                  <a:cubicBezTo>
                    <a:pt x="1108" y="501"/>
                    <a:pt x="831" y="158"/>
                    <a:pt x="831" y="15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1" name="Shape"/>
            <p:cNvSpPr/>
            <p:nvPr/>
          </p:nvSpPr>
          <p:spPr>
            <a:xfrm>
              <a:off x="19653485" y="3058984"/>
              <a:ext cx="271042" cy="259343"/>
            </a:xfrm>
            <a:custGeom>
              <a:avLst/>
              <a:gdLst/>
              <a:ahLst/>
              <a:cxnLst>
                <a:cxn ang="0">
                  <a:pos x="wd2" y="hd2"/>
                </a:cxn>
                <a:cxn ang="5400000">
                  <a:pos x="wd2" y="hd2"/>
                </a:cxn>
                <a:cxn ang="10800000">
                  <a:pos x="wd2" y="hd2"/>
                </a:cxn>
                <a:cxn ang="16200000">
                  <a:pos x="wd2" y="hd2"/>
                </a:cxn>
              </a:cxnLst>
              <a:rect l="0" t="0" r="r" b="b"/>
              <a:pathLst>
                <a:path w="20978" h="21445" extrusionOk="0">
                  <a:moveTo>
                    <a:pt x="17473" y="0"/>
                  </a:moveTo>
                  <a:lnTo>
                    <a:pt x="16091" y="1477"/>
                  </a:lnTo>
                  <a:lnTo>
                    <a:pt x="13672" y="185"/>
                  </a:lnTo>
                  <a:lnTo>
                    <a:pt x="11252" y="369"/>
                  </a:lnTo>
                  <a:lnTo>
                    <a:pt x="11080" y="3138"/>
                  </a:lnTo>
                  <a:cubicBezTo>
                    <a:pt x="11080" y="3138"/>
                    <a:pt x="13844" y="5723"/>
                    <a:pt x="13499" y="6277"/>
                  </a:cubicBezTo>
                  <a:cubicBezTo>
                    <a:pt x="13153" y="6831"/>
                    <a:pt x="14190" y="9600"/>
                    <a:pt x="13153" y="8492"/>
                  </a:cubicBezTo>
                  <a:cubicBezTo>
                    <a:pt x="12116" y="7385"/>
                    <a:pt x="9870" y="4800"/>
                    <a:pt x="9870" y="4800"/>
                  </a:cubicBezTo>
                  <a:lnTo>
                    <a:pt x="7796" y="2585"/>
                  </a:lnTo>
                  <a:cubicBezTo>
                    <a:pt x="7796" y="2585"/>
                    <a:pt x="6760" y="3323"/>
                    <a:pt x="6760" y="3877"/>
                  </a:cubicBezTo>
                  <a:cubicBezTo>
                    <a:pt x="6760" y="4431"/>
                    <a:pt x="7796" y="7754"/>
                    <a:pt x="7796" y="7754"/>
                  </a:cubicBezTo>
                  <a:cubicBezTo>
                    <a:pt x="7796" y="7754"/>
                    <a:pt x="8660" y="10154"/>
                    <a:pt x="7969" y="9785"/>
                  </a:cubicBezTo>
                  <a:cubicBezTo>
                    <a:pt x="7278" y="9415"/>
                    <a:pt x="6414" y="9600"/>
                    <a:pt x="6241" y="8677"/>
                  </a:cubicBezTo>
                  <a:cubicBezTo>
                    <a:pt x="6068" y="7754"/>
                    <a:pt x="6932" y="6462"/>
                    <a:pt x="5896" y="6462"/>
                  </a:cubicBezTo>
                  <a:cubicBezTo>
                    <a:pt x="4859" y="6462"/>
                    <a:pt x="3995" y="7015"/>
                    <a:pt x="3822" y="6462"/>
                  </a:cubicBezTo>
                  <a:cubicBezTo>
                    <a:pt x="3649" y="5908"/>
                    <a:pt x="3822" y="3877"/>
                    <a:pt x="3822" y="3877"/>
                  </a:cubicBezTo>
                  <a:cubicBezTo>
                    <a:pt x="3476" y="2585"/>
                    <a:pt x="2612" y="923"/>
                    <a:pt x="2612" y="923"/>
                  </a:cubicBezTo>
                  <a:lnTo>
                    <a:pt x="884" y="185"/>
                  </a:lnTo>
                  <a:cubicBezTo>
                    <a:pt x="884" y="185"/>
                    <a:pt x="-498" y="2031"/>
                    <a:pt x="193" y="2769"/>
                  </a:cubicBezTo>
                  <a:cubicBezTo>
                    <a:pt x="884" y="3508"/>
                    <a:pt x="2612" y="5354"/>
                    <a:pt x="2612" y="5354"/>
                  </a:cubicBezTo>
                  <a:lnTo>
                    <a:pt x="193" y="6092"/>
                  </a:lnTo>
                  <a:lnTo>
                    <a:pt x="2267" y="7569"/>
                  </a:lnTo>
                  <a:lnTo>
                    <a:pt x="2785" y="7938"/>
                  </a:lnTo>
                  <a:cubicBezTo>
                    <a:pt x="2785" y="7938"/>
                    <a:pt x="1230" y="9969"/>
                    <a:pt x="1748" y="9969"/>
                  </a:cubicBezTo>
                  <a:cubicBezTo>
                    <a:pt x="2267" y="9969"/>
                    <a:pt x="4686" y="9969"/>
                    <a:pt x="4686" y="9969"/>
                  </a:cubicBezTo>
                  <a:lnTo>
                    <a:pt x="5032" y="10892"/>
                  </a:lnTo>
                  <a:lnTo>
                    <a:pt x="6760" y="10523"/>
                  </a:lnTo>
                  <a:lnTo>
                    <a:pt x="6241" y="13662"/>
                  </a:lnTo>
                  <a:lnTo>
                    <a:pt x="9006" y="13477"/>
                  </a:lnTo>
                  <a:lnTo>
                    <a:pt x="10216" y="12554"/>
                  </a:lnTo>
                  <a:lnTo>
                    <a:pt x="12808" y="12738"/>
                  </a:lnTo>
                  <a:lnTo>
                    <a:pt x="15400" y="12000"/>
                  </a:lnTo>
                  <a:lnTo>
                    <a:pt x="12635" y="14954"/>
                  </a:lnTo>
                  <a:cubicBezTo>
                    <a:pt x="12635" y="14954"/>
                    <a:pt x="9870" y="16800"/>
                    <a:pt x="10388" y="17354"/>
                  </a:cubicBezTo>
                  <a:cubicBezTo>
                    <a:pt x="10907" y="17908"/>
                    <a:pt x="13153" y="21415"/>
                    <a:pt x="13153" y="21415"/>
                  </a:cubicBezTo>
                  <a:cubicBezTo>
                    <a:pt x="13153" y="21415"/>
                    <a:pt x="17819" y="21600"/>
                    <a:pt x="17992" y="21046"/>
                  </a:cubicBezTo>
                  <a:cubicBezTo>
                    <a:pt x="18164" y="20492"/>
                    <a:pt x="18856" y="19015"/>
                    <a:pt x="18856" y="18462"/>
                  </a:cubicBezTo>
                  <a:cubicBezTo>
                    <a:pt x="18856" y="17908"/>
                    <a:pt x="20065" y="17538"/>
                    <a:pt x="19720" y="15692"/>
                  </a:cubicBezTo>
                  <a:cubicBezTo>
                    <a:pt x="19374" y="13846"/>
                    <a:pt x="19374" y="13846"/>
                    <a:pt x="19374" y="13846"/>
                  </a:cubicBezTo>
                  <a:cubicBezTo>
                    <a:pt x="19374" y="13846"/>
                    <a:pt x="20756" y="15138"/>
                    <a:pt x="20929" y="13662"/>
                  </a:cubicBezTo>
                  <a:cubicBezTo>
                    <a:pt x="21102" y="12185"/>
                    <a:pt x="20756" y="9969"/>
                    <a:pt x="20756" y="9969"/>
                  </a:cubicBezTo>
                  <a:cubicBezTo>
                    <a:pt x="20756" y="9969"/>
                    <a:pt x="20411" y="10154"/>
                    <a:pt x="20411" y="8862"/>
                  </a:cubicBezTo>
                  <a:cubicBezTo>
                    <a:pt x="20411" y="7569"/>
                    <a:pt x="20238" y="7569"/>
                    <a:pt x="20238" y="6462"/>
                  </a:cubicBezTo>
                  <a:cubicBezTo>
                    <a:pt x="20238" y="5354"/>
                    <a:pt x="19374" y="3323"/>
                    <a:pt x="19374" y="3323"/>
                  </a:cubicBezTo>
                  <a:cubicBezTo>
                    <a:pt x="19374" y="3323"/>
                    <a:pt x="19547" y="2400"/>
                    <a:pt x="19201" y="1846"/>
                  </a:cubicBezTo>
                  <a:cubicBezTo>
                    <a:pt x="18856" y="1292"/>
                    <a:pt x="17473" y="0"/>
                    <a:pt x="1747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2" name="Shape"/>
            <p:cNvSpPr/>
            <p:nvPr/>
          </p:nvSpPr>
          <p:spPr>
            <a:xfrm>
              <a:off x="19135517" y="3023262"/>
              <a:ext cx="483713" cy="369295"/>
            </a:xfrm>
            <a:custGeom>
              <a:avLst/>
              <a:gdLst/>
              <a:ahLst/>
              <a:cxnLst>
                <a:cxn ang="0">
                  <a:pos x="wd2" y="hd2"/>
                </a:cxn>
                <a:cxn ang="5400000">
                  <a:pos x="wd2" y="hd2"/>
                </a:cxn>
                <a:cxn ang="10800000">
                  <a:pos x="wd2" y="hd2"/>
                </a:cxn>
                <a:cxn ang="16200000">
                  <a:pos x="wd2" y="hd2"/>
                </a:cxn>
              </a:cxnLst>
              <a:rect l="0" t="0" r="r" b="b"/>
              <a:pathLst>
                <a:path w="21369" h="21394" extrusionOk="0">
                  <a:moveTo>
                    <a:pt x="19638" y="7760"/>
                  </a:moveTo>
                  <a:cubicBezTo>
                    <a:pt x="19638" y="7760"/>
                    <a:pt x="18257" y="9830"/>
                    <a:pt x="17961" y="9571"/>
                  </a:cubicBezTo>
                  <a:cubicBezTo>
                    <a:pt x="17665" y="9313"/>
                    <a:pt x="16482" y="7890"/>
                    <a:pt x="16482" y="7890"/>
                  </a:cubicBezTo>
                  <a:cubicBezTo>
                    <a:pt x="16482" y="7890"/>
                    <a:pt x="16285" y="6208"/>
                    <a:pt x="16679" y="5562"/>
                  </a:cubicBezTo>
                  <a:cubicBezTo>
                    <a:pt x="17074" y="4915"/>
                    <a:pt x="16975" y="3492"/>
                    <a:pt x="16975" y="3104"/>
                  </a:cubicBezTo>
                  <a:cubicBezTo>
                    <a:pt x="16975" y="2716"/>
                    <a:pt x="15791" y="0"/>
                    <a:pt x="15791" y="0"/>
                  </a:cubicBezTo>
                  <a:lnTo>
                    <a:pt x="14213" y="1940"/>
                  </a:lnTo>
                  <a:lnTo>
                    <a:pt x="13424" y="3751"/>
                  </a:lnTo>
                  <a:lnTo>
                    <a:pt x="14411" y="6079"/>
                  </a:lnTo>
                  <a:lnTo>
                    <a:pt x="14805" y="7631"/>
                  </a:lnTo>
                  <a:cubicBezTo>
                    <a:pt x="14805" y="7631"/>
                    <a:pt x="13523" y="8795"/>
                    <a:pt x="14115" y="9183"/>
                  </a:cubicBezTo>
                  <a:cubicBezTo>
                    <a:pt x="14707" y="9571"/>
                    <a:pt x="15496" y="10477"/>
                    <a:pt x="15496" y="10477"/>
                  </a:cubicBezTo>
                  <a:cubicBezTo>
                    <a:pt x="15496" y="10477"/>
                    <a:pt x="15397" y="12287"/>
                    <a:pt x="15002" y="12029"/>
                  </a:cubicBezTo>
                  <a:cubicBezTo>
                    <a:pt x="14608" y="11770"/>
                    <a:pt x="12635" y="11253"/>
                    <a:pt x="12635" y="11253"/>
                  </a:cubicBezTo>
                  <a:lnTo>
                    <a:pt x="11452" y="10218"/>
                  </a:lnTo>
                  <a:lnTo>
                    <a:pt x="10268" y="8278"/>
                  </a:lnTo>
                  <a:cubicBezTo>
                    <a:pt x="10268" y="8278"/>
                    <a:pt x="9282" y="7631"/>
                    <a:pt x="9085" y="7243"/>
                  </a:cubicBezTo>
                  <a:cubicBezTo>
                    <a:pt x="8887" y="6855"/>
                    <a:pt x="8493" y="5174"/>
                    <a:pt x="8493" y="5174"/>
                  </a:cubicBezTo>
                  <a:cubicBezTo>
                    <a:pt x="8493" y="5174"/>
                    <a:pt x="7704" y="5174"/>
                    <a:pt x="7408" y="5174"/>
                  </a:cubicBezTo>
                  <a:cubicBezTo>
                    <a:pt x="7112" y="5174"/>
                    <a:pt x="5830" y="4656"/>
                    <a:pt x="5830" y="4656"/>
                  </a:cubicBezTo>
                  <a:cubicBezTo>
                    <a:pt x="5830" y="4656"/>
                    <a:pt x="6126" y="3234"/>
                    <a:pt x="5435" y="3234"/>
                  </a:cubicBezTo>
                  <a:cubicBezTo>
                    <a:pt x="4745" y="3234"/>
                    <a:pt x="3463" y="2716"/>
                    <a:pt x="3364" y="3234"/>
                  </a:cubicBezTo>
                  <a:cubicBezTo>
                    <a:pt x="3265" y="3751"/>
                    <a:pt x="3759" y="5820"/>
                    <a:pt x="3759" y="5820"/>
                  </a:cubicBezTo>
                  <a:cubicBezTo>
                    <a:pt x="3759" y="5820"/>
                    <a:pt x="4745" y="6079"/>
                    <a:pt x="4252" y="5950"/>
                  </a:cubicBezTo>
                  <a:cubicBezTo>
                    <a:pt x="3759" y="5820"/>
                    <a:pt x="2674" y="6208"/>
                    <a:pt x="2674" y="6208"/>
                  </a:cubicBezTo>
                  <a:lnTo>
                    <a:pt x="1885" y="8019"/>
                  </a:lnTo>
                  <a:cubicBezTo>
                    <a:pt x="1885" y="8019"/>
                    <a:pt x="1391" y="8666"/>
                    <a:pt x="2279" y="8407"/>
                  </a:cubicBezTo>
                  <a:cubicBezTo>
                    <a:pt x="3167" y="8149"/>
                    <a:pt x="3759" y="8149"/>
                    <a:pt x="3759" y="8149"/>
                  </a:cubicBezTo>
                  <a:cubicBezTo>
                    <a:pt x="3759" y="8149"/>
                    <a:pt x="5041" y="8666"/>
                    <a:pt x="4153" y="8925"/>
                  </a:cubicBezTo>
                  <a:cubicBezTo>
                    <a:pt x="3265" y="9183"/>
                    <a:pt x="2378" y="9183"/>
                    <a:pt x="2378" y="9183"/>
                  </a:cubicBezTo>
                  <a:lnTo>
                    <a:pt x="1490" y="10089"/>
                  </a:lnTo>
                  <a:cubicBezTo>
                    <a:pt x="1490" y="10089"/>
                    <a:pt x="1293" y="10994"/>
                    <a:pt x="1589" y="10994"/>
                  </a:cubicBezTo>
                  <a:cubicBezTo>
                    <a:pt x="1885" y="10994"/>
                    <a:pt x="2772" y="10865"/>
                    <a:pt x="3068" y="10735"/>
                  </a:cubicBezTo>
                  <a:cubicBezTo>
                    <a:pt x="3364" y="10606"/>
                    <a:pt x="4449" y="9701"/>
                    <a:pt x="4449" y="10477"/>
                  </a:cubicBezTo>
                  <a:cubicBezTo>
                    <a:pt x="4449" y="11253"/>
                    <a:pt x="3364" y="12934"/>
                    <a:pt x="2970" y="12805"/>
                  </a:cubicBezTo>
                  <a:cubicBezTo>
                    <a:pt x="2575" y="12675"/>
                    <a:pt x="11" y="12546"/>
                    <a:pt x="11" y="12546"/>
                  </a:cubicBezTo>
                  <a:cubicBezTo>
                    <a:pt x="11" y="12546"/>
                    <a:pt x="-88" y="15004"/>
                    <a:pt x="307" y="15004"/>
                  </a:cubicBezTo>
                  <a:cubicBezTo>
                    <a:pt x="701" y="15004"/>
                    <a:pt x="3167" y="14616"/>
                    <a:pt x="3265" y="15262"/>
                  </a:cubicBezTo>
                  <a:cubicBezTo>
                    <a:pt x="3364" y="15909"/>
                    <a:pt x="3068" y="16685"/>
                    <a:pt x="3463" y="16814"/>
                  </a:cubicBezTo>
                  <a:cubicBezTo>
                    <a:pt x="3857" y="16944"/>
                    <a:pt x="4942" y="17073"/>
                    <a:pt x="4942" y="16556"/>
                  </a:cubicBezTo>
                  <a:cubicBezTo>
                    <a:pt x="4942" y="16038"/>
                    <a:pt x="5337" y="14745"/>
                    <a:pt x="5731" y="15262"/>
                  </a:cubicBezTo>
                  <a:cubicBezTo>
                    <a:pt x="6126" y="15780"/>
                    <a:pt x="6323" y="16556"/>
                    <a:pt x="6422" y="15133"/>
                  </a:cubicBezTo>
                  <a:cubicBezTo>
                    <a:pt x="6520" y="13710"/>
                    <a:pt x="6619" y="13063"/>
                    <a:pt x="6619" y="13063"/>
                  </a:cubicBezTo>
                  <a:cubicBezTo>
                    <a:pt x="6619" y="13063"/>
                    <a:pt x="7408" y="15909"/>
                    <a:pt x="7704" y="15780"/>
                  </a:cubicBezTo>
                  <a:cubicBezTo>
                    <a:pt x="8000" y="15650"/>
                    <a:pt x="8591" y="15133"/>
                    <a:pt x="8789" y="14745"/>
                  </a:cubicBezTo>
                  <a:cubicBezTo>
                    <a:pt x="8986" y="14357"/>
                    <a:pt x="9380" y="13969"/>
                    <a:pt x="9578" y="14357"/>
                  </a:cubicBezTo>
                  <a:cubicBezTo>
                    <a:pt x="9775" y="14745"/>
                    <a:pt x="9479" y="15780"/>
                    <a:pt x="10170" y="15392"/>
                  </a:cubicBezTo>
                  <a:cubicBezTo>
                    <a:pt x="10860" y="15004"/>
                    <a:pt x="11649" y="13581"/>
                    <a:pt x="11945" y="14616"/>
                  </a:cubicBezTo>
                  <a:cubicBezTo>
                    <a:pt x="12241" y="15650"/>
                    <a:pt x="12734" y="16944"/>
                    <a:pt x="11945" y="16814"/>
                  </a:cubicBezTo>
                  <a:cubicBezTo>
                    <a:pt x="11156" y="16685"/>
                    <a:pt x="10564" y="16685"/>
                    <a:pt x="9578" y="16685"/>
                  </a:cubicBezTo>
                  <a:cubicBezTo>
                    <a:pt x="8591" y="16685"/>
                    <a:pt x="8591" y="16038"/>
                    <a:pt x="8197" y="16556"/>
                  </a:cubicBezTo>
                  <a:cubicBezTo>
                    <a:pt x="7802" y="17073"/>
                    <a:pt x="7605" y="17849"/>
                    <a:pt x="6816" y="18625"/>
                  </a:cubicBezTo>
                  <a:cubicBezTo>
                    <a:pt x="6027" y="19401"/>
                    <a:pt x="6717" y="20307"/>
                    <a:pt x="6717" y="20307"/>
                  </a:cubicBezTo>
                  <a:lnTo>
                    <a:pt x="7802" y="20824"/>
                  </a:lnTo>
                  <a:cubicBezTo>
                    <a:pt x="7802" y="20824"/>
                    <a:pt x="9380" y="21600"/>
                    <a:pt x="9676" y="21341"/>
                  </a:cubicBezTo>
                  <a:cubicBezTo>
                    <a:pt x="9972" y="21083"/>
                    <a:pt x="10564" y="19919"/>
                    <a:pt x="11156" y="19789"/>
                  </a:cubicBezTo>
                  <a:cubicBezTo>
                    <a:pt x="11748" y="19660"/>
                    <a:pt x="12142" y="19660"/>
                    <a:pt x="12734" y="19401"/>
                  </a:cubicBezTo>
                  <a:cubicBezTo>
                    <a:pt x="13326" y="19143"/>
                    <a:pt x="14016" y="17720"/>
                    <a:pt x="14509" y="17332"/>
                  </a:cubicBezTo>
                  <a:cubicBezTo>
                    <a:pt x="15002" y="16944"/>
                    <a:pt x="16285" y="16168"/>
                    <a:pt x="16285" y="16168"/>
                  </a:cubicBezTo>
                  <a:cubicBezTo>
                    <a:pt x="16285" y="16168"/>
                    <a:pt x="17074" y="16297"/>
                    <a:pt x="17567" y="16556"/>
                  </a:cubicBezTo>
                  <a:cubicBezTo>
                    <a:pt x="18060" y="16814"/>
                    <a:pt x="19441" y="17590"/>
                    <a:pt x="19638" y="17073"/>
                  </a:cubicBezTo>
                  <a:cubicBezTo>
                    <a:pt x="19835" y="16556"/>
                    <a:pt x="20230" y="15650"/>
                    <a:pt x="20328" y="14874"/>
                  </a:cubicBezTo>
                  <a:cubicBezTo>
                    <a:pt x="20427" y="14098"/>
                    <a:pt x="20723" y="12675"/>
                    <a:pt x="20920" y="12287"/>
                  </a:cubicBezTo>
                  <a:cubicBezTo>
                    <a:pt x="21117" y="11899"/>
                    <a:pt x="21512" y="11382"/>
                    <a:pt x="21315" y="10477"/>
                  </a:cubicBezTo>
                  <a:cubicBezTo>
                    <a:pt x="21117" y="9571"/>
                    <a:pt x="20624" y="8278"/>
                    <a:pt x="20624" y="8278"/>
                  </a:cubicBezTo>
                  <a:cubicBezTo>
                    <a:pt x="20624" y="8278"/>
                    <a:pt x="19638" y="7760"/>
                    <a:pt x="19638" y="776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3" name="Shape"/>
            <p:cNvSpPr/>
            <p:nvPr/>
          </p:nvSpPr>
          <p:spPr>
            <a:xfrm>
              <a:off x="19644554" y="3246525"/>
              <a:ext cx="42603" cy="55320"/>
            </a:xfrm>
            <a:custGeom>
              <a:avLst/>
              <a:gdLst/>
              <a:ahLst/>
              <a:cxnLst>
                <a:cxn ang="0">
                  <a:pos x="wd2" y="hd2"/>
                </a:cxn>
                <a:cxn ang="5400000">
                  <a:pos x="wd2" y="hd2"/>
                </a:cxn>
                <a:cxn ang="10800000">
                  <a:pos x="wd2" y="hd2"/>
                </a:cxn>
                <a:cxn ang="16200000">
                  <a:pos x="wd2" y="hd2"/>
                </a:cxn>
              </a:cxnLst>
              <a:rect l="0" t="0" r="r" b="b"/>
              <a:pathLst>
                <a:path w="20608" h="19822" extrusionOk="0">
                  <a:moveTo>
                    <a:pt x="11968" y="0"/>
                  </a:moveTo>
                  <a:cubicBezTo>
                    <a:pt x="11968" y="0"/>
                    <a:pt x="88" y="7200"/>
                    <a:pt x="88" y="9600"/>
                  </a:cubicBezTo>
                  <a:cubicBezTo>
                    <a:pt x="88" y="12000"/>
                    <a:pt x="-992" y="18400"/>
                    <a:pt x="4408" y="18400"/>
                  </a:cubicBezTo>
                  <a:cubicBezTo>
                    <a:pt x="9808" y="18400"/>
                    <a:pt x="18448" y="21600"/>
                    <a:pt x="19528" y="18400"/>
                  </a:cubicBezTo>
                  <a:cubicBezTo>
                    <a:pt x="20608" y="15200"/>
                    <a:pt x="20608" y="8800"/>
                    <a:pt x="20608" y="8800"/>
                  </a:cubicBezTo>
                  <a:cubicBezTo>
                    <a:pt x="20608" y="8800"/>
                    <a:pt x="11968" y="0"/>
                    <a:pt x="11968"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4" name="Shape"/>
            <p:cNvSpPr/>
            <p:nvPr/>
          </p:nvSpPr>
          <p:spPr>
            <a:xfrm>
              <a:off x="18956906" y="2907165"/>
              <a:ext cx="274366" cy="283197"/>
            </a:xfrm>
            <a:custGeom>
              <a:avLst/>
              <a:gdLst/>
              <a:ahLst/>
              <a:cxnLst>
                <a:cxn ang="0">
                  <a:pos x="wd2" y="hd2"/>
                </a:cxn>
                <a:cxn ang="5400000">
                  <a:pos x="wd2" y="hd2"/>
                </a:cxn>
                <a:cxn ang="10800000">
                  <a:pos x="wd2" y="hd2"/>
                </a:cxn>
                <a:cxn ang="16200000">
                  <a:pos x="wd2" y="hd2"/>
                </a:cxn>
              </a:cxnLst>
              <a:rect l="0" t="0" r="r" b="b"/>
              <a:pathLst>
                <a:path w="21406" h="20146" extrusionOk="0">
                  <a:moveTo>
                    <a:pt x="20187" y="1747"/>
                  </a:moveTo>
                  <a:lnTo>
                    <a:pt x="17225" y="0"/>
                  </a:lnTo>
                  <a:cubicBezTo>
                    <a:pt x="17225" y="0"/>
                    <a:pt x="16877" y="794"/>
                    <a:pt x="16877" y="1271"/>
                  </a:cubicBezTo>
                  <a:cubicBezTo>
                    <a:pt x="16877" y="1747"/>
                    <a:pt x="16006" y="2700"/>
                    <a:pt x="14787" y="2382"/>
                  </a:cubicBezTo>
                  <a:cubicBezTo>
                    <a:pt x="13567" y="2065"/>
                    <a:pt x="10606" y="1429"/>
                    <a:pt x="10258" y="2065"/>
                  </a:cubicBezTo>
                  <a:cubicBezTo>
                    <a:pt x="9909" y="2700"/>
                    <a:pt x="8864" y="5400"/>
                    <a:pt x="8864" y="5400"/>
                  </a:cubicBezTo>
                  <a:cubicBezTo>
                    <a:pt x="8864" y="5400"/>
                    <a:pt x="8690" y="6353"/>
                    <a:pt x="7819" y="6988"/>
                  </a:cubicBezTo>
                  <a:cubicBezTo>
                    <a:pt x="6948" y="7624"/>
                    <a:pt x="5380" y="8259"/>
                    <a:pt x="5032" y="9053"/>
                  </a:cubicBezTo>
                  <a:cubicBezTo>
                    <a:pt x="4683" y="9847"/>
                    <a:pt x="4161" y="11435"/>
                    <a:pt x="4161" y="11435"/>
                  </a:cubicBezTo>
                  <a:lnTo>
                    <a:pt x="3290" y="12706"/>
                  </a:lnTo>
                  <a:cubicBezTo>
                    <a:pt x="3290" y="12706"/>
                    <a:pt x="503" y="13024"/>
                    <a:pt x="154" y="13500"/>
                  </a:cubicBezTo>
                  <a:cubicBezTo>
                    <a:pt x="-194" y="13976"/>
                    <a:pt x="154" y="16041"/>
                    <a:pt x="154" y="16041"/>
                  </a:cubicBezTo>
                  <a:cubicBezTo>
                    <a:pt x="154" y="16041"/>
                    <a:pt x="1200" y="15882"/>
                    <a:pt x="677" y="17153"/>
                  </a:cubicBezTo>
                  <a:cubicBezTo>
                    <a:pt x="154" y="18424"/>
                    <a:pt x="329" y="21600"/>
                    <a:pt x="1374" y="19376"/>
                  </a:cubicBezTo>
                  <a:cubicBezTo>
                    <a:pt x="2419" y="17153"/>
                    <a:pt x="2245" y="15406"/>
                    <a:pt x="3116" y="16359"/>
                  </a:cubicBezTo>
                  <a:cubicBezTo>
                    <a:pt x="3987" y="17312"/>
                    <a:pt x="3812" y="18900"/>
                    <a:pt x="4335" y="18900"/>
                  </a:cubicBezTo>
                  <a:cubicBezTo>
                    <a:pt x="4858" y="18900"/>
                    <a:pt x="6425" y="16676"/>
                    <a:pt x="6425" y="16676"/>
                  </a:cubicBezTo>
                  <a:lnTo>
                    <a:pt x="8690" y="18106"/>
                  </a:lnTo>
                  <a:cubicBezTo>
                    <a:pt x="8690" y="18106"/>
                    <a:pt x="11651" y="19535"/>
                    <a:pt x="10954" y="17471"/>
                  </a:cubicBezTo>
                  <a:cubicBezTo>
                    <a:pt x="10258" y="15406"/>
                    <a:pt x="8690" y="13182"/>
                    <a:pt x="9735" y="13976"/>
                  </a:cubicBezTo>
                  <a:cubicBezTo>
                    <a:pt x="10780" y="14771"/>
                    <a:pt x="12696" y="16676"/>
                    <a:pt x="12522" y="15247"/>
                  </a:cubicBezTo>
                  <a:cubicBezTo>
                    <a:pt x="12348" y="13818"/>
                    <a:pt x="11825" y="12388"/>
                    <a:pt x="11825" y="12388"/>
                  </a:cubicBezTo>
                  <a:lnTo>
                    <a:pt x="12000" y="10324"/>
                  </a:lnTo>
                  <a:lnTo>
                    <a:pt x="13741" y="8735"/>
                  </a:lnTo>
                  <a:cubicBezTo>
                    <a:pt x="13741" y="8735"/>
                    <a:pt x="14438" y="9212"/>
                    <a:pt x="14612" y="10482"/>
                  </a:cubicBezTo>
                  <a:cubicBezTo>
                    <a:pt x="14787" y="11753"/>
                    <a:pt x="15135" y="13024"/>
                    <a:pt x="15309" y="13500"/>
                  </a:cubicBezTo>
                  <a:cubicBezTo>
                    <a:pt x="15483" y="13976"/>
                    <a:pt x="16006" y="16041"/>
                    <a:pt x="16354" y="14612"/>
                  </a:cubicBezTo>
                  <a:cubicBezTo>
                    <a:pt x="16703" y="13182"/>
                    <a:pt x="16877" y="10800"/>
                    <a:pt x="16877" y="10800"/>
                  </a:cubicBezTo>
                  <a:lnTo>
                    <a:pt x="18271" y="10165"/>
                  </a:lnTo>
                  <a:cubicBezTo>
                    <a:pt x="18271" y="10165"/>
                    <a:pt x="18967" y="9847"/>
                    <a:pt x="18967" y="9053"/>
                  </a:cubicBezTo>
                  <a:cubicBezTo>
                    <a:pt x="18967" y="8259"/>
                    <a:pt x="18096" y="6829"/>
                    <a:pt x="18096" y="6829"/>
                  </a:cubicBezTo>
                  <a:cubicBezTo>
                    <a:pt x="18096" y="6829"/>
                    <a:pt x="18445" y="5241"/>
                    <a:pt x="18967" y="4924"/>
                  </a:cubicBezTo>
                  <a:cubicBezTo>
                    <a:pt x="19490" y="4606"/>
                    <a:pt x="20883" y="4288"/>
                    <a:pt x="20883" y="4288"/>
                  </a:cubicBezTo>
                  <a:lnTo>
                    <a:pt x="21406" y="2541"/>
                  </a:lnTo>
                  <a:lnTo>
                    <a:pt x="20187" y="1271"/>
                  </a:lnTo>
                  <a:cubicBezTo>
                    <a:pt x="20187" y="1271"/>
                    <a:pt x="20187" y="1747"/>
                    <a:pt x="20187" y="174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5" name="Shape"/>
            <p:cNvSpPr/>
            <p:nvPr/>
          </p:nvSpPr>
          <p:spPr>
            <a:xfrm>
              <a:off x="19081932" y="3139358"/>
              <a:ext cx="64748" cy="848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448" y="10232"/>
                  </a:lnTo>
                  <a:lnTo>
                    <a:pt x="0" y="15347"/>
                  </a:lnTo>
                  <a:lnTo>
                    <a:pt x="5959" y="21600"/>
                  </a:lnTo>
                  <a:lnTo>
                    <a:pt x="16386" y="13074"/>
                  </a:lnTo>
                  <a:cubicBezTo>
                    <a:pt x="16386" y="13074"/>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6" name="Shape"/>
            <p:cNvSpPr/>
            <p:nvPr/>
          </p:nvSpPr>
          <p:spPr>
            <a:xfrm>
              <a:off x="19251612" y="3014331"/>
              <a:ext cx="58049" cy="223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92" y="21600"/>
                  </a:lnTo>
                  <a:lnTo>
                    <a:pt x="21600" y="21600"/>
                  </a:lnTo>
                  <a:lnTo>
                    <a:pt x="18277" y="2160"/>
                  </a:lnTo>
                  <a:cubicBezTo>
                    <a:pt x="18277" y="216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7" name="Shape"/>
            <p:cNvSpPr/>
            <p:nvPr/>
          </p:nvSpPr>
          <p:spPr>
            <a:xfrm>
              <a:off x="19260545" y="2799999"/>
              <a:ext cx="29025" cy="69213"/>
            </a:xfrm>
            <a:custGeom>
              <a:avLst/>
              <a:gdLst/>
              <a:ahLst/>
              <a:cxnLst>
                <a:cxn ang="0">
                  <a:pos x="wd2" y="hd2"/>
                </a:cxn>
                <a:cxn ang="5400000">
                  <a:pos x="wd2" y="hd2"/>
                </a:cxn>
                <a:cxn ang="10800000">
                  <a:pos x="wd2" y="hd2"/>
                </a:cxn>
                <a:cxn ang="16200000">
                  <a:pos x="wd2" y="hd2"/>
                </a:cxn>
              </a:cxnLst>
              <a:rect l="0" t="0" r="r" b="b"/>
              <a:pathLst>
                <a:path w="21600" h="21600" extrusionOk="0">
                  <a:moveTo>
                    <a:pt x="4985" y="0"/>
                  </a:moveTo>
                  <a:lnTo>
                    <a:pt x="0" y="7665"/>
                  </a:lnTo>
                  <a:lnTo>
                    <a:pt x="18277" y="21600"/>
                  </a:lnTo>
                  <a:lnTo>
                    <a:pt x="21600" y="11148"/>
                  </a:lnTo>
                  <a:cubicBezTo>
                    <a:pt x="21600" y="11148"/>
                    <a:pt x="4985" y="0"/>
                    <a:pt x="498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8" name="Shape"/>
            <p:cNvSpPr/>
            <p:nvPr/>
          </p:nvSpPr>
          <p:spPr>
            <a:xfrm>
              <a:off x="19314126" y="2674972"/>
              <a:ext cx="133959" cy="97959"/>
            </a:xfrm>
            <a:custGeom>
              <a:avLst/>
              <a:gdLst/>
              <a:ahLst/>
              <a:cxnLst>
                <a:cxn ang="0">
                  <a:pos x="wd2" y="hd2"/>
                </a:cxn>
                <a:cxn ang="5400000">
                  <a:pos x="wd2" y="hd2"/>
                </a:cxn>
                <a:cxn ang="10800000">
                  <a:pos x="wd2" y="hd2"/>
                </a:cxn>
                <a:cxn ang="16200000">
                  <a:pos x="wd2" y="hd2"/>
                </a:cxn>
              </a:cxnLst>
              <a:rect l="0" t="0" r="r" b="b"/>
              <a:pathLst>
                <a:path w="21600" h="20164" extrusionOk="0">
                  <a:moveTo>
                    <a:pt x="6480" y="7296"/>
                  </a:moveTo>
                  <a:lnTo>
                    <a:pt x="360" y="14190"/>
                  </a:lnTo>
                  <a:lnTo>
                    <a:pt x="0" y="16947"/>
                  </a:lnTo>
                  <a:lnTo>
                    <a:pt x="6480" y="16028"/>
                  </a:lnTo>
                  <a:lnTo>
                    <a:pt x="10440" y="20164"/>
                  </a:lnTo>
                  <a:lnTo>
                    <a:pt x="12960" y="15568"/>
                  </a:lnTo>
                  <a:lnTo>
                    <a:pt x="17280" y="17407"/>
                  </a:lnTo>
                  <a:lnTo>
                    <a:pt x="21600" y="13730"/>
                  </a:lnTo>
                  <a:lnTo>
                    <a:pt x="21600" y="6377"/>
                  </a:lnTo>
                  <a:lnTo>
                    <a:pt x="19080" y="3619"/>
                  </a:lnTo>
                  <a:cubicBezTo>
                    <a:pt x="19080" y="3619"/>
                    <a:pt x="17640" y="-1436"/>
                    <a:pt x="15840" y="402"/>
                  </a:cubicBezTo>
                  <a:cubicBezTo>
                    <a:pt x="14040" y="2241"/>
                    <a:pt x="8640" y="6836"/>
                    <a:pt x="8640" y="6836"/>
                  </a:cubicBezTo>
                  <a:cubicBezTo>
                    <a:pt x="8640" y="6836"/>
                    <a:pt x="6480" y="7296"/>
                    <a:pt x="6480" y="72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9" name="Shape"/>
            <p:cNvSpPr/>
            <p:nvPr/>
          </p:nvSpPr>
          <p:spPr>
            <a:xfrm>
              <a:off x="19314126" y="2799999"/>
              <a:ext cx="133959" cy="144501"/>
            </a:xfrm>
            <a:custGeom>
              <a:avLst/>
              <a:gdLst/>
              <a:ahLst/>
              <a:cxnLst>
                <a:cxn ang="0">
                  <a:pos x="wd2" y="hd2"/>
                </a:cxn>
                <a:cxn ang="5400000">
                  <a:pos x="wd2" y="hd2"/>
                </a:cxn>
                <a:cxn ang="10800000">
                  <a:pos x="wd2" y="hd2"/>
                </a:cxn>
                <a:cxn ang="16200000">
                  <a:pos x="wd2" y="hd2"/>
                </a:cxn>
              </a:cxnLst>
              <a:rect l="0" t="0" r="r" b="b"/>
              <a:pathLst>
                <a:path w="20571" h="19690" extrusionOk="0">
                  <a:moveTo>
                    <a:pt x="19200" y="0"/>
                  </a:moveTo>
                  <a:lnTo>
                    <a:pt x="9600" y="1217"/>
                  </a:lnTo>
                  <a:lnTo>
                    <a:pt x="5143" y="2738"/>
                  </a:lnTo>
                  <a:lnTo>
                    <a:pt x="0" y="6085"/>
                  </a:lnTo>
                  <a:lnTo>
                    <a:pt x="1714" y="10648"/>
                  </a:lnTo>
                  <a:lnTo>
                    <a:pt x="2743" y="16732"/>
                  </a:lnTo>
                  <a:cubicBezTo>
                    <a:pt x="2743" y="16732"/>
                    <a:pt x="8229" y="15211"/>
                    <a:pt x="8571" y="16732"/>
                  </a:cubicBezTo>
                  <a:cubicBezTo>
                    <a:pt x="8914" y="18254"/>
                    <a:pt x="5829" y="21600"/>
                    <a:pt x="9943" y="18254"/>
                  </a:cubicBezTo>
                  <a:cubicBezTo>
                    <a:pt x="14057" y="14907"/>
                    <a:pt x="19200" y="11256"/>
                    <a:pt x="19200" y="11256"/>
                  </a:cubicBezTo>
                  <a:cubicBezTo>
                    <a:pt x="19200" y="11256"/>
                    <a:pt x="21600" y="7606"/>
                    <a:pt x="19200" y="7301"/>
                  </a:cubicBezTo>
                  <a:cubicBezTo>
                    <a:pt x="16800" y="6997"/>
                    <a:pt x="13714" y="6389"/>
                    <a:pt x="13714" y="6389"/>
                  </a:cubicBezTo>
                  <a:cubicBezTo>
                    <a:pt x="13714" y="6389"/>
                    <a:pt x="16114" y="4259"/>
                    <a:pt x="17829" y="3651"/>
                  </a:cubicBezTo>
                  <a:cubicBezTo>
                    <a:pt x="19543" y="3042"/>
                    <a:pt x="20571" y="1217"/>
                    <a:pt x="20571" y="1217"/>
                  </a:cubicBezTo>
                  <a:cubicBezTo>
                    <a:pt x="20571" y="1217"/>
                    <a:pt x="19200" y="0"/>
                    <a:pt x="192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0" name="Shape"/>
            <p:cNvSpPr/>
            <p:nvPr/>
          </p:nvSpPr>
          <p:spPr>
            <a:xfrm>
              <a:off x="19582041" y="2549945"/>
              <a:ext cx="285777" cy="292475"/>
            </a:xfrm>
            <a:custGeom>
              <a:avLst/>
              <a:gdLst/>
              <a:ahLst/>
              <a:cxnLst>
                <a:cxn ang="0">
                  <a:pos x="wd2" y="hd2"/>
                </a:cxn>
                <a:cxn ang="5400000">
                  <a:pos x="wd2" y="hd2"/>
                </a:cxn>
                <a:cxn ang="10800000">
                  <a:pos x="wd2" y="hd2"/>
                </a:cxn>
                <a:cxn ang="16200000">
                  <a:pos x="wd2" y="hd2"/>
                </a:cxn>
              </a:cxnLst>
              <a:rect l="0" t="0" r="r" b="b"/>
              <a:pathLst>
                <a:path w="21600" h="21600" extrusionOk="0">
                  <a:moveTo>
                    <a:pt x="5569" y="0"/>
                  </a:moveTo>
                  <a:lnTo>
                    <a:pt x="3712" y="0"/>
                  </a:lnTo>
                  <a:lnTo>
                    <a:pt x="0" y="1154"/>
                  </a:lnTo>
                  <a:cubicBezTo>
                    <a:pt x="0" y="1154"/>
                    <a:pt x="675" y="3463"/>
                    <a:pt x="675" y="3957"/>
                  </a:cubicBezTo>
                  <a:cubicBezTo>
                    <a:pt x="675" y="4452"/>
                    <a:pt x="2531" y="4617"/>
                    <a:pt x="2531" y="4617"/>
                  </a:cubicBezTo>
                  <a:cubicBezTo>
                    <a:pt x="2531" y="4617"/>
                    <a:pt x="3881" y="4947"/>
                    <a:pt x="3712" y="5441"/>
                  </a:cubicBezTo>
                  <a:cubicBezTo>
                    <a:pt x="3544" y="5936"/>
                    <a:pt x="3544" y="7915"/>
                    <a:pt x="3544" y="7915"/>
                  </a:cubicBezTo>
                  <a:lnTo>
                    <a:pt x="6919" y="5276"/>
                  </a:lnTo>
                  <a:lnTo>
                    <a:pt x="7256" y="7420"/>
                  </a:lnTo>
                  <a:cubicBezTo>
                    <a:pt x="7256" y="7420"/>
                    <a:pt x="6244" y="7915"/>
                    <a:pt x="6581" y="8739"/>
                  </a:cubicBezTo>
                  <a:cubicBezTo>
                    <a:pt x="6919" y="9563"/>
                    <a:pt x="7762" y="10058"/>
                    <a:pt x="7762" y="10553"/>
                  </a:cubicBezTo>
                  <a:cubicBezTo>
                    <a:pt x="7762" y="11047"/>
                    <a:pt x="6581" y="13026"/>
                    <a:pt x="5737" y="12531"/>
                  </a:cubicBezTo>
                  <a:cubicBezTo>
                    <a:pt x="4894" y="12037"/>
                    <a:pt x="4050" y="10882"/>
                    <a:pt x="4050" y="11872"/>
                  </a:cubicBezTo>
                  <a:cubicBezTo>
                    <a:pt x="4050" y="12861"/>
                    <a:pt x="5400" y="16489"/>
                    <a:pt x="5400" y="16489"/>
                  </a:cubicBezTo>
                  <a:lnTo>
                    <a:pt x="7594" y="15169"/>
                  </a:lnTo>
                  <a:lnTo>
                    <a:pt x="9281" y="13850"/>
                  </a:lnTo>
                  <a:cubicBezTo>
                    <a:pt x="9281" y="13850"/>
                    <a:pt x="9956" y="13850"/>
                    <a:pt x="10294" y="14345"/>
                  </a:cubicBezTo>
                  <a:cubicBezTo>
                    <a:pt x="10631" y="14840"/>
                    <a:pt x="10462" y="15169"/>
                    <a:pt x="11306" y="15334"/>
                  </a:cubicBezTo>
                  <a:cubicBezTo>
                    <a:pt x="12150" y="15499"/>
                    <a:pt x="13500" y="15499"/>
                    <a:pt x="13500" y="15499"/>
                  </a:cubicBezTo>
                  <a:lnTo>
                    <a:pt x="15525" y="17808"/>
                  </a:lnTo>
                  <a:lnTo>
                    <a:pt x="17381" y="19456"/>
                  </a:lnTo>
                  <a:lnTo>
                    <a:pt x="17888" y="21600"/>
                  </a:lnTo>
                  <a:lnTo>
                    <a:pt x="21600" y="20281"/>
                  </a:lnTo>
                  <a:lnTo>
                    <a:pt x="20250" y="16324"/>
                  </a:lnTo>
                  <a:lnTo>
                    <a:pt x="18731" y="14015"/>
                  </a:lnTo>
                  <a:lnTo>
                    <a:pt x="18900" y="10882"/>
                  </a:lnTo>
                  <a:cubicBezTo>
                    <a:pt x="18900" y="10882"/>
                    <a:pt x="18900" y="9563"/>
                    <a:pt x="18731" y="8739"/>
                  </a:cubicBezTo>
                  <a:cubicBezTo>
                    <a:pt x="18563" y="7915"/>
                    <a:pt x="17381" y="6595"/>
                    <a:pt x="17381" y="6595"/>
                  </a:cubicBezTo>
                  <a:lnTo>
                    <a:pt x="14681" y="6101"/>
                  </a:lnTo>
                  <a:cubicBezTo>
                    <a:pt x="14681" y="6101"/>
                    <a:pt x="14850" y="5441"/>
                    <a:pt x="14681" y="4947"/>
                  </a:cubicBezTo>
                  <a:cubicBezTo>
                    <a:pt x="14513" y="4452"/>
                    <a:pt x="13669" y="3298"/>
                    <a:pt x="13669" y="3298"/>
                  </a:cubicBezTo>
                  <a:lnTo>
                    <a:pt x="11138" y="1319"/>
                  </a:lnTo>
                  <a:lnTo>
                    <a:pt x="9619" y="3298"/>
                  </a:lnTo>
                  <a:cubicBezTo>
                    <a:pt x="9619" y="3298"/>
                    <a:pt x="9112" y="5441"/>
                    <a:pt x="8944" y="4452"/>
                  </a:cubicBezTo>
                  <a:cubicBezTo>
                    <a:pt x="8775" y="3463"/>
                    <a:pt x="8606" y="1154"/>
                    <a:pt x="8606" y="1154"/>
                  </a:cubicBezTo>
                  <a:lnTo>
                    <a:pt x="7256" y="330"/>
                  </a:lnTo>
                  <a:cubicBezTo>
                    <a:pt x="7256" y="330"/>
                    <a:pt x="5569" y="0"/>
                    <a:pt x="556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1" name="Shape"/>
            <p:cNvSpPr/>
            <p:nvPr/>
          </p:nvSpPr>
          <p:spPr>
            <a:xfrm>
              <a:off x="19599902" y="2862513"/>
              <a:ext cx="78528" cy="108217"/>
            </a:xfrm>
            <a:custGeom>
              <a:avLst/>
              <a:gdLst/>
              <a:ahLst/>
              <a:cxnLst>
                <a:cxn ang="0">
                  <a:pos x="wd2" y="hd2"/>
                </a:cxn>
                <a:cxn ang="5400000">
                  <a:pos x="wd2" y="hd2"/>
                </a:cxn>
                <a:cxn ang="10800000">
                  <a:pos x="wd2" y="hd2"/>
                </a:cxn>
                <a:cxn ang="16200000">
                  <a:pos x="wd2" y="hd2"/>
                </a:cxn>
              </a:cxnLst>
              <a:rect l="0" t="0" r="r" b="b"/>
              <a:pathLst>
                <a:path w="20533" h="20529" extrusionOk="0">
                  <a:moveTo>
                    <a:pt x="0" y="0"/>
                  </a:moveTo>
                  <a:lnTo>
                    <a:pt x="8757" y="9318"/>
                  </a:lnTo>
                  <a:cubicBezTo>
                    <a:pt x="8757" y="9318"/>
                    <a:pt x="8757" y="16094"/>
                    <a:pt x="10508" y="17788"/>
                  </a:cubicBezTo>
                  <a:cubicBezTo>
                    <a:pt x="12259" y="19482"/>
                    <a:pt x="21600" y="21600"/>
                    <a:pt x="20432" y="19906"/>
                  </a:cubicBezTo>
                  <a:cubicBezTo>
                    <a:pt x="19265" y="18212"/>
                    <a:pt x="19265" y="11859"/>
                    <a:pt x="19265" y="11859"/>
                  </a:cubicBezTo>
                  <a:lnTo>
                    <a:pt x="12259" y="5506"/>
                  </a:lnTo>
                  <a:cubicBezTo>
                    <a:pt x="12259" y="5506"/>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2" name="Shape"/>
            <p:cNvSpPr/>
            <p:nvPr/>
          </p:nvSpPr>
          <p:spPr>
            <a:xfrm>
              <a:off x="19742791" y="2817860"/>
              <a:ext cx="49174" cy="33491"/>
            </a:xfrm>
            <a:custGeom>
              <a:avLst/>
              <a:gdLst/>
              <a:ahLst/>
              <a:cxnLst>
                <a:cxn ang="0">
                  <a:pos x="wd2" y="hd2"/>
                </a:cxn>
                <a:cxn ang="5400000">
                  <a:pos x="wd2" y="hd2"/>
                </a:cxn>
                <a:cxn ang="10800000">
                  <a:pos x="wd2" y="hd2"/>
                </a:cxn>
                <a:cxn ang="16200000">
                  <a:pos x="wd2" y="hd2"/>
                </a:cxn>
              </a:cxnLst>
              <a:rect l="0" t="0" r="r" b="b"/>
              <a:pathLst>
                <a:path w="19029" h="21600" extrusionOk="0">
                  <a:moveTo>
                    <a:pt x="0" y="5760"/>
                  </a:moveTo>
                  <a:lnTo>
                    <a:pt x="864" y="21600"/>
                  </a:lnTo>
                  <a:lnTo>
                    <a:pt x="13824" y="17280"/>
                  </a:lnTo>
                  <a:cubicBezTo>
                    <a:pt x="13824" y="17280"/>
                    <a:pt x="21600" y="14400"/>
                    <a:pt x="18144" y="10080"/>
                  </a:cubicBezTo>
                  <a:cubicBezTo>
                    <a:pt x="14688" y="5760"/>
                    <a:pt x="6912" y="0"/>
                    <a:pt x="6912" y="0"/>
                  </a:cubicBezTo>
                  <a:cubicBezTo>
                    <a:pt x="6912" y="0"/>
                    <a:pt x="0" y="5760"/>
                    <a:pt x="0" y="576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3" name="Shape"/>
            <p:cNvSpPr/>
            <p:nvPr/>
          </p:nvSpPr>
          <p:spPr>
            <a:xfrm>
              <a:off x="19894608" y="2648181"/>
              <a:ext cx="141556" cy="216424"/>
            </a:xfrm>
            <a:custGeom>
              <a:avLst/>
              <a:gdLst/>
              <a:ahLst/>
              <a:cxnLst>
                <a:cxn ang="0">
                  <a:pos x="wd2" y="hd2"/>
                </a:cxn>
                <a:cxn ang="5400000">
                  <a:pos x="wd2" y="hd2"/>
                </a:cxn>
                <a:cxn ang="10800000">
                  <a:pos x="wd2" y="hd2"/>
                </a:cxn>
                <a:cxn ang="16200000">
                  <a:pos x="wd2" y="hd2"/>
                </a:cxn>
              </a:cxnLst>
              <a:rect l="0" t="0" r="r" b="b"/>
              <a:pathLst>
                <a:path w="20750" h="20528" extrusionOk="0">
                  <a:moveTo>
                    <a:pt x="1389" y="0"/>
                  </a:moveTo>
                  <a:lnTo>
                    <a:pt x="1061" y="3812"/>
                  </a:lnTo>
                  <a:cubicBezTo>
                    <a:pt x="1061" y="3812"/>
                    <a:pt x="2370" y="6353"/>
                    <a:pt x="1389" y="6565"/>
                  </a:cubicBezTo>
                  <a:cubicBezTo>
                    <a:pt x="407" y="6776"/>
                    <a:pt x="-575" y="5082"/>
                    <a:pt x="407" y="6776"/>
                  </a:cubicBezTo>
                  <a:cubicBezTo>
                    <a:pt x="1389" y="8471"/>
                    <a:pt x="5643" y="12706"/>
                    <a:pt x="5643" y="12706"/>
                  </a:cubicBezTo>
                  <a:cubicBezTo>
                    <a:pt x="5643" y="12706"/>
                    <a:pt x="7280" y="11012"/>
                    <a:pt x="7934" y="11859"/>
                  </a:cubicBezTo>
                  <a:cubicBezTo>
                    <a:pt x="8589" y="12706"/>
                    <a:pt x="8916" y="13765"/>
                    <a:pt x="7280" y="13765"/>
                  </a:cubicBezTo>
                  <a:cubicBezTo>
                    <a:pt x="5643" y="13765"/>
                    <a:pt x="1061" y="12282"/>
                    <a:pt x="3025" y="14188"/>
                  </a:cubicBezTo>
                  <a:cubicBezTo>
                    <a:pt x="4989" y="16094"/>
                    <a:pt x="4661" y="17365"/>
                    <a:pt x="5316" y="18000"/>
                  </a:cubicBezTo>
                  <a:cubicBezTo>
                    <a:pt x="5970" y="18635"/>
                    <a:pt x="7607" y="21600"/>
                    <a:pt x="7934" y="20118"/>
                  </a:cubicBezTo>
                  <a:cubicBezTo>
                    <a:pt x="8261" y="18635"/>
                    <a:pt x="9898" y="17576"/>
                    <a:pt x="11534" y="17576"/>
                  </a:cubicBezTo>
                  <a:cubicBezTo>
                    <a:pt x="13170" y="17576"/>
                    <a:pt x="18407" y="18424"/>
                    <a:pt x="18734" y="17576"/>
                  </a:cubicBezTo>
                  <a:cubicBezTo>
                    <a:pt x="19061" y="16729"/>
                    <a:pt x="20043" y="14612"/>
                    <a:pt x="20043" y="14612"/>
                  </a:cubicBezTo>
                  <a:lnTo>
                    <a:pt x="17098" y="11859"/>
                  </a:lnTo>
                  <a:lnTo>
                    <a:pt x="20698" y="10165"/>
                  </a:lnTo>
                  <a:cubicBezTo>
                    <a:pt x="20698" y="10165"/>
                    <a:pt x="21025" y="9106"/>
                    <a:pt x="20043" y="8047"/>
                  </a:cubicBezTo>
                  <a:cubicBezTo>
                    <a:pt x="19061" y="6988"/>
                    <a:pt x="15461" y="5506"/>
                    <a:pt x="15461" y="5506"/>
                  </a:cubicBezTo>
                  <a:cubicBezTo>
                    <a:pt x="15461" y="5506"/>
                    <a:pt x="15134" y="5506"/>
                    <a:pt x="14480" y="4659"/>
                  </a:cubicBezTo>
                  <a:cubicBezTo>
                    <a:pt x="13825" y="3812"/>
                    <a:pt x="13498" y="2329"/>
                    <a:pt x="11861" y="1906"/>
                  </a:cubicBezTo>
                  <a:cubicBezTo>
                    <a:pt x="10225" y="1482"/>
                    <a:pt x="3352" y="0"/>
                    <a:pt x="3352" y="0"/>
                  </a:cubicBezTo>
                  <a:cubicBezTo>
                    <a:pt x="3352" y="0"/>
                    <a:pt x="1389" y="0"/>
                    <a:pt x="138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4" name="Shape"/>
            <p:cNvSpPr/>
            <p:nvPr/>
          </p:nvSpPr>
          <p:spPr>
            <a:xfrm>
              <a:off x="19992844" y="2853582"/>
              <a:ext cx="102702" cy="60282"/>
            </a:xfrm>
            <a:custGeom>
              <a:avLst/>
              <a:gdLst/>
              <a:ahLst/>
              <a:cxnLst>
                <a:cxn ang="0">
                  <a:pos x="wd2" y="hd2"/>
                </a:cxn>
                <a:cxn ang="5400000">
                  <a:pos x="wd2" y="hd2"/>
                </a:cxn>
                <a:cxn ang="10800000">
                  <a:pos x="wd2" y="hd2"/>
                </a:cxn>
                <a:cxn ang="16200000">
                  <a:pos x="wd2" y="hd2"/>
                </a:cxn>
              </a:cxnLst>
              <a:rect l="0" t="0" r="r" b="b"/>
              <a:pathLst>
                <a:path w="21600" h="21600" extrusionOk="0">
                  <a:moveTo>
                    <a:pt x="15965" y="1600"/>
                  </a:moveTo>
                  <a:lnTo>
                    <a:pt x="8922" y="0"/>
                  </a:lnTo>
                  <a:lnTo>
                    <a:pt x="470" y="0"/>
                  </a:lnTo>
                  <a:lnTo>
                    <a:pt x="0" y="9600"/>
                  </a:lnTo>
                  <a:cubicBezTo>
                    <a:pt x="0" y="9600"/>
                    <a:pt x="5635" y="21600"/>
                    <a:pt x="8922" y="21600"/>
                  </a:cubicBezTo>
                  <a:cubicBezTo>
                    <a:pt x="12209" y="21600"/>
                    <a:pt x="20191" y="21600"/>
                    <a:pt x="20191" y="21600"/>
                  </a:cubicBezTo>
                  <a:lnTo>
                    <a:pt x="21600" y="8000"/>
                  </a:lnTo>
                  <a:cubicBezTo>
                    <a:pt x="21600" y="8000"/>
                    <a:pt x="15965" y="1600"/>
                    <a:pt x="15965" y="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5" name="Shape"/>
            <p:cNvSpPr/>
            <p:nvPr/>
          </p:nvSpPr>
          <p:spPr>
            <a:xfrm>
              <a:off x="20189316" y="2880374"/>
              <a:ext cx="50570" cy="78143"/>
            </a:xfrm>
            <a:custGeom>
              <a:avLst/>
              <a:gdLst/>
              <a:ahLst/>
              <a:cxnLst>
                <a:cxn ang="0">
                  <a:pos x="wd2" y="hd2"/>
                </a:cxn>
                <a:cxn ang="5400000">
                  <a:pos x="wd2" y="hd2"/>
                </a:cxn>
                <a:cxn ang="10800000">
                  <a:pos x="wd2" y="hd2"/>
                </a:cxn>
                <a:cxn ang="16200000">
                  <a:pos x="wd2" y="hd2"/>
                </a:cxn>
              </a:cxnLst>
              <a:rect l="0" t="0" r="r" b="b"/>
              <a:pathLst>
                <a:path w="19569" h="21600" extrusionOk="0">
                  <a:moveTo>
                    <a:pt x="216" y="0"/>
                  </a:moveTo>
                  <a:cubicBezTo>
                    <a:pt x="216" y="0"/>
                    <a:pt x="-648" y="8023"/>
                    <a:pt x="1080" y="9874"/>
                  </a:cubicBezTo>
                  <a:cubicBezTo>
                    <a:pt x="2808" y="11726"/>
                    <a:pt x="10584" y="21600"/>
                    <a:pt x="13176" y="21600"/>
                  </a:cubicBezTo>
                  <a:cubicBezTo>
                    <a:pt x="15768" y="21600"/>
                    <a:pt x="20952" y="19131"/>
                    <a:pt x="19224" y="15429"/>
                  </a:cubicBezTo>
                  <a:cubicBezTo>
                    <a:pt x="17496" y="11726"/>
                    <a:pt x="16632" y="4937"/>
                    <a:pt x="16632" y="4937"/>
                  </a:cubicBezTo>
                  <a:cubicBezTo>
                    <a:pt x="16632" y="4937"/>
                    <a:pt x="216" y="0"/>
                    <a:pt x="216"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6" name="Shape"/>
            <p:cNvSpPr/>
            <p:nvPr/>
          </p:nvSpPr>
          <p:spPr>
            <a:xfrm>
              <a:off x="19983915" y="2085559"/>
              <a:ext cx="417730" cy="703847"/>
            </a:xfrm>
            <a:custGeom>
              <a:avLst/>
              <a:gdLst/>
              <a:ahLst/>
              <a:cxnLst>
                <a:cxn ang="0">
                  <a:pos x="wd2" y="hd2"/>
                </a:cxn>
                <a:cxn ang="5400000">
                  <a:pos x="wd2" y="hd2"/>
                </a:cxn>
                <a:cxn ang="10800000">
                  <a:pos x="wd2" y="hd2"/>
                </a:cxn>
                <a:cxn ang="16200000">
                  <a:pos x="wd2" y="hd2"/>
                </a:cxn>
              </a:cxnLst>
              <a:rect l="0" t="0" r="r" b="b"/>
              <a:pathLst>
                <a:path w="20832" h="21549" extrusionOk="0">
                  <a:moveTo>
                    <a:pt x="7691" y="1094"/>
                  </a:moveTo>
                  <a:lnTo>
                    <a:pt x="5575" y="0"/>
                  </a:lnTo>
                  <a:lnTo>
                    <a:pt x="3905" y="0"/>
                  </a:lnTo>
                  <a:lnTo>
                    <a:pt x="3237" y="342"/>
                  </a:lnTo>
                  <a:cubicBezTo>
                    <a:pt x="3237" y="342"/>
                    <a:pt x="2458" y="615"/>
                    <a:pt x="3015" y="752"/>
                  </a:cubicBezTo>
                  <a:cubicBezTo>
                    <a:pt x="3571" y="889"/>
                    <a:pt x="3905" y="820"/>
                    <a:pt x="4462" y="957"/>
                  </a:cubicBezTo>
                  <a:cubicBezTo>
                    <a:pt x="5019" y="1094"/>
                    <a:pt x="5687" y="1094"/>
                    <a:pt x="5687" y="1299"/>
                  </a:cubicBezTo>
                  <a:cubicBezTo>
                    <a:pt x="5687" y="1504"/>
                    <a:pt x="5464" y="1914"/>
                    <a:pt x="4907" y="1914"/>
                  </a:cubicBezTo>
                  <a:cubicBezTo>
                    <a:pt x="4351" y="1914"/>
                    <a:pt x="2458" y="1367"/>
                    <a:pt x="3237" y="1982"/>
                  </a:cubicBezTo>
                  <a:cubicBezTo>
                    <a:pt x="4017" y="2597"/>
                    <a:pt x="4685" y="2803"/>
                    <a:pt x="3571" y="2734"/>
                  </a:cubicBezTo>
                  <a:cubicBezTo>
                    <a:pt x="2458" y="2666"/>
                    <a:pt x="2012" y="2461"/>
                    <a:pt x="2012" y="2666"/>
                  </a:cubicBezTo>
                  <a:cubicBezTo>
                    <a:pt x="2012" y="2871"/>
                    <a:pt x="1344" y="4170"/>
                    <a:pt x="1678" y="4443"/>
                  </a:cubicBezTo>
                  <a:cubicBezTo>
                    <a:pt x="2012" y="4716"/>
                    <a:pt x="3905" y="5195"/>
                    <a:pt x="3905" y="5195"/>
                  </a:cubicBezTo>
                  <a:cubicBezTo>
                    <a:pt x="3905" y="5195"/>
                    <a:pt x="3237" y="5947"/>
                    <a:pt x="2903" y="5742"/>
                  </a:cubicBezTo>
                  <a:cubicBezTo>
                    <a:pt x="2569" y="5537"/>
                    <a:pt x="676" y="4990"/>
                    <a:pt x="676" y="4990"/>
                  </a:cubicBezTo>
                  <a:cubicBezTo>
                    <a:pt x="676" y="4990"/>
                    <a:pt x="-437" y="5537"/>
                    <a:pt x="231" y="5947"/>
                  </a:cubicBezTo>
                  <a:cubicBezTo>
                    <a:pt x="899" y="6357"/>
                    <a:pt x="1233" y="7041"/>
                    <a:pt x="1233" y="7041"/>
                  </a:cubicBezTo>
                  <a:lnTo>
                    <a:pt x="8" y="7451"/>
                  </a:lnTo>
                  <a:lnTo>
                    <a:pt x="231" y="8339"/>
                  </a:lnTo>
                  <a:lnTo>
                    <a:pt x="1344" y="8203"/>
                  </a:lnTo>
                  <a:cubicBezTo>
                    <a:pt x="1344" y="8203"/>
                    <a:pt x="1901" y="8134"/>
                    <a:pt x="1790" y="8544"/>
                  </a:cubicBezTo>
                  <a:cubicBezTo>
                    <a:pt x="1678" y="8954"/>
                    <a:pt x="1678" y="9023"/>
                    <a:pt x="2458" y="9023"/>
                  </a:cubicBezTo>
                  <a:cubicBezTo>
                    <a:pt x="3237" y="9023"/>
                    <a:pt x="4351" y="9023"/>
                    <a:pt x="4239" y="9296"/>
                  </a:cubicBezTo>
                  <a:cubicBezTo>
                    <a:pt x="4128" y="9570"/>
                    <a:pt x="4128" y="9775"/>
                    <a:pt x="3571" y="9775"/>
                  </a:cubicBezTo>
                  <a:cubicBezTo>
                    <a:pt x="3015" y="9775"/>
                    <a:pt x="899" y="9365"/>
                    <a:pt x="899" y="9365"/>
                  </a:cubicBezTo>
                  <a:cubicBezTo>
                    <a:pt x="899" y="9365"/>
                    <a:pt x="-103" y="8544"/>
                    <a:pt x="8" y="9091"/>
                  </a:cubicBezTo>
                  <a:cubicBezTo>
                    <a:pt x="120" y="9638"/>
                    <a:pt x="2124" y="11620"/>
                    <a:pt x="2124" y="11620"/>
                  </a:cubicBezTo>
                  <a:cubicBezTo>
                    <a:pt x="2124" y="11620"/>
                    <a:pt x="231" y="12372"/>
                    <a:pt x="1122" y="12304"/>
                  </a:cubicBezTo>
                  <a:cubicBezTo>
                    <a:pt x="2012" y="12235"/>
                    <a:pt x="3349" y="12167"/>
                    <a:pt x="3794" y="12030"/>
                  </a:cubicBezTo>
                  <a:cubicBezTo>
                    <a:pt x="4239" y="11894"/>
                    <a:pt x="5464" y="10868"/>
                    <a:pt x="5464" y="11552"/>
                  </a:cubicBezTo>
                  <a:cubicBezTo>
                    <a:pt x="5464" y="12235"/>
                    <a:pt x="5130" y="12714"/>
                    <a:pt x="4462" y="12714"/>
                  </a:cubicBezTo>
                  <a:cubicBezTo>
                    <a:pt x="3794" y="12714"/>
                    <a:pt x="2235" y="12919"/>
                    <a:pt x="2235" y="12919"/>
                  </a:cubicBezTo>
                  <a:cubicBezTo>
                    <a:pt x="2235" y="12919"/>
                    <a:pt x="1567" y="13192"/>
                    <a:pt x="2012" y="13808"/>
                  </a:cubicBezTo>
                  <a:cubicBezTo>
                    <a:pt x="2458" y="14423"/>
                    <a:pt x="3126" y="14970"/>
                    <a:pt x="3460" y="14765"/>
                  </a:cubicBezTo>
                  <a:cubicBezTo>
                    <a:pt x="3794" y="14559"/>
                    <a:pt x="5909" y="14628"/>
                    <a:pt x="5909" y="14218"/>
                  </a:cubicBezTo>
                  <a:cubicBezTo>
                    <a:pt x="5909" y="13808"/>
                    <a:pt x="6466" y="13056"/>
                    <a:pt x="6800" y="13056"/>
                  </a:cubicBezTo>
                  <a:cubicBezTo>
                    <a:pt x="7134" y="13056"/>
                    <a:pt x="7802" y="13603"/>
                    <a:pt x="7802" y="13603"/>
                  </a:cubicBezTo>
                  <a:cubicBezTo>
                    <a:pt x="7802" y="13603"/>
                    <a:pt x="6466" y="13876"/>
                    <a:pt x="7802" y="13876"/>
                  </a:cubicBezTo>
                  <a:cubicBezTo>
                    <a:pt x="9138" y="13876"/>
                    <a:pt x="11031" y="13739"/>
                    <a:pt x="10029" y="14013"/>
                  </a:cubicBezTo>
                  <a:cubicBezTo>
                    <a:pt x="9027" y="14286"/>
                    <a:pt x="5241" y="14218"/>
                    <a:pt x="6243" y="14559"/>
                  </a:cubicBezTo>
                  <a:cubicBezTo>
                    <a:pt x="7245" y="14901"/>
                    <a:pt x="8693" y="15038"/>
                    <a:pt x="10029" y="15038"/>
                  </a:cubicBezTo>
                  <a:cubicBezTo>
                    <a:pt x="11365" y="15038"/>
                    <a:pt x="12590" y="14696"/>
                    <a:pt x="11365" y="15038"/>
                  </a:cubicBezTo>
                  <a:cubicBezTo>
                    <a:pt x="10140" y="15380"/>
                    <a:pt x="7802" y="15448"/>
                    <a:pt x="7023" y="15585"/>
                  </a:cubicBezTo>
                  <a:cubicBezTo>
                    <a:pt x="6243" y="15722"/>
                    <a:pt x="5353" y="15448"/>
                    <a:pt x="5353" y="15858"/>
                  </a:cubicBezTo>
                  <a:cubicBezTo>
                    <a:pt x="5353" y="16268"/>
                    <a:pt x="5130" y="16473"/>
                    <a:pt x="5241" y="16747"/>
                  </a:cubicBezTo>
                  <a:cubicBezTo>
                    <a:pt x="5353" y="17020"/>
                    <a:pt x="6021" y="17157"/>
                    <a:pt x="6132" y="17362"/>
                  </a:cubicBezTo>
                  <a:cubicBezTo>
                    <a:pt x="6243" y="17567"/>
                    <a:pt x="8359" y="18114"/>
                    <a:pt x="6689" y="18114"/>
                  </a:cubicBezTo>
                  <a:cubicBezTo>
                    <a:pt x="5019" y="18114"/>
                    <a:pt x="3571" y="17635"/>
                    <a:pt x="4239" y="18046"/>
                  </a:cubicBezTo>
                  <a:cubicBezTo>
                    <a:pt x="4907" y="18456"/>
                    <a:pt x="4573" y="18934"/>
                    <a:pt x="5687" y="19003"/>
                  </a:cubicBezTo>
                  <a:cubicBezTo>
                    <a:pt x="6800" y="19071"/>
                    <a:pt x="8470" y="18934"/>
                    <a:pt x="7802" y="19139"/>
                  </a:cubicBezTo>
                  <a:cubicBezTo>
                    <a:pt x="7134" y="19344"/>
                    <a:pt x="5464" y="19276"/>
                    <a:pt x="5909" y="19823"/>
                  </a:cubicBezTo>
                  <a:cubicBezTo>
                    <a:pt x="6355" y="20370"/>
                    <a:pt x="7023" y="20643"/>
                    <a:pt x="7914" y="20985"/>
                  </a:cubicBezTo>
                  <a:cubicBezTo>
                    <a:pt x="8804" y="21327"/>
                    <a:pt x="9695" y="21463"/>
                    <a:pt x="10252" y="21532"/>
                  </a:cubicBezTo>
                  <a:cubicBezTo>
                    <a:pt x="10808" y="21600"/>
                    <a:pt x="11365" y="21463"/>
                    <a:pt x="11254" y="21190"/>
                  </a:cubicBezTo>
                  <a:cubicBezTo>
                    <a:pt x="11142" y="20916"/>
                    <a:pt x="10586" y="20438"/>
                    <a:pt x="11810" y="20711"/>
                  </a:cubicBezTo>
                  <a:cubicBezTo>
                    <a:pt x="13035" y="20985"/>
                    <a:pt x="13035" y="20643"/>
                    <a:pt x="12812" y="20301"/>
                  </a:cubicBezTo>
                  <a:cubicBezTo>
                    <a:pt x="12590" y="19959"/>
                    <a:pt x="12367" y="19276"/>
                    <a:pt x="12367" y="19276"/>
                  </a:cubicBezTo>
                  <a:lnTo>
                    <a:pt x="14705" y="21122"/>
                  </a:lnTo>
                  <a:cubicBezTo>
                    <a:pt x="14705" y="21122"/>
                    <a:pt x="14928" y="20301"/>
                    <a:pt x="14594" y="19618"/>
                  </a:cubicBezTo>
                  <a:cubicBezTo>
                    <a:pt x="14260" y="18934"/>
                    <a:pt x="14149" y="18661"/>
                    <a:pt x="14149" y="18661"/>
                  </a:cubicBezTo>
                  <a:cubicBezTo>
                    <a:pt x="14149" y="18661"/>
                    <a:pt x="15039" y="19071"/>
                    <a:pt x="15039" y="18319"/>
                  </a:cubicBezTo>
                  <a:cubicBezTo>
                    <a:pt x="15039" y="17567"/>
                    <a:pt x="14928" y="16884"/>
                    <a:pt x="14928" y="16678"/>
                  </a:cubicBezTo>
                  <a:cubicBezTo>
                    <a:pt x="14928" y="16473"/>
                    <a:pt x="14260" y="15653"/>
                    <a:pt x="14928" y="16473"/>
                  </a:cubicBezTo>
                  <a:cubicBezTo>
                    <a:pt x="15596" y="17294"/>
                    <a:pt x="15707" y="17772"/>
                    <a:pt x="15707" y="17772"/>
                  </a:cubicBezTo>
                  <a:cubicBezTo>
                    <a:pt x="15707" y="17772"/>
                    <a:pt x="17043" y="17362"/>
                    <a:pt x="16932" y="16952"/>
                  </a:cubicBezTo>
                  <a:cubicBezTo>
                    <a:pt x="16821" y="16542"/>
                    <a:pt x="16821" y="16063"/>
                    <a:pt x="16821" y="16063"/>
                  </a:cubicBezTo>
                  <a:cubicBezTo>
                    <a:pt x="16821" y="16063"/>
                    <a:pt x="17489" y="16337"/>
                    <a:pt x="18045" y="16063"/>
                  </a:cubicBezTo>
                  <a:cubicBezTo>
                    <a:pt x="18602" y="15790"/>
                    <a:pt x="19270" y="15722"/>
                    <a:pt x="19493" y="15175"/>
                  </a:cubicBezTo>
                  <a:cubicBezTo>
                    <a:pt x="19716" y="14628"/>
                    <a:pt x="20161" y="14149"/>
                    <a:pt x="20161" y="14149"/>
                  </a:cubicBezTo>
                  <a:cubicBezTo>
                    <a:pt x="20161" y="14149"/>
                    <a:pt x="21163" y="14559"/>
                    <a:pt x="20718" y="13808"/>
                  </a:cubicBezTo>
                  <a:cubicBezTo>
                    <a:pt x="20272" y="13056"/>
                    <a:pt x="20495" y="12714"/>
                    <a:pt x="19938" y="12646"/>
                  </a:cubicBezTo>
                  <a:cubicBezTo>
                    <a:pt x="19382" y="12577"/>
                    <a:pt x="18714" y="12714"/>
                    <a:pt x="18714" y="12714"/>
                  </a:cubicBezTo>
                  <a:cubicBezTo>
                    <a:pt x="18714" y="12714"/>
                    <a:pt x="18157" y="12441"/>
                    <a:pt x="17934" y="12235"/>
                  </a:cubicBezTo>
                  <a:cubicBezTo>
                    <a:pt x="17711" y="12030"/>
                    <a:pt x="17711" y="11894"/>
                    <a:pt x="17266" y="11894"/>
                  </a:cubicBezTo>
                  <a:cubicBezTo>
                    <a:pt x="16821" y="11894"/>
                    <a:pt x="16375" y="12714"/>
                    <a:pt x="16487" y="11825"/>
                  </a:cubicBezTo>
                  <a:cubicBezTo>
                    <a:pt x="16598" y="10937"/>
                    <a:pt x="16598" y="10458"/>
                    <a:pt x="16598" y="10116"/>
                  </a:cubicBezTo>
                  <a:cubicBezTo>
                    <a:pt x="16598" y="9775"/>
                    <a:pt x="16709" y="9296"/>
                    <a:pt x="16709" y="9296"/>
                  </a:cubicBezTo>
                  <a:cubicBezTo>
                    <a:pt x="16709" y="9296"/>
                    <a:pt x="16153" y="10253"/>
                    <a:pt x="16041" y="9023"/>
                  </a:cubicBezTo>
                  <a:cubicBezTo>
                    <a:pt x="15930" y="7792"/>
                    <a:pt x="15819" y="7519"/>
                    <a:pt x="15819" y="7519"/>
                  </a:cubicBezTo>
                  <a:cubicBezTo>
                    <a:pt x="15819" y="7519"/>
                    <a:pt x="15373" y="7177"/>
                    <a:pt x="15039" y="7314"/>
                  </a:cubicBezTo>
                  <a:cubicBezTo>
                    <a:pt x="14705" y="7451"/>
                    <a:pt x="14371" y="7519"/>
                    <a:pt x="14594" y="8134"/>
                  </a:cubicBezTo>
                  <a:cubicBezTo>
                    <a:pt x="14817" y="8749"/>
                    <a:pt x="14705" y="9023"/>
                    <a:pt x="14705" y="9023"/>
                  </a:cubicBezTo>
                  <a:lnTo>
                    <a:pt x="13926" y="8613"/>
                  </a:lnTo>
                  <a:cubicBezTo>
                    <a:pt x="13926" y="8613"/>
                    <a:pt x="13481" y="8408"/>
                    <a:pt x="13481" y="8134"/>
                  </a:cubicBezTo>
                  <a:cubicBezTo>
                    <a:pt x="13481" y="7861"/>
                    <a:pt x="13592" y="7382"/>
                    <a:pt x="13592" y="7382"/>
                  </a:cubicBezTo>
                  <a:lnTo>
                    <a:pt x="14149" y="6357"/>
                  </a:lnTo>
                  <a:cubicBezTo>
                    <a:pt x="14149" y="6357"/>
                    <a:pt x="13369" y="6015"/>
                    <a:pt x="12590" y="6084"/>
                  </a:cubicBezTo>
                  <a:cubicBezTo>
                    <a:pt x="11810" y="6152"/>
                    <a:pt x="11699" y="6220"/>
                    <a:pt x="11031" y="6289"/>
                  </a:cubicBezTo>
                  <a:cubicBezTo>
                    <a:pt x="10363" y="6357"/>
                    <a:pt x="9584" y="6220"/>
                    <a:pt x="9584" y="6220"/>
                  </a:cubicBezTo>
                  <a:lnTo>
                    <a:pt x="10808" y="5332"/>
                  </a:lnTo>
                  <a:cubicBezTo>
                    <a:pt x="10808" y="5332"/>
                    <a:pt x="10029" y="4648"/>
                    <a:pt x="9806" y="4375"/>
                  </a:cubicBezTo>
                  <a:cubicBezTo>
                    <a:pt x="9584" y="4101"/>
                    <a:pt x="8804" y="3281"/>
                    <a:pt x="8582" y="3076"/>
                  </a:cubicBezTo>
                  <a:cubicBezTo>
                    <a:pt x="8359" y="2871"/>
                    <a:pt x="8136" y="2734"/>
                    <a:pt x="8248" y="2461"/>
                  </a:cubicBezTo>
                  <a:cubicBezTo>
                    <a:pt x="8359" y="2187"/>
                    <a:pt x="8359" y="1846"/>
                    <a:pt x="8359" y="1846"/>
                  </a:cubicBezTo>
                  <a:cubicBezTo>
                    <a:pt x="8359" y="1846"/>
                    <a:pt x="7691" y="1094"/>
                    <a:pt x="7691" y="109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7" name="Shape"/>
            <p:cNvSpPr/>
            <p:nvPr/>
          </p:nvSpPr>
          <p:spPr>
            <a:xfrm>
              <a:off x="18546103" y="5300540"/>
              <a:ext cx="71445" cy="129498"/>
            </a:xfrm>
            <a:custGeom>
              <a:avLst/>
              <a:gdLst/>
              <a:ahLst/>
              <a:cxnLst>
                <a:cxn ang="0">
                  <a:pos x="wd2" y="hd2"/>
                </a:cxn>
                <a:cxn ang="5400000">
                  <a:pos x="wd2" y="hd2"/>
                </a:cxn>
                <a:cxn ang="10800000">
                  <a:pos x="wd2" y="hd2"/>
                </a:cxn>
                <a:cxn ang="16200000">
                  <a:pos x="wd2" y="hd2"/>
                </a:cxn>
              </a:cxnLst>
              <a:rect l="0" t="0" r="r" b="b"/>
              <a:pathLst>
                <a:path w="21600" h="21600" extrusionOk="0">
                  <a:moveTo>
                    <a:pt x="19238" y="372"/>
                  </a:moveTo>
                  <a:lnTo>
                    <a:pt x="12825" y="4096"/>
                  </a:lnTo>
                  <a:lnTo>
                    <a:pt x="5737" y="0"/>
                  </a:lnTo>
                  <a:lnTo>
                    <a:pt x="0" y="2048"/>
                  </a:lnTo>
                  <a:lnTo>
                    <a:pt x="7425" y="9869"/>
                  </a:lnTo>
                  <a:lnTo>
                    <a:pt x="11475" y="10987"/>
                  </a:lnTo>
                  <a:lnTo>
                    <a:pt x="11475" y="14711"/>
                  </a:lnTo>
                  <a:lnTo>
                    <a:pt x="21600" y="21600"/>
                  </a:lnTo>
                  <a:lnTo>
                    <a:pt x="17550" y="15269"/>
                  </a:lnTo>
                  <a:lnTo>
                    <a:pt x="16875" y="10614"/>
                  </a:lnTo>
                  <a:lnTo>
                    <a:pt x="17888" y="6518"/>
                  </a:lnTo>
                  <a:lnTo>
                    <a:pt x="20250" y="3724"/>
                  </a:lnTo>
                  <a:cubicBezTo>
                    <a:pt x="20250" y="3724"/>
                    <a:pt x="19238" y="372"/>
                    <a:pt x="19238" y="37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8" name="Shape"/>
            <p:cNvSpPr/>
            <p:nvPr/>
          </p:nvSpPr>
          <p:spPr>
            <a:xfrm>
              <a:off x="19180168" y="6479366"/>
              <a:ext cx="1164691" cy="773606"/>
            </a:xfrm>
            <a:custGeom>
              <a:avLst/>
              <a:gdLst/>
              <a:ahLst/>
              <a:cxnLst>
                <a:cxn ang="0">
                  <a:pos x="wd2" y="hd2"/>
                </a:cxn>
                <a:cxn ang="5400000">
                  <a:pos x="wd2" y="hd2"/>
                </a:cxn>
                <a:cxn ang="10800000">
                  <a:pos x="wd2" y="hd2"/>
                </a:cxn>
                <a:cxn ang="16200000">
                  <a:pos x="wd2" y="hd2"/>
                </a:cxn>
              </a:cxnLst>
              <a:rect l="0" t="0" r="r" b="b"/>
              <a:pathLst>
                <a:path w="21600" h="21600" extrusionOk="0">
                  <a:moveTo>
                    <a:pt x="1629" y="997"/>
                  </a:moveTo>
                  <a:lnTo>
                    <a:pt x="1684" y="2327"/>
                  </a:lnTo>
                  <a:lnTo>
                    <a:pt x="2015" y="3408"/>
                  </a:lnTo>
                  <a:lnTo>
                    <a:pt x="2678" y="4405"/>
                  </a:lnTo>
                  <a:lnTo>
                    <a:pt x="3064" y="5319"/>
                  </a:lnTo>
                  <a:lnTo>
                    <a:pt x="3451" y="6483"/>
                  </a:lnTo>
                  <a:lnTo>
                    <a:pt x="4003" y="7481"/>
                  </a:lnTo>
                  <a:lnTo>
                    <a:pt x="4058" y="8810"/>
                  </a:lnTo>
                  <a:lnTo>
                    <a:pt x="4444" y="9725"/>
                  </a:lnTo>
                  <a:lnTo>
                    <a:pt x="4665" y="10223"/>
                  </a:lnTo>
                  <a:lnTo>
                    <a:pt x="4831" y="10140"/>
                  </a:lnTo>
                  <a:lnTo>
                    <a:pt x="5107" y="10722"/>
                  </a:lnTo>
                  <a:lnTo>
                    <a:pt x="5328" y="11387"/>
                  </a:lnTo>
                  <a:lnTo>
                    <a:pt x="5107" y="11636"/>
                  </a:lnTo>
                  <a:lnTo>
                    <a:pt x="4444" y="10805"/>
                  </a:lnTo>
                  <a:lnTo>
                    <a:pt x="3727" y="10140"/>
                  </a:lnTo>
                  <a:lnTo>
                    <a:pt x="3395" y="9642"/>
                  </a:lnTo>
                  <a:lnTo>
                    <a:pt x="3561" y="8727"/>
                  </a:lnTo>
                  <a:lnTo>
                    <a:pt x="3395" y="7896"/>
                  </a:lnTo>
                  <a:lnTo>
                    <a:pt x="3009" y="7813"/>
                  </a:lnTo>
                  <a:lnTo>
                    <a:pt x="2843" y="7397"/>
                  </a:lnTo>
                  <a:lnTo>
                    <a:pt x="2512" y="7314"/>
                  </a:lnTo>
                  <a:lnTo>
                    <a:pt x="1573" y="5984"/>
                  </a:lnTo>
                  <a:lnTo>
                    <a:pt x="2015" y="5901"/>
                  </a:lnTo>
                  <a:cubicBezTo>
                    <a:pt x="2015" y="5901"/>
                    <a:pt x="2125" y="5569"/>
                    <a:pt x="2070" y="5319"/>
                  </a:cubicBezTo>
                  <a:cubicBezTo>
                    <a:pt x="2015" y="5070"/>
                    <a:pt x="1629" y="4156"/>
                    <a:pt x="1629" y="4156"/>
                  </a:cubicBezTo>
                  <a:lnTo>
                    <a:pt x="1242" y="3491"/>
                  </a:lnTo>
                  <a:lnTo>
                    <a:pt x="856" y="3491"/>
                  </a:lnTo>
                  <a:lnTo>
                    <a:pt x="801" y="2494"/>
                  </a:lnTo>
                  <a:lnTo>
                    <a:pt x="469" y="1496"/>
                  </a:lnTo>
                  <a:lnTo>
                    <a:pt x="90" y="748"/>
                  </a:lnTo>
                  <a:lnTo>
                    <a:pt x="0" y="42"/>
                  </a:lnTo>
                  <a:lnTo>
                    <a:pt x="1408" y="0"/>
                  </a:lnTo>
                  <a:lnTo>
                    <a:pt x="4168" y="1454"/>
                  </a:lnTo>
                  <a:lnTo>
                    <a:pt x="6459" y="1454"/>
                  </a:lnTo>
                  <a:lnTo>
                    <a:pt x="6404" y="1122"/>
                  </a:lnTo>
                  <a:lnTo>
                    <a:pt x="7508" y="1122"/>
                  </a:lnTo>
                  <a:lnTo>
                    <a:pt x="7950" y="1496"/>
                  </a:lnTo>
                  <a:lnTo>
                    <a:pt x="8198" y="1870"/>
                  </a:lnTo>
                  <a:lnTo>
                    <a:pt x="8785" y="2556"/>
                  </a:lnTo>
                  <a:lnTo>
                    <a:pt x="9054" y="3740"/>
                  </a:lnTo>
                  <a:lnTo>
                    <a:pt x="10027" y="4519"/>
                  </a:lnTo>
                  <a:lnTo>
                    <a:pt x="10600" y="3533"/>
                  </a:lnTo>
                  <a:lnTo>
                    <a:pt x="11207" y="3709"/>
                  </a:lnTo>
                  <a:lnTo>
                    <a:pt x="11518" y="4052"/>
                  </a:lnTo>
                  <a:lnTo>
                    <a:pt x="12284" y="5891"/>
                  </a:lnTo>
                  <a:lnTo>
                    <a:pt x="12560" y="6275"/>
                  </a:lnTo>
                  <a:lnTo>
                    <a:pt x="12753" y="7314"/>
                  </a:lnTo>
                  <a:lnTo>
                    <a:pt x="14168" y="8197"/>
                  </a:lnTo>
                  <a:lnTo>
                    <a:pt x="14002" y="9101"/>
                  </a:lnTo>
                  <a:lnTo>
                    <a:pt x="13795" y="9382"/>
                  </a:lnTo>
                  <a:lnTo>
                    <a:pt x="13733" y="10317"/>
                  </a:lnTo>
                  <a:lnTo>
                    <a:pt x="13774" y="11127"/>
                  </a:lnTo>
                  <a:lnTo>
                    <a:pt x="13795" y="11844"/>
                  </a:lnTo>
                  <a:lnTo>
                    <a:pt x="13754" y="12530"/>
                  </a:lnTo>
                  <a:lnTo>
                    <a:pt x="13733" y="13184"/>
                  </a:lnTo>
                  <a:lnTo>
                    <a:pt x="14126" y="13745"/>
                  </a:lnTo>
                  <a:lnTo>
                    <a:pt x="14623" y="15179"/>
                  </a:lnTo>
                  <a:lnTo>
                    <a:pt x="15037" y="15990"/>
                  </a:lnTo>
                  <a:lnTo>
                    <a:pt x="15865" y="16644"/>
                  </a:lnTo>
                  <a:lnTo>
                    <a:pt x="16279" y="16894"/>
                  </a:lnTo>
                  <a:lnTo>
                    <a:pt x="17418" y="16831"/>
                  </a:lnTo>
                  <a:lnTo>
                    <a:pt x="18101" y="16706"/>
                  </a:lnTo>
                  <a:lnTo>
                    <a:pt x="18329" y="16769"/>
                  </a:lnTo>
                  <a:lnTo>
                    <a:pt x="18350" y="16364"/>
                  </a:lnTo>
                  <a:lnTo>
                    <a:pt x="18267" y="16114"/>
                  </a:lnTo>
                  <a:lnTo>
                    <a:pt x="18660" y="16052"/>
                  </a:lnTo>
                  <a:lnTo>
                    <a:pt x="18929" y="15584"/>
                  </a:lnTo>
                  <a:lnTo>
                    <a:pt x="18971" y="14681"/>
                  </a:lnTo>
                  <a:lnTo>
                    <a:pt x="19012" y="13745"/>
                  </a:lnTo>
                  <a:lnTo>
                    <a:pt x="19820" y="13714"/>
                  </a:lnTo>
                  <a:lnTo>
                    <a:pt x="20358" y="13590"/>
                  </a:lnTo>
                  <a:lnTo>
                    <a:pt x="20627" y="13278"/>
                  </a:lnTo>
                  <a:lnTo>
                    <a:pt x="21186" y="13309"/>
                  </a:lnTo>
                  <a:lnTo>
                    <a:pt x="21600" y="13652"/>
                  </a:lnTo>
                  <a:lnTo>
                    <a:pt x="21538" y="14213"/>
                  </a:lnTo>
                  <a:lnTo>
                    <a:pt x="21041" y="14961"/>
                  </a:lnTo>
                  <a:lnTo>
                    <a:pt x="21124" y="15584"/>
                  </a:lnTo>
                  <a:lnTo>
                    <a:pt x="21062" y="16519"/>
                  </a:lnTo>
                  <a:lnTo>
                    <a:pt x="21000" y="16956"/>
                  </a:lnTo>
                  <a:lnTo>
                    <a:pt x="20689" y="16738"/>
                  </a:lnTo>
                  <a:lnTo>
                    <a:pt x="20606" y="17018"/>
                  </a:lnTo>
                  <a:lnTo>
                    <a:pt x="20399" y="17112"/>
                  </a:lnTo>
                  <a:lnTo>
                    <a:pt x="20213" y="17517"/>
                  </a:lnTo>
                  <a:lnTo>
                    <a:pt x="20027" y="17579"/>
                  </a:lnTo>
                  <a:lnTo>
                    <a:pt x="18743" y="17610"/>
                  </a:lnTo>
                  <a:lnTo>
                    <a:pt x="18743" y="18764"/>
                  </a:lnTo>
                  <a:lnTo>
                    <a:pt x="19054" y="19262"/>
                  </a:lnTo>
                  <a:lnTo>
                    <a:pt x="19033" y="19481"/>
                  </a:lnTo>
                  <a:lnTo>
                    <a:pt x="18143" y="19761"/>
                  </a:lnTo>
                  <a:lnTo>
                    <a:pt x="18018" y="20104"/>
                  </a:lnTo>
                  <a:lnTo>
                    <a:pt x="17936" y="20478"/>
                  </a:lnTo>
                  <a:lnTo>
                    <a:pt x="17977" y="21039"/>
                  </a:lnTo>
                  <a:lnTo>
                    <a:pt x="18143" y="21444"/>
                  </a:lnTo>
                  <a:lnTo>
                    <a:pt x="17998" y="21600"/>
                  </a:lnTo>
                  <a:lnTo>
                    <a:pt x="17584" y="21132"/>
                  </a:lnTo>
                  <a:lnTo>
                    <a:pt x="17170" y="20291"/>
                  </a:lnTo>
                  <a:lnTo>
                    <a:pt x="16797" y="19792"/>
                  </a:lnTo>
                  <a:lnTo>
                    <a:pt x="16279" y="19730"/>
                  </a:lnTo>
                  <a:lnTo>
                    <a:pt x="15907" y="19481"/>
                  </a:lnTo>
                  <a:lnTo>
                    <a:pt x="15451" y="19481"/>
                  </a:lnTo>
                  <a:lnTo>
                    <a:pt x="14934" y="19855"/>
                  </a:lnTo>
                  <a:lnTo>
                    <a:pt x="14354" y="19855"/>
                  </a:lnTo>
                  <a:lnTo>
                    <a:pt x="13422" y="19543"/>
                  </a:lnTo>
                  <a:lnTo>
                    <a:pt x="13070" y="19044"/>
                  </a:lnTo>
                  <a:lnTo>
                    <a:pt x="12656" y="18732"/>
                  </a:lnTo>
                  <a:lnTo>
                    <a:pt x="12139" y="18670"/>
                  </a:lnTo>
                  <a:lnTo>
                    <a:pt x="11476" y="18078"/>
                  </a:lnTo>
                  <a:lnTo>
                    <a:pt x="11083" y="17704"/>
                  </a:lnTo>
                  <a:lnTo>
                    <a:pt x="10565" y="17299"/>
                  </a:lnTo>
                  <a:lnTo>
                    <a:pt x="9924" y="17299"/>
                  </a:lnTo>
                  <a:lnTo>
                    <a:pt x="9530" y="16925"/>
                  </a:lnTo>
                  <a:lnTo>
                    <a:pt x="9365" y="16145"/>
                  </a:lnTo>
                  <a:lnTo>
                    <a:pt x="8847" y="15896"/>
                  </a:lnTo>
                  <a:lnTo>
                    <a:pt x="8371" y="15460"/>
                  </a:lnTo>
                  <a:lnTo>
                    <a:pt x="8226" y="14774"/>
                  </a:lnTo>
                  <a:lnTo>
                    <a:pt x="8350" y="14338"/>
                  </a:lnTo>
                  <a:lnTo>
                    <a:pt x="8412" y="13745"/>
                  </a:lnTo>
                  <a:lnTo>
                    <a:pt x="8309" y="13434"/>
                  </a:lnTo>
                  <a:lnTo>
                    <a:pt x="8247" y="12810"/>
                  </a:lnTo>
                  <a:lnTo>
                    <a:pt x="7936" y="12062"/>
                  </a:lnTo>
                  <a:lnTo>
                    <a:pt x="7501" y="11470"/>
                  </a:lnTo>
                  <a:lnTo>
                    <a:pt x="7149" y="10691"/>
                  </a:lnTo>
                  <a:lnTo>
                    <a:pt x="6756" y="10130"/>
                  </a:lnTo>
                  <a:lnTo>
                    <a:pt x="6383" y="9600"/>
                  </a:lnTo>
                  <a:lnTo>
                    <a:pt x="6052" y="9039"/>
                  </a:lnTo>
                  <a:lnTo>
                    <a:pt x="5576" y="8696"/>
                  </a:lnTo>
                  <a:lnTo>
                    <a:pt x="5307" y="8166"/>
                  </a:lnTo>
                  <a:lnTo>
                    <a:pt x="5473" y="7699"/>
                  </a:lnTo>
                  <a:lnTo>
                    <a:pt x="5431" y="7418"/>
                  </a:lnTo>
                  <a:lnTo>
                    <a:pt x="5162" y="7325"/>
                  </a:lnTo>
                  <a:lnTo>
                    <a:pt x="4851" y="6826"/>
                  </a:lnTo>
                  <a:lnTo>
                    <a:pt x="4375" y="6327"/>
                  </a:lnTo>
                  <a:lnTo>
                    <a:pt x="4541" y="5766"/>
                  </a:lnTo>
                  <a:lnTo>
                    <a:pt x="4210" y="5704"/>
                  </a:lnTo>
                  <a:lnTo>
                    <a:pt x="3796" y="5049"/>
                  </a:lnTo>
                  <a:lnTo>
                    <a:pt x="3609" y="4644"/>
                  </a:lnTo>
                  <a:lnTo>
                    <a:pt x="3195" y="4894"/>
                  </a:lnTo>
                  <a:lnTo>
                    <a:pt x="3237" y="4052"/>
                  </a:lnTo>
                  <a:lnTo>
                    <a:pt x="3237" y="3460"/>
                  </a:lnTo>
                  <a:lnTo>
                    <a:pt x="2885" y="2556"/>
                  </a:lnTo>
                  <a:lnTo>
                    <a:pt x="2740" y="1995"/>
                  </a:lnTo>
                  <a:lnTo>
                    <a:pt x="2574" y="1558"/>
                  </a:lnTo>
                  <a:lnTo>
                    <a:pt x="2305" y="1278"/>
                  </a:lnTo>
                  <a:lnTo>
                    <a:pt x="1891" y="1403"/>
                  </a:lnTo>
                  <a:cubicBezTo>
                    <a:pt x="1891" y="1403"/>
                    <a:pt x="1629" y="997"/>
                    <a:pt x="1629" y="99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9" name="Shape"/>
            <p:cNvSpPr/>
            <p:nvPr/>
          </p:nvSpPr>
          <p:spPr>
            <a:xfrm>
              <a:off x="20144663" y="7113432"/>
              <a:ext cx="141407" cy="167448"/>
            </a:xfrm>
            <a:custGeom>
              <a:avLst/>
              <a:gdLst/>
              <a:ahLst/>
              <a:cxnLst>
                <a:cxn ang="0">
                  <a:pos x="wd2" y="hd2"/>
                </a:cxn>
                <a:cxn ang="5400000">
                  <a:pos x="wd2" y="hd2"/>
                </a:cxn>
                <a:cxn ang="10800000">
                  <a:pos x="wd2" y="hd2"/>
                </a:cxn>
                <a:cxn ang="16200000">
                  <a:pos x="wd2" y="hd2"/>
                </a:cxn>
              </a:cxnLst>
              <a:rect l="0" t="0" r="r" b="b"/>
              <a:pathLst>
                <a:path w="21600" h="21600" extrusionOk="0">
                  <a:moveTo>
                    <a:pt x="16825" y="10368"/>
                  </a:moveTo>
                  <a:lnTo>
                    <a:pt x="18303" y="10464"/>
                  </a:lnTo>
                  <a:lnTo>
                    <a:pt x="19667" y="11424"/>
                  </a:lnTo>
                  <a:lnTo>
                    <a:pt x="20803" y="10848"/>
                  </a:lnTo>
                  <a:lnTo>
                    <a:pt x="21600" y="11616"/>
                  </a:lnTo>
                  <a:lnTo>
                    <a:pt x="21259" y="12960"/>
                  </a:lnTo>
                  <a:lnTo>
                    <a:pt x="16598" y="15264"/>
                  </a:lnTo>
                  <a:lnTo>
                    <a:pt x="16029" y="17952"/>
                  </a:lnTo>
                  <a:lnTo>
                    <a:pt x="13983" y="19584"/>
                  </a:lnTo>
                  <a:lnTo>
                    <a:pt x="11254" y="21600"/>
                  </a:lnTo>
                  <a:lnTo>
                    <a:pt x="8641" y="20256"/>
                  </a:lnTo>
                  <a:lnTo>
                    <a:pt x="5684" y="20160"/>
                  </a:lnTo>
                  <a:lnTo>
                    <a:pt x="2502" y="20160"/>
                  </a:lnTo>
                  <a:lnTo>
                    <a:pt x="228" y="18576"/>
                  </a:lnTo>
                  <a:lnTo>
                    <a:pt x="1421" y="17856"/>
                  </a:lnTo>
                  <a:lnTo>
                    <a:pt x="57" y="15984"/>
                  </a:lnTo>
                  <a:lnTo>
                    <a:pt x="0" y="13536"/>
                  </a:lnTo>
                  <a:lnTo>
                    <a:pt x="1421" y="10080"/>
                  </a:lnTo>
                  <a:lnTo>
                    <a:pt x="8754" y="8784"/>
                  </a:lnTo>
                  <a:lnTo>
                    <a:pt x="8924" y="7776"/>
                  </a:lnTo>
                  <a:lnTo>
                    <a:pt x="6366" y="5472"/>
                  </a:lnTo>
                  <a:lnTo>
                    <a:pt x="6708" y="384"/>
                  </a:lnTo>
                  <a:lnTo>
                    <a:pt x="16939" y="0"/>
                  </a:lnTo>
                  <a:cubicBezTo>
                    <a:pt x="16939" y="0"/>
                    <a:pt x="16825" y="10368"/>
                    <a:pt x="16825" y="103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0" name="Shape"/>
            <p:cNvSpPr/>
            <p:nvPr/>
          </p:nvSpPr>
          <p:spPr>
            <a:xfrm>
              <a:off x="20251830" y="7077709"/>
              <a:ext cx="53209" cy="110516"/>
            </a:xfrm>
            <a:custGeom>
              <a:avLst/>
              <a:gdLst/>
              <a:ahLst/>
              <a:cxnLst>
                <a:cxn ang="0">
                  <a:pos x="wd2" y="hd2"/>
                </a:cxn>
                <a:cxn ang="5400000">
                  <a:pos x="wd2" y="hd2"/>
                </a:cxn>
                <a:cxn ang="10800000">
                  <a:pos x="wd2" y="hd2"/>
                </a:cxn>
                <a:cxn ang="16200000">
                  <a:pos x="wd2" y="hd2"/>
                </a:cxn>
              </a:cxnLst>
              <a:rect l="0" t="0" r="r" b="b"/>
              <a:pathLst>
                <a:path w="21600" h="21600" extrusionOk="0">
                  <a:moveTo>
                    <a:pt x="10876" y="17236"/>
                  </a:moveTo>
                  <a:lnTo>
                    <a:pt x="6040" y="18982"/>
                  </a:lnTo>
                  <a:lnTo>
                    <a:pt x="3321" y="21164"/>
                  </a:lnTo>
                  <a:lnTo>
                    <a:pt x="0" y="21600"/>
                  </a:lnTo>
                  <a:lnTo>
                    <a:pt x="301" y="5891"/>
                  </a:lnTo>
                  <a:lnTo>
                    <a:pt x="4379" y="5455"/>
                  </a:lnTo>
                  <a:lnTo>
                    <a:pt x="8458" y="2618"/>
                  </a:lnTo>
                  <a:lnTo>
                    <a:pt x="12990" y="1964"/>
                  </a:lnTo>
                  <a:lnTo>
                    <a:pt x="14802" y="0"/>
                  </a:lnTo>
                  <a:lnTo>
                    <a:pt x="21600" y="1527"/>
                  </a:lnTo>
                  <a:lnTo>
                    <a:pt x="16010" y="2836"/>
                  </a:lnTo>
                  <a:lnTo>
                    <a:pt x="15709" y="7345"/>
                  </a:lnTo>
                  <a:lnTo>
                    <a:pt x="14501" y="12728"/>
                  </a:lnTo>
                  <a:cubicBezTo>
                    <a:pt x="14501" y="12728"/>
                    <a:pt x="10876" y="17236"/>
                    <a:pt x="10876" y="1723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1" name="Shape"/>
            <p:cNvSpPr/>
            <p:nvPr/>
          </p:nvSpPr>
          <p:spPr>
            <a:xfrm>
              <a:off x="20251830" y="7184876"/>
              <a:ext cx="229220" cy="126519"/>
            </a:xfrm>
            <a:custGeom>
              <a:avLst/>
              <a:gdLst/>
              <a:ahLst/>
              <a:cxnLst>
                <a:cxn ang="0">
                  <a:pos x="wd2" y="hd2"/>
                </a:cxn>
                <a:cxn ang="5400000">
                  <a:pos x="wd2" y="hd2"/>
                </a:cxn>
                <a:cxn ang="10800000">
                  <a:pos x="wd2" y="hd2"/>
                </a:cxn>
                <a:cxn ang="16200000">
                  <a:pos x="wd2" y="hd2"/>
                </a:cxn>
              </a:cxnLst>
              <a:rect l="0" t="0" r="r" b="b"/>
              <a:pathLst>
                <a:path w="21600" h="21600" extrusionOk="0">
                  <a:moveTo>
                    <a:pt x="21600" y="7623"/>
                  </a:moveTo>
                  <a:lnTo>
                    <a:pt x="19006" y="9910"/>
                  </a:lnTo>
                  <a:lnTo>
                    <a:pt x="17603" y="10292"/>
                  </a:lnTo>
                  <a:lnTo>
                    <a:pt x="15850" y="9021"/>
                  </a:lnTo>
                  <a:lnTo>
                    <a:pt x="14937" y="10927"/>
                  </a:lnTo>
                  <a:lnTo>
                    <a:pt x="13816" y="12197"/>
                  </a:lnTo>
                  <a:lnTo>
                    <a:pt x="12764" y="13977"/>
                  </a:lnTo>
                  <a:lnTo>
                    <a:pt x="12273" y="14611"/>
                  </a:lnTo>
                  <a:lnTo>
                    <a:pt x="11361" y="14103"/>
                  </a:lnTo>
                  <a:lnTo>
                    <a:pt x="10380" y="16264"/>
                  </a:lnTo>
                  <a:lnTo>
                    <a:pt x="8556" y="17915"/>
                  </a:lnTo>
                  <a:lnTo>
                    <a:pt x="8346" y="20328"/>
                  </a:lnTo>
                  <a:lnTo>
                    <a:pt x="6593" y="21600"/>
                  </a:lnTo>
                  <a:lnTo>
                    <a:pt x="6803" y="19821"/>
                  </a:lnTo>
                  <a:lnTo>
                    <a:pt x="5891" y="18169"/>
                  </a:lnTo>
                  <a:lnTo>
                    <a:pt x="5330" y="16136"/>
                  </a:lnTo>
                  <a:lnTo>
                    <a:pt x="3997" y="15754"/>
                  </a:lnTo>
                  <a:lnTo>
                    <a:pt x="2806" y="15373"/>
                  </a:lnTo>
                  <a:lnTo>
                    <a:pt x="1052" y="13595"/>
                  </a:lnTo>
                  <a:lnTo>
                    <a:pt x="0" y="11562"/>
                  </a:lnTo>
                  <a:lnTo>
                    <a:pt x="210" y="8386"/>
                  </a:lnTo>
                  <a:lnTo>
                    <a:pt x="3226" y="4955"/>
                  </a:lnTo>
                  <a:lnTo>
                    <a:pt x="3296" y="3557"/>
                  </a:lnTo>
                  <a:lnTo>
                    <a:pt x="4979" y="2795"/>
                  </a:lnTo>
                  <a:lnTo>
                    <a:pt x="5821" y="1270"/>
                  </a:lnTo>
                  <a:lnTo>
                    <a:pt x="7504" y="2923"/>
                  </a:lnTo>
                  <a:lnTo>
                    <a:pt x="9257" y="1525"/>
                  </a:lnTo>
                  <a:lnTo>
                    <a:pt x="11571" y="889"/>
                  </a:lnTo>
                  <a:lnTo>
                    <a:pt x="13044" y="0"/>
                  </a:lnTo>
                  <a:lnTo>
                    <a:pt x="13886" y="1398"/>
                  </a:lnTo>
                  <a:lnTo>
                    <a:pt x="17041" y="1651"/>
                  </a:lnTo>
                  <a:lnTo>
                    <a:pt x="19006" y="4193"/>
                  </a:lnTo>
                  <a:lnTo>
                    <a:pt x="17954" y="5336"/>
                  </a:lnTo>
                  <a:lnTo>
                    <a:pt x="19286" y="6480"/>
                  </a:lnTo>
                  <a:lnTo>
                    <a:pt x="19707" y="4829"/>
                  </a:lnTo>
                  <a:lnTo>
                    <a:pt x="21320" y="5210"/>
                  </a:lnTo>
                  <a:cubicBezTo>
                    <a:pt x="21320" y="5210"/>
                    <a:pt x="21600" y="7623"/>
                    <a:pt x="21600" y="762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2" name="Shape"/>
            <p:cNvSpPr/>
            <p:nvPr/>
          </p:nvSpPr>
          <p:spPr>
            <a:xfrm>
              <a:off x="20225036" y="7247389"/>
              <a:ext cx="87815" cy="49869"/>
            </a:xfrm>
            <a:custGeom>
              <a:avLst/>
              <a:gdLst/>
              <a:ahLst/>
              <a:cxnLst>
                <a:cxn ang="0">
                  <a:pos x="wd2" y="hd2"/>
                </a:cxn>
                <a:cxn ang="5400000">
                  <a:pos x="wd2" y="hd2"/>
                </a:cxn>
                <a:cxn ang="10800000">
                  <a:pos x="wd2" y="hd2"/>
                </a:cxn>
                <a:cxn ang="16200000">
                  <a:pos x="wd2" y="hd2"/>
                </a:cxn>
              </a:cxnLst>
              <a:rect l="0" t="0" r="r" b="b"/>
              <a:pathLst>
                <a:path w="21600" h="21600" extrusionOk="0">
                  <a:moveTo>
                    <a:pt x="3477" y="13218"/>
                  </a:moveTo>
                  <a:lnTo>
                    <a:pt x="8420" y="15798"/>
                  </a:lnTo>
                  <a:lnTo>
                    <a:pt x="10067" y="21275"/>
                  </a:lnTo>
                  <a:lnTo>
                    <a:pt x="15194" y="21600"/>
                  </a:lnTo>
                  <a:lnTo>
                    <a:pt x="18489" y="20308"/>
                  </a:lnTo>
                  <a:lnTo>
                    <a:pt x="21600" y="16765"/>
                  </a:lnTo>
                  <a:lnTo>
                    <a:pt x="20686" y="11605"/>
                  </a:lnTo>
                  <a:lnTo>
                    <a:pt x="14096" y="9671"/>
                  </a:lnTo>
                  <a:lnTo>
                    <a:pt x="9885" y="6127"/>
                  </a:lnTo>
                  <a:lnTo>
                    <a:pt x="6772" y="0"/>
                  </a:lnTo>
                  <a:lnTo>
                    <a:pt x="0" y="10638"/>
                  </a:lnTo>
                  <a:cubicBezTo>
                    <a:pt x="0" y="10638"/>
                    <a:pt x="3477" y="13218"/>
                    <a:pt x="3477" y="1321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3" name="Shape"/>
            <p:cNvSpPr/>
            <p:nvPr/>
          </p:nvSpPr>
          <p:spPr>
            <a:xfrm>
              <a:off x="20314342" y="7229528"/>
              <a:ext cx="165957" cy="164474"/>
            </a:xfrm>
            <a:custGeom>
              <a:avLst/>
              <a:gdLst/>
              <a:ahLst/>
              <a:cxnLst>
                <a:cxn ang="0">
                  <a:pos x="wd2" y="hd2"/>
                </a:cxn>
                <a:cxn ang="5400000">
                  <a:pos x="wd2" y="hd2"/>
                </a:cxn>
                <a:cxn ang="10800000">
                  <a:pos x="wd2" y="hd2"/>
                </a:cxn>
                <a:cxn ang="16200000">
                  <a:pos x="wd2" y="hd2"/>
                </a:cxn>
              </a:cxnLst>
              <a:rect l="0" t="0" r="r" b="b"/>
              <a:pathLst>
                <a:path w="21600" h="21600" extrusionOk="0">
                  <a:moveTo>
                    <a:pt x="8524" y="19645"/>
                  </a:moveTo>
                  <a:lnTo>
                    <a:pt x="10558" y="19254"/>
                  </a:lnTo>
                  <a:lnTo>
                    <a:pt x="12786" y="19841"/>
                  </a:lnTo>
                  <a:lnTo>
                    <a:pt x="14045" y="19841"/>
                  </a:lnTo>
                  <a:lnTo>
                    <a:pt x="16564" y="21502"/>
                  </a:lnTo>
                  <a:lnTo>
                    <a:pt x="18888" y="21600"/>
                  </a:lnTo>
                  <a:lnTo>
                    <a:pt x="18404" y="20035"/>
                  </a:lnTo>
                  <a:lnTo>
                    <a:pt x="18500" y="16517"/>
                  </a:lnTo>
                  <a:lnTo>
                    <a:pt x="19662" y="14074"/>
                  </a:lnTo>
                  <a:lnTo>
                    <a:pt x="19081" y="11631"/>
                  </a:lnTo>
                  <a:lnTo>
                    <a:pt x="20051" y="12022"/>
                  </a:lnTo>
                  <a:lnTo>
                    <a:pt x="20051" y="6940"/>
                  </a:lnTo>
                  <a:lnTo>
                    <a:pt x="21115" y="4887"/>
                  </a:lnTo>
                  <a:lnTo>
                    <a:pt x="21600" y="2150"/>
                  </a:lnTo>
                  <a:lnTo>
                    <a:pt x="21019" y="0"/>
                  </a:lnTo>
                  <a:lnTo>
                    <a:pt x="17435" y="1759"/>
                  </a:lnTo>
                  <a:lnTo>
                    <a:pt x="15498" y="2052"/>
                  </a:lnTo>
                  <a:lnTo>
                    <a:pt x="13367" y="977"/>
                  </a:lnTo>
                  <a:lnTo>
                    <a:pt x="12398" y="2639"/>
                  </a:lnTo>
                  <a:lnTo>
                    <a:pt x="10267" y="3518"/>
                  </a:lnTo>
                  <a:lnTo>
                    <a:pt x="8136" y="5375"/>
                  </a:lnTo>
                  <a:lnTo>
                    <a:pt x="7167" y="4985"/>
                  </a:lnTo>
                  <a:lnTo>
                    <a:pt x="5521" y="6646"/>
                  </a:lnTo>
                  <a:lnTo>
                    <a:pt x="3002" y="8210"/>
                  </a:lnTo>
                  <a:lnTo>
                    <a:pt x="2808" y="10165"/>
                  </a:lnTo>
                  <a:lnTo>
                    <a:pt x="291" y="10751"/>
                  </a:lnTo>
                  <a:lnTo>
                    <a:pt x="0" y="11532"/>
                  </a:lnTo>
                  <a:lnTo>
                    <a:pt x="2227" y="13683"/>
                  </a:lnTo>
                  <a:lnTo>
                    <a:pt x="3971" y="15637"/>
                  </a:lnTo>
                  <a:lnTo>
                    <a:pt x="5424" y="17202"/>
                  </a:lnTo>
                  <a:lnTo>
                    <a:pt x="6393" y="18765"/>
                  </a:lnTo>
                  <a:cubicBezTo>
                    <a:pt x="6393" y="18765"/>
                    <a:pt x="8524" y="19645"/>
                    <a:pt x="8524" y="1964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4" name="Shape"/>
            <p:cNvSpPr/>
            <p:nvPr/>
          </p:nvSpPr>
          <p:spPr>
            <a:xfrm>
              <a:off x="20376855" y="7372416"/>
              <a:ext cx="130976" cy="112374"/>
            </a:xfrm>
            <a:custGeom>
              <a:avLst/>
              <a:gdLst/>
              <a:ahLst/>
              <a:cxnLst>
                <a:cxn ang="0">
                  <a:pos x="wd2" y="hd2"/>
                </a:cxn>
                <a:cxn ang="5400000">
                  <a:pos x="wd2" y="hd2"/>
                </a:cxn>
                <a:cxn ang="10800000">
                  <a:pos x="wd2" y="hd2"/>
                </a:cxn>
                <a:cxn ang="16200000">
                  <a:pos x="wd2" y="hd2"/>
                </a:cxn>
              </a:cxnLst>
              <a:rect l="0" t="0" r="r" b="b"/>
              <a:pathLst>
                <a:path w="21600" h="21600" extrusionOk="0">
                  <a:moveTo>
                    <a:pt x="21600" y="13017"/>
                  </a:moveTo>
                  <a:lnTo>
                    <a:pt x="20251" y="14162"/>
                  </a:lnTo>
                  <a:lnTo>
                    <a:pt x="20495" y="18024"/>
                  </a:lnTo>
                  <a:lnTo>
                    <a:pt x="19146" y="21600"/>
                  </a:lnTo>
                  <a:lnTo>
                    <a:pt x="17428" y="19025"/>
                  </a:lnTo>
                  <a:lnTo>
                    <a:pt x="15709" y="19168"/>
                  </a:lnTo>
                  <a:lnTo>
                    <a:pt x="16445" y="21028"/>
                  </a:lnTo>
                  <a:lnTo>
                    <a:pt x="13868" y="20313"/>
                  </a:lnTo>
                  <a:lnTo>
                    <a:pt x="13746" y="17166"/>
                  </a:lnTo>
                  <a:lnTo>
                    <a:pt x="11168" y="15020"/>
                  </a:lnTo>
                  <a:lnTo>
                    <a:pt x="8959" y="13446"/>
                  </a:lnTo>
                  <a:lnTo>
                    <a:pt x="6628" y="10442"/>
                  </a:lnTo>
                  <a:lnTo>
                    <a:pt x="5277" y="10300"/>
                  </a:lnTo>
                  <a:lnTo>
                    <a:pt x="5155" y="12159"/>
                  </a:lnTo>
                  <a:lnTo>
                    <a:pt x="2085" y="10013"/>
                  </a:lnTo>
                  <a:lnTo>
                    <a:pt x="0" y="7151"/>
                  </a:lnTo>
                  <a:lnTo>
                    <a:pt x="368" y="4576"/>
                  </a:lnTo>
                  <a:lnTo>
                    <a:pt x="490" y="2575"/>
                  </a:lnTo>
                  <a:lnTo>
                    <a:pt x="245" y="429"/>
                  </a:lnTo>
                  <a:lnTo>
                    <a:pt x="3436" y="0"/>
                  </a:lnTo>
                  <a:lnTo>
                    <a:pt x="6136" y="1287"/>
                  </a:lnTo>
                  <a:lnTo>
                    <a:pt x="7854" y="858"/>
                  </a:lnTo>
                  <a:lnTo>
                    <a:pt x="11046" y="2860"/>
                  </a:lnTo>
                  <a:lnTo>
                    <a:pt x="13992" y="3433"/>
                  </a:lnTo>
                  <a:lnTo>
                    <a:pt x="16077" y="8583"/>
                  </a:lnTo>
                  <a:lnTo>
                    <a:pt x="18164" y="10585"/>
                  </a:lnTo>
                  <a:cubicBezTo>
                    <a:pt x="18164" y="10585"/>
                    <a:pt x="21600" y="13017"/>
                    <a:pt x="21600" y="1301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5" name="Shape"/>
            <p:cNvSpPr/>
            <p:nvPr/>
          </p:nvSpPr>
          <p:spPr>
            <a:xfrm>
              <a:off x="20492952" y="7434929"/>
              <a:ext cx="216565" cy="88556"/>
            </a:xfrm>
            <a:custGeom>
              <a:avLst/>
              <a:gdLst/>
              <a:ahLst/>
              <a:cxnLst>
                <a:cxn ang="0">
                  <a:pos x="wd2" y="hd2"/>
                </a:cxn>
                <a:cxn ang="5400000">
                  <a:pos x="wd2" y="hd2"/>
                </a:cxn>
                <a:cxn ang="10800000">
                  <a:pos x="wd2" y="hd2"/>
                </a:cxn>
                <a:cxn ang="16200000">
                  <a:pos x="wd2" y="hd2"/>
                </a:cxn>
              </a:cxnLst>
              <a:rect l="0" t="0" r="r" b="b"/>
              <a:pathLst>
                <a:path w="21600" h="21600" extrusionOk="0">
                  <a:moveTo>
                    <a:pt x="19298" y="21600"/>
                  </a:moveTo>
                  <a:lnTo>
                    <a:pt x="21006" y="19785"/>
                  </a:lnTo>
                  <a:lnTo>
                    <a:pt x="21600" y="15248"/>
                  </a:lnTo>
                  <a:lnTo>
                    <a:pt x="21451" y="10709"/>
                  </a:lnTo>
                  <a:lnTo>
                    <a:pt x="20634" y="7986"/>
                  </a:lnTo>
                  <a:lnTo>
                    <a:pt x="19224" y="4537"/>
                  </a:lnTo>
                  <a:lnTo>
                    <a:pt x="18630" y="2359"/>
                  </a:lnTo>
                  <a:lnTo>
                    <a:pt x="17220" y="1815"/>
                  </a:lnTo>
                  <a:lnTo>
                    <a:pt x="15736" y="1089"/>
                  </a:lnTo>
                  <a:lnTo>
                    <a:pt x="14771" y="1089"/>
                  </a:lnTo>
                  <a:lnTo>
                    <a:pt x="14029" y="0"/>
                  </a:lnTo>
                  <a:lnTo>
                    <a:pt x="12025" y="0"/>
                  </a:lnTo>
                  <a:lnTo>
                    <a:pt x="11653" y="2178"/>
                  </a:lnTo>
                  <a:lnTo>
                    <a:pt x="10243" y="3629"/>
                  </a:lnTo>
                  <a:lnTo>
                    <a:pt x="8981" y="4357"/>
                  </a:lnTo>
                  <a:lnTo>
                    <a:pt x="7496" y="6171"/>
                  </a:lnTo>
                  <a:cubicBezTo>
                    <a:pt x="7496" y="6171"/>
                    <a:pt x="6753" y="7441"/>
                    <a:pt x="6606" y="6897"/>
                  </a:cubicBezTo>
                  <a:cubicBezTo>
                    <a:pt x="6458" y="6352"/>
                    <a:pt x="5418" y="4718"/>
                    <a:pt x="5418" y="4718"/>
                  </a:cubicBezTo>
                  <a:lnTo>
                    <a:pt x="4156" y="3812"/>
                  </a:lnTo>
                  <a:lnTo>
                    <a:pt x="3786" y="5807"/>
                  </a:lnTo>
                  <a:lnTo>
                    <a:pt x="2672" y="4901"/>
                  </a:lnTo>
                  <a:lnTo>
                    <a:pt x="2597" y="2540"/>
                  </a:lnTo>
                  <a:lnTo>
                    <a:pt x="1707" y="545"/>
                  </a:lnTo>
                  <a:lnTo>
                    <a:pt x="668" y="1634"/>
                  </a:lnTo>
                  <a:lnTo>
                    <a:pt x="816" y="6535"/>
                  </a:lnTo>
                  <a:lnTo>
                    <a:pt x="0" y="11072"/>
                  </a:lnTo>
                  <a:lnTo>
                    <a:pt x="1187" y="12525"/>
                  </a:lnTo>
                  <a:lnTo>
                    <a:pt x="3414" y="12706"/>
                  </a:lnTo>
                  <a:lnTo>
                    <a:pt x="4750" y="13795"/>
                  </a:lnTo>
                  <a:lnTo>
                    <a:pt x="5270" y="14703"/>
                  </a:lnTo>
                  <a:lnTo>
                    <a:pt x="4750" y="17063"/>
                  </a:lnTo>
                  <a:lnTo>
                    <a:pt x="4899" y="20875"/>
                  </a:lnTo>
                  <a:lnTo>
                    <a:pt x="5567" y="17607"/>
                  </a:lnTo>
                  <a:lnTo>
                    <a:pt x="7422" y="17971"/>
                  </a:lnTo>
                  <a:lnTo>
                    <a:pt x="7794" y="21600"/>
                  </a:lnTo>
                  <a:lnTo>
                    <a:pt x="9575" y="21238"/>
                  </a:lnTo>
                  <a:lnTo>
                    <a:pt x="10763" y="18696"/>
                  </a:lnTo>
                  <a:lnTo>
                    <a:pt x="10837" y="15610"/>
                  </a:lnTo>
                  <a:lnTo>
                    <a:pt x="11059" y="12525"/>
                  </a:lnTo>
                  <a:lnTo>
                    <a:pt x="12025" y="9983"/>
                  </a:lnTo>
                  <a:lnTo>
                    <a:pt x="12173" y="7441"/>
                  </a:lnTo>
                  <a:lnTo>
                    <a:pt x="13731" y="6171"/>
                  </a:lnTo>
                  <a:lnTo>
                    <a:pt x="14697" y="4174"/>
                  </a:lnTo>
                  <a:lnTo>
                    <a:pt x="15142" y="5990"/>
                  </a:lnTo>
                  <a:lnTo>
                    <a:pt x="15884" y="7805"/>
                  </a:lnTo>
                  <a:lnTo>
                    <a:pt x="16924" y="9802"/>
                  </a:lnTo>
                  <a:cubicBezTo>
                    <a:pt x="16924" y="9802"/>
                    <a:pt x="16701" y="11072"/>
                    <a:pt x="17220" y="11072"/>
                  </a:cubicBezTo>
                  <a:cubicBezTo>
                    <a:pt x="17740" y="11072"/>
                    <a:pt x="18334" y="10709"/>
                    <a:pt x="18334" y="10709"/>
                  </a:cubicBezTo>
                  <a:lnTo>
                    <a:pt x="18482" y="11981"/>
                  </a:lnTo>
                  <a:lnTo>
                    <a:pt x="17517" y="14340"/>
                  </a:lnTo>
                  <a:lnTo>
                    <a:pt x="17517" y="17426"/>
                  </a:lnTo>
                  <a:lnTo>
                    <a:pt x="18705" y="20330"/>
                  </a:lnTo>
                  <a:cubicBezTo>
                    <a:pt x="18705" y="20330"/>
                    <a:pt x="19298" y="21600"/>
                    <a:pt x="19298"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6" name="Shape"/>
            <p:cNvSpPr/>
            <p:nvPr/>
          </p:nvSpPr>
          <p:spPr>
            <a:xfrm>
              <a:off x="20653702" y="7327763"/>
              <a:ext cx="468852" cy="654902"/>
            </a:xfrm>
            <a:custGeom>
              <a:avLst/>
              <a:gdLst/>
              <a:ahLst/>
              <a:cxnLst>
                <a:cxn ang="0">
                  <a:pos x="wd2" y="hd2"/>
                </a:cxn>
                <a:cxn ang="5400000">
                  <a:pos x="wd2" y="hd2"/>
                </a:cxn>
                <a:cxn ang="10800000">
                  <a:pos x="wd2" y="hd2"/>
                </a:cxn>
                <a:cxn ang="16200000">
                  <a:pos x="wd2" y="hd2"/>
                </a:cxn>
              </a:cxnLst>
              <a:rect l="0" t="0" r="r" b="b"/>
              <a:pathLst>
                <a:path w="21600" h="21600" extrusionOk="0">
                  <a:moveTo>
                    <a:pt x="2400" y="7216"/>
                  </a:moveTo>
                  <a:lnTo>
                    <a:pt x="2469" y="8886"/>
                  </a:lnTo>
                  <a:lnTo>
                    <a:pt x="2194" y="9475"/>
                  </a:lnTo>
                  <a:lnTo>
                    <a:pt x="2606" y="10751"/>
                  </a:lnTo>
                  <a:lnTo>
                    <a:pt x="3154" y="11046"/>
                  </a:lnTo>
                  <a:lnTo>
                    <a:pt x="2606" y="11733"/>
                  </a:lnTo>
                  <a:lnTo>
                    <a:pt x="1714" y="12224"/>
                  </a:lnTo>
                  <a:lnTo>
                    <a:pt x="0" y="12616"/>
                  </a:lnTo>
                  <a:lnTo>
                    <a:pt x="0" y="13795"/>
                  </a:lnTo>
                  <a:lnTo>
                    <a:pt x="1303" y="14678"/>
                  </a:lnTo>
                  <a:lnTo>
                    <a:pt x="2400" y="15267"/>
                  </a:lnTo>
                  <a:lnTo>
                    <a:pt x="3223" y="15807"/>
                  </a:lnTo>
                  <a:lnTo>
                    <a:pt x="5417" y="15611"/>
                  </a:lnTo>
                  <a:lnTo>
                    <a:pt x="6446" y="15758"/>
                  </a:lnTo>
                  <a:lnTo>
                    <a:pt x="6583" y="16053"/>
                  </a:lnTo>
                  <a:lnTo>
                    <a:pt x="7817" y="16495"/>
                  </a:lnTo>
                  <a:lnTo>
                    <a:pt x="8571" y="17427"/>
                  </a:lnTo>
                  <a:lnTo>
                    <a:pt x="9600" y="17918"/>
                  </a:lnTo>
                  <a:lnTo>
                    <a:pt x="10217" y="18704"/>
                  </a:lnTo>
                  <a:lnTo>
                    <a:pt x="10423" y="19096"/>
                  </a:lnTo>
                  <a:lnTo>
                    <a:pt x="12549" y="19096"/>
                  </a:lnTo>
                  <a:lnTo>
                    <a:pt x="13577" y="18998"/>
                  </a:lnTo>
                  <a:lnTo>
                    <a:pt x="14537" y="19146"/>
                  </a:lnTo>
                  <a:lnTo>
                    <a:pt x="15566" y="19735"/>
                  </a:lnTo>
                  <a:lnTo>
                    <a:pt x="14880" y="20618"/>
                  </a:lnTo>
                  <a:lnTo>
                    <a:pt x="15429" y="21305"/>
                  </a:lnTo>
                  <a:lnTo>
                    <a:pt x="15771" y="21600"/>
                  </a:lnTo>
                  <a:lnTo>
                    <a:pt x="16114" y="20913"/>
                  </a:lnTo>
                  <a:lnTo>
                    <a:pt x="17143" y="17624"/>
                  </a:lnTo>
                  <a:lnTo>
                    <a:pt x="16388" y="16789"/>
                  </a:lnTo>
                  <a:lnTo>
                    <a:pt x="15909" y="16004"/>
                  </a:lnTo>
                  <a:lnTo>
                    <a:pt x="15977" y="15464"/>
                  </a:lnTo>
                  <a:lnTo>
                    <a:pt x="17280" y="15267"/>
                  </a:lnTo>
                  <a:lnTo>
                    <a:pt x="17349" y="14825"/>
                  </a:lnTo>
                  <a:lnTo>
                    <a:pt x="16251" y="14433"/>
                  </a:lnTo>
                  <a:lnTo>
                    <a:pt x="16388" y="13942"/>
                  </a:lnTo>
                  <a:lnTo>
                    <a:pt x="18583" y="13795"/>
                  </a:lnTo>
                  <a:lnTo>
                    <a:pt x="18994" y="13500"/>
                  </a:lnTo>
                  <a:lnTo>
                    <a:pt x="19612" y="13795"/>
                  </a:lnTo>
                  <a:lnTo>
                    <a:pt x="20229" y="13451"/>
                  </a:lnTo>
                  <a:lnTo>
                    <a:pt x="21189" y="14678"/>
                  </a:lnTo>
                  <a:lnTo>
                    <a:pt x="21600" y="14433"/>
                  </a:lnTo>
                  <a:lnTo>
                    <a:pt x="20229" y="12666"/>
                  </a:lnTo>
                  <a:lnTo>
                    <a:pt x="19680" y="12322"/>
                  </a:lnTo>
                  <a:lnTo>
                    <a:pt x="20297" y="11733"/>
                  </a:lnTo>
                  <a:lnTo>
                    <a:pt x="19749" y="10358"/>
                  </a:lnTo>
                  <a:lnTo>
                    <a:pt x="20434" y="7953"/>
                  </a:lnTo>
                  <a:lnTo>
                    <a:pt x="18240" y="7855"/>
                  </a:lnTo>
                  <a:lnTo>
                    <a:pt x="16663" y="7953"/>
                  </a:lnTo>
                  <a:lnTo>
                    <a:pt x="15566" y="6824"/>
                  </a:lnTo>
                  <a:lnTo>
                    <a:pt x="11794" y="6676"/>
                  </a:lnTo>
                  <a:lnTo>
                    <a:pt x="11246" y="5449"/>
                  </a:lnTo>
                  <a:lnTo>
                    <a:pt x="10697" y="4664"/>
                  </a:lnTo>
                  <a:lnTo>
                    <a:pt x="9943" y="4565"/>
                  </a:lnTo>
                  <a:lnTo>
                    <a:pt x="10628" y="3682"/>
                  </a:lnTo>
                  <a:lnTo>
                    <a:pt x="10560" y="2307"/>
                  </a:lnTo>
                  <a:lnTo>
                    <a:pt x="12206" y="1522"/>
                  </a:lnTo>
                  <a:lnTo>
                    <a:pt x="12274" y="834"/>
                  </a:lnTo>
                  <a:lnTo>
                    <a:pt x="13303" y="687"/>
                  </a:lnTo>
                  <a:lnTo>
                    <a:pt x="13577" y="245"/>
                  </a:lnTo>
                  <a:lnTo>
                    <a:pt x="12823" y="0"/>
                  </a:lnTo>
                  <a:lnTo>
                    <a:pt x="11794" y="49"/>
                  </a:lnTo>
                  <a:lnTo>
                    <a:pt x="11451" y="687"/>
                  </a:lnTo>
                  <a:lnTo>
                    <a:pt x="11177" y="1227"/>
                  </a:lnTo>
                  <a:lnTo>
                    <a:pt x="9394" y="1522"/>
                  </a:lnTo>
                  <a:lnTo>
                    <a:pt x="8503" y="1571"/>
                  </a:lnTo>
                  <a:lnTo>
                    <a:pt x="7886" y="1669"/>
                  </a:lnTo>
                  <a:lnTo>
                    <a:pt x="6377" y="1767"/>
                  </a:lnTo>
                  <a:lnTo>
                    <a:pt x="5829" y="2553"/>
                  </a:lnTo>
                  <a:lnTo>
                    <a:pt x="6377" y="2995"/>
                  </a:lnTo>
                  <a:lnTo>
                    <a:pt x="5691" y="3387"/>
                  </a:lnTo>
                  <a:cubicBezTo>
                    <a:pt x="5691" y="3387"/>
                    <a:pt x="5965" y="3829"/>
                    <a:pt x="5691" y="3829"/>
                  </a:cubicBezTo>
                  <a:cubicBezTo>
                    <a:pt x="5417" y="3829"/>
                    <a:pt x="4663" y="3927"/>
                    <a:pt x="4663" y="3927"/>
                  </a:cubicBezTo>
                  <a:lnTo>
                    <a:pt x="4046" y="4811"/>
                  </a:lnTo>
                  <a:lnTo>
                    <a:pt x="3634" y="4958"/>
                  </a:lnTo>
                  <a:lnTo>
                    <a:pt x="3634" y="5498"/>
                  </a:lnTo>
                  <a:lnTo>
                    <a:pt x="3154" y="5694"/>
                  </a:lnTo>
                  <a:lnTo>
                    <a:pt x="2880" y="5056"/>
                  </a:lnTo>
                  <a:lnTo>
                    <a:pt x="2674" y="5056"/>
                  </a:lnTo>
                  <a:lnTo>
                    <a:pt x="2469" y="5547"/>
                  </a:lnTo>
                  <a:lnTo>
                    <a:pt x="2332" y="6136"/>
                  </a:lnTo>
                  <a:lnTo>
                    <a:pt x="1474" y="6578"/>
                  </a:lnTo>
                  <a:cubicBezTo>
                    <a:pt x="1474" y="6578"/>
                    <a:pt x="2400" y="7216"/>
                    <a:pt x="2400" y="721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7" name="Shape"/>
            <p:cNvSpPr/>
            <p:nvPr/>
          </p:nvSpPr>
          <p:spPr>
            <a:xfrm>
              <a:off x="20555467" y="7818941"/>
              <a:ext cx="492670" cy="723371"/>
            </a:xfrm>
            <a:custGeom>
              <a:avLst/>
              <a:gdLst/>
              <a:ahLst/>
              <a:cxnLst>
                <a:cxn ang="0">
                  <a:pos x="wd2" y="hd2"/>
                </a:cxn>
                <a:cxn ang="5400000">
                  <a:pos x="wd2" y="hd2"/>
                </a:cxn>
                <a:cxn ang="10800000">
                  <a:pos x="wd2" y="hd2"/>
                </a:cxn>
                <a:cxn ang="16200000">
                  <a:pos x="wd2" y="hd2"/>
                </a:cxn>
              </a:cxnLst>
              <a:rect l="0" t="0" r="r" b="b"/>
              <a:pathLst>
                <a:path w="21600" h="21600" extrusionOk="0">
                  <a:moveTo>
                    <a:pt x="18337" y="4889"/>
                  </a:moveTo>
                  <a:lnTo>
                    <a:pt x="16967" y="5200"/>
                  </a:lnTo>
                  <a:lnTo>
                    <a:pt x="15466" y="5378"/>
                  </a:lnTo>
                  <a:lnTo>
                    <a:pt x="14487" y="5955"/>
                  </a:lnTo>
                  <a:lnTo>
                    <a:pt x="14095" y="7022"/>
                  </a:lnTo>
                  <a:lnTo>
                    <a:pt x="13704" y="7778"/>
                  </a:lnTo>
                  <a:lnTo>
                    <a:pt x="12986" y="8222"/>
                  </a:lnTo>
                  <a:lnTo>
                    <a:pt x="12790" y="8889"/>
                  </a:lnTo>
                  <a:lnTo>
                    <a:pt x="13573" y="9911"/>
                  </a:lnTo>
                  <a:lnTo>
                    <a:pt x="14422" y="10533"/>
                  </a:lnTo>
                  <a:lnTo>
                    <a:pt x="14161" y="11022"/>
                  </a:lnTo>
                  <a:lnTo>
                    <a:pt x="15205" y="11244"/>
                  </a:lnTo>
                  <a:lnTo>
                    <a:pt x="15857" y="11733"/>
                  </a:lnTo>
                  <a:lnTo>
                    <a:pt x="17619" y="11511"/>
                  </a:lnTo>
                  <a:lnTo>
                    <a:pt x="18011" y="10800"/>
                  </a:lnTo>
                  <a:lnTo>
                    <a:pt x="18533" y="12222"/>
                  </a:lnTo>
                  <a:lnTo>
                    <a:pt x="20490" y="12222"/>
                  </a:lnTo>
                  <a:lnTo>
                    <a:pt x="21600" y="13422"/>
                  </a:lnTo>
                  <a:lnTo>
                    <a:pt x="21404" y="14844"/>
                  </a:lnTo>
                  <a:lnTo>
                    <a:pt x="21404" y="15955"/>
                  </a:lnTo>
                  <a:lnTo>
                    <a:pt x="20947" y="16933"/>
                  </a:lnTo>
                  <a:lnTo>
                    <a:pt x="20752" y="18044"/>
                  </a:lnTo>
                  <a:lnTo>
                    <a:pt x="21078" y="18755"/>
                  </a:lnTo>
                  <a:lnTo>
                    <a:pt x="21078" y="19378"/>
                  </a:lnTo>
                  <a:lnTo>
                    <a:pt x="20556" y="20222"/>
                  </a:lnTo>
                  <a:lnTo>
                    <a:pt x="19903" y="20622"/>
                  </a:lnTo>
                  <a:lnTo>
                    <a:pt x="19838" y="21111"/>
                  </a:lnTo>
                  <a:lnTo>
                    <a:pt x="18859" y="21600"/>
                  </a:lnTo>
                  <a:lnTo>
                    <a:pt x="18728" y="21155"/>
                  </a:lnTo>
                  <a:lnTo>
                    <a:pt x="16640" y="19600"/>
                  </a:lnTo>
                  <a:lnTo>
                    <a:pt x="15205" y="19022"/>
                  </a:lnTo>
                  <a:lnTo>
                    <a:pt x="13378" y="18400"/>
                  </a:lnTo>
                  <a:cubicBezTo>
                    <a:pt x="13378" y="18400"/>
                    <a:pt x="11550" y="17867"/>
                    <a:pt x="11485" y="17733"/>
                  </a:cubicBezTo>
                  <a:cubicBezTo>
                    <a:pt x="11420" y="17600"/>
                    <a:pt x="8614" y="15778"/>
                    <a:pt x="8614" y="15778"/>
                  </a:cubicBezTo>
                  <a:lnTo>
                    <a:pt x="9071" y="15555"/>
                  </a:lnTo>
                  <a:lnTo>
                    <a:pt x="8483" y="14978"/>
                  </a:lnTo>
                  <a:lnTo>
                    <a:pt x="7178" y="13200"/>
                  </a:lnTo>
                  <a:lnTo>
                    <a:pt x="5743" y="11733"/>
                  </a:lnTo>
                  <a:lnTo>
                    <a:pt x="4960" y="10711"/>
                  </a:lnTo>
                  <a:lnTo>
                    <a:pt x="4698" y="9733"/>
                  </a:lnTo>
                  <a:lnTo>
                    <a:pt x="4046" y="8667"/>
                  </a:lnTo>
                  <a:lnTo>
                    <a:pt x="2480" y="7511"/>
                  </a:lnTo>
                  <a:lnTo>
                    <a:pt x="718" y="7022"/>
                  </a:lnTo>
                  <a:lnTo>
                    <a:pt x="392" y="6311"/>
                  </a:lnTo>
                  <a:lnTo>
                    <a:pt x="783" y="6089"/>
                  </a:lnTo>
                  <a:lnTo>
                    <a:pt x="0" y="5244"/>
                  </a:lnTo>
                  <a:lnTo>
                    <a:pt x="0" y="4355"/>
                  </a:lnTo>
                  <a:lnTo>
                    <a:pt x="1240" y="4000"/>
                  </a:lnTo>
                  <a:lnTo>
                    <a:pt x="2153" y="3644"/>
                  </a:lnTo>
                  <a:lnTo>
                    <a:pt x="2349" y="4222"/>
                  </a:lnTo>
                  <a:lnTo>
                    <a:pt x="1892" y="4755"/>
                  </a:lnTo>
                  <a:lnTo>
                    <a:pt x="2284" y="5200"/>
                  </a:lnTo>
                  <a:lnTo>
                    <a:pt x="2871" y="5200"/>
                  </a:lnTo>
                  <a:lnTo>
                    <a:pt x="3393" y="5422"/>
                  </a:lnTo>
                  <a:lnTo>
                    <a:pt x="4633" y="5600"/>
                  </a:lnTo>
                  <a:lnTo>
                    <a:pt x="5482" y="5022"/>
                  </a:lnTo>
                  <a:lnTo>
                    <a:pt x="5547" y="3955"/>
                  </a:lnTo>
                  <a:lnTo>
                    <a:pt x="6591" y="3467"/>
                  </a:lnTo>
                  <a:lnTo>
                    <a:pt x="8157" y="2933"/>
                  </a:lnTo>
                  <a:lnTo>
                    <a:pt x="9071" y="2178"/>
                  </a:lnTo>
                  <a:lnTo>
                    <a:pt x="10180" y="1689"/>
                  </a:lnTo>
                  <a:lnTo>
                    <a:pt x="10310" y="1067"/>
                  </a:lnTo>
                  <a:lnTo>
                    <a:pt x="10767" y="889"/>
                  </a:lnTo>
                  <a:lnTo>
                    <a:pt x="10310" y="311"/>
                  </a:lnTo>
                  <a:lnTo>
                    <a:pt x="11093" y="0"/>
                  </a:lnTo>
                  <a:lnTo>
                    <a:pt x="12007" y="400"/>
                  </a:lnTo>
                  <a:lnTo>
                    <a:pt x="12660" y="1067"/>
                  </a:lnTo>
                  <a:lnTo>
                    <a:pt x="13704" y="1600"/>
                  </a:lnTo>
                  <a:lnTo>
                    <a:pt x="14422" y="2578"/>
                  </a:lnTo>
                  <a:lnTo>
                    <a:pt x="16640" y="2578"/>
                  </a:lnTo>
                  <a:lnTo>
                    <a:pt x="17423" y="2489"/>
                  </a:lnTo>
                  <a:lnTo>
                    <a:pt x="18337" y="2622"/>
                  </a:lnTo>
                  <a:lnTo>
                    <a:pt x="19316" y="3155"/>
                  </a:lnTo>
                  <a:lnTo>
                    <a:pt x="18663" y="3955"/>
                  </a:lnTo>
                  <a:lnTo>
                    <a:pt x="19512" y="4844"/>
                  </a:lnTo>
                  <a:cubicBezTo>
                    <a:pt x="19512" y="4844"/>
                    <a:pt x="18337" y="4889"/>
                    <a:pt x="18337" y="488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8" name="Shape"/>
            <p:cNvSpPr/>
            <p:nvPr/>
          </p:nvSpPr>
          <p:spPr>
            <a:xfrm>
              <a:off x="20582258" y="7756428"/>
              <a:ext cx="218798" cy="254521"/>
            </a:xfrm>
            <a:custGeom>
              <a:avLst/>
              <a:gdLst/>
              <a:ahLst/>
              <a:cxnLst>
                <a:cxn ang="0">
                  <a:pos x="wd2" y="hd2"/>
                </a:cxn>
                <a:cxn ang="5400000">
                  <a:pos x="wd2" y="hd2"/>
                </a:cxn>
                <a:cxn ang="10800000">
                  <a:pos x="wd2" y="hd2"/>
                </a:cxn>
                <a:cxn ang="16200000">
                  <a:pos x="wd2" y="hd2"/>
                </a:cxn>
              </a:cxnLst>
              <a:rect l="0" t="0" r="r" b="b"/>
              <a:pathLst>
                <a:path w="21600" h="21600" extrusionOk="0">
                  <a:moveTo>
                    <a:pt x="7494" y="0"/>
                  </a:moveTo>
                  <a:lnTo>
                    <a:pt x="5436" y="1263"/>
                  </a:lnTo>
                  <a:lnTo>
                    <a:pt x="3232" y="2400"/>
                  </a:lnTo>
                  <a:lnTo>
                    <a:pt x="1910" y="2653"/>
                  </a:lnTo>
                  <a:lnTo>
                    <a:pt x="1910" y="5937"/>
                  </a:lnTo>
                  <a:lnTo>
                    <a:pt x="146" y="8716"/>
                  </a:lnTo>
                  <a:lnTo>
                    <a:pt x="0" y="11747"/>
                  </a:lnTo>
                  <a:lnTo>
                    <a:pt x="1175" y="13642"/>
                  </a:lnTo>
                  <a:lnTo>
                    <a:pt x="3086" y="12505"/>
                  </a:lnTo>
                  <a:lnTo>
                    <a:pt x="3820" y="13894"/>
                  </a:lnTo>
                  <a:lnTo>
                    <a:pt x="2057" y="16042"/>
                  </a:lnTo>
                  <a:lnTo>
                    <a:pt x="2498" y="17684"/>
                  </a:lnTo>
                  <a:lnTo>
                    <a:pt x="1469" y="19200"/>
                  </a:lnTo>
                  <a:lnTo>
                    <a:pt x="2057" y="20210"/>
                  </a:lnTo>
                  <a:lnTo>
                    <a:pt x="3527" y="20084"/>
                  </a:lnTo>
                  <a:lnTo>
                    <a:pt x="5436" y="21221"/>
                  </a:lnTo>
                  <a:lnTo>
                    <a:pt x="7640" y="21600"/>
                  </a:lnTo>
                  <a:lnTo>
                    <a:pt x="9551" y="19958"/>
                  </a:lnTo>
                  <a:lnTo>
                    <a:pt x="9698" y="16926"/>
                  </a:lnTo>
                  <a:lnTo>
                    <a:pt x="12048" y="15284"/>
                  </a:lnTo>
                  <a:lnTo>
                    <a:pt x="15134" y="14021"/>
                  </a:lnTo>
                  <a:lnTo>
                    <a:pt x="17633" y="11873"/>
                  </a:lnTo>
                  <a:lnTo>
                    <a:pt x="20571" y="10232"/>
                  </a:lnTo>
                  <a:lnTo>
                    <a:pt x="20424" y="8463"/>
                  </a:lnTo>
                  <a:lnTo>
                    <a:pt x="21453" y="8210"/>
                  </a:lnTo>
                  <a:lnTo>
                    <a:pt x="20424" y="6568"/>
                  </a:lnTo>
                  <a:lnTo>
                    <a:pt x="21600" y="5684"/>
                  </a:lnTo>
                  <a:lnTo>
                    <a:pt x="21159" y="4421"/>
                  </a:lnTo>
                  <a:lnTo>
                    <a:pt x="18955" y="4042"/>
                  </a:lnTo>
                  <a:lnTo>
                    <a:pt x="14252" y="4547"/>
                  </a:lnTo>
                  <a:lnTo>
                    <a:pt x="12489" y="3157"/>
                  </a:lnTo>
                  <a:lnTo>
                    <a:pt x="10285" y="1895"/>
                  </a:lnTo>
                  <a:cubicBezTo>
                    <a:pt x="10285" y="1895"/>
                    <a:pt x="7494" y="0"/>
                    <a:pt x="749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9" name="Shape"/>
            <p:cNvSpPr/>
            <p:nvPr/>
          </p:nvSpPr>
          <p:spPr>
            <a:xfrm>
              <a:off x="20153594" y="7810010"/>
              <a:ext cx="36464" cy="45395"/>
            </a:xfrm>
            <a:custGeom>
              <a:avLst/>
              <a:gdLst/>
              <a:ahLst/>
              <a:cxnLst>
                <a:cxn ang="0">
                  <a:pos x="wd2" y="hd2"/>
                </a:cxn>
                <a:cxn ang="5400000">
                  <a:pos x="wd2" y="hd2"/>
                </a:cxn>
                <a:cxn ang="10800000">
                  <a:pos x="wd2" y="hd2"/>
                </a:cxn>
                <a:cxn ang="16200000">
                  <a:pos x="wd2" y="hd2"/>
                </a:cxn>
              </a:cxnLst>
              <a:rect l="0" t="0" r="r" b="b"/>
              <a:pathLst>
                <a:path w="21600" h="21600" extrusionOk="0">
                  <a:moveTo>
                    <a:pt x="4851" y="0"/>
                  </a:moveTo>
                  <a:lnTo>
                    <a:pt x="0" y="4602"/>
                  </a:lnTo>
                  <a:lnTo>
                    <a:pt x="2206" y="10271"/>
                  </a:lnTo>
                  <a:lnTo>
                    <a:pt x="9697" y="10624"/>
                  </a:lnTo>
                  <a:lnTo>
                    <a:pt x="2645" y="15226"/>
                  </a:lnTo>
                  <a:lnTo>
                    <a:pt x="2645" y="21600"/>
                  </a:lnTo>
                  <a:lnTo>
                    <a:pt x="19399" y="20185"/>
                  </a:lnTo>
                  <a:lnTo>
                    <a:pt x="21600" y="12039"/>
                  </a:lnTo>
                  <a:lnTo>
                    <a:pt x="19838" y="4249"/>
                  </a:lnTo>
                  <a:cubicBezTo>
                    <a:pt x="19838" y="4249"/>
                    <a:pt x="4851" y="0"/>
                    <a:pt x="485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0" name="Shape"/>
            <p:cNvSpPr/>
            <p:nvPr/>
          </p:nvSpPr>
          <p:spPr>
            <a:xfrm>
              <a:off x="20868034" y="7327763"/>
              <a:ext cx="517970" cy="453965"/>
            </a:xfrm>
            <a:custGeom>
              <a:avLst/>
              <a:gdLst/>
              <a:ahLst/>
              <a:cxnLst>
                <a:cxn ang="0">
                  <a:pos x="wd2" y="hd2"/>
                </a:cxn>
                <a:cxn ang="5400000">
                  <a:pos x="wd2" y="hd2"/>
                </a:cxn>
                <a:cxn ang="10800000">
                  <a:pos x="wd2" y="hd2"/>
                </a:cxn>
                <a:cxn ang="16200000">
                  <a:pos x="wd2" y="hd2"/>
                </a:cxn>
              </a:cxnLst>
              <a:rect l="0" t="0" r="r" b="b"/>
              <a:pathLst>
                <a:path w="21600" h="21600" extrusionOk="0">
                  <a:moveTo>
                    <a:pt x="3352" y="2266"/>
                  </a:moveTo>
                  <a:lnTo>
                    <a:pt x="4407" y="2125"/>
                  </a:lnTo>
                  <a:lnTo>
                    <a:pt x="5710" y="1770"/>
                  </a:lnTo>
                  <a:lnTo>
                    <a:pt x="4779" y="991"/>
                  </a:lnTo>
                  <a:lnTo>
                    <a:pt x="5089" y="0"/>
                  </a:lnTo>
                  <a:lnTo>
                    <a:pt x="6083" y="637"/>
                  </a:lnTo>
                  <a:cubicBezTo>
                    <a:pt x="6083" y="637"/>
                    <a:pt x="5896" y="1345"/>
                    <a:pt x="6083" y="1345"/>
                  </a:cubicBezTo>
                  <a:cubicBezTo>
                    <a:pt x="6269" y="1345"/>
                    <a:pt x="7262" y="1700"/>
                    <a:pt x="7262" y="1700"/>
                  </a:cubicBezTo>
                  <a:lnTo>
                    <a:pt x="7758" y="2408"/>
                  </a:lnTo>
                  <a:lnTo>
                    <a:pt x="8255" y="3399"/>
                  </a:lnTo>
                  <a:lnTo>
                    <a:pt x="10552" y="3470"/>
                  </a:lnTo>
                  <a:lnTo>
                    <a:pt x="11172" y="3328"/>
                  </a:lnTo>
                  <a:lnTo>
                    <a:pt x="12662" y="4249"/>
                  </a:lnTo>
                  <a:lnTo>
                    <a:pt x="14586" y="4107"/>
                  </a:lnTo>
                  <a:lnTo>
                    <a:pt x="14524" y="3399"/>
                  </a:lnTo>
                  <a:lnTo>
                    <a:pt x="16138" y="3399"/>
                  </a:lnTo>
                  <a:lnTo>
                    <a:pt x="17938" y="3257"/>
                  </a:lnTo>
                  <a:lnTo>
                    <a:pt x="17193" y="3895"/>
                  </a:lnTo>
                  <a:lnTo>
                    <a:pt x="17503" y="5028"/>
                  </a:lnTo>
                  <a:lnTo>
                    <a:pt x="17876" y="4674"/>
                  </a:lnTo>
                  <a:lnTo>
                    <a:pt x="19241" y="5453"/>
                  </a:lnTo>
                  <a:lnTo>
                    <a:pt x="20048" y="6444"/>
                  </a:lnTo>
                  <a:lnTo>
                    <a:pt x="20793" y="6586"/>
                  </a:lnTo>
                  <a:lnTo>
                    <a:pt x="21476" y="7294"/>
                  </a:lnTo>
                  <a:lnTo>
                    <a:pt x="21600" y="8003"/>
                  </a:lnTo>
                  <a:lnTo>
                    <a:pt x="20669" y="8781"/>
                  </a:lnTo>
                  <a:lnTo>
                    <a:pt x="20545" y="9702"/>
                  </a:lnTo>
                  <a:lnTo>
                    <a:pt x="21041" y="9844"/>
                  </a:lnTo>
                  <a:lnTo>
                    <a:pt x="20793" y="10340"/>
                  </a:lnTo>
                  <a:lnTo>
                    <a:pt x="19117" y="10906"/>
                  </a:lnTo>
                  <a:lnTo>
                    <a:pt x="19241" y="11402"/>
                  </a:lnTo>
                  <a:lnTo>
                    <a:pt x="19490" y="12606"/>
                  </a:lnTo>
                  <a:lnTo>
                    <a:pt x="20172" y="13527"/>
                  </a:lnTo>
                  <a:lnTo>
                    <a:pt x="20234" y="14164"/>
                  </a:lnTo>
                  <a:lnTo>
                    <a:pt x="19117" y="14943"/>
                  </a:lnTo>
                  <a:lnTo>
                    <a:pt x="17441" y="15580"/>
                  </a:lnTo>
                  <a:lnTo>
                    <a:pt x="16324" y="16076"/>
                  </a:lnTo>
                  <a:lnTo>
                    <a:pt x="15207" y="15722"/>
                  </a:lnTo>
                  <a:lnTo>
                    <a:pt x="14338" y="15580"/>
                  </a:lnTo>
                  <a:lnTo>
                    <a:pt x="14586" y="16076"/>
                  </a:lnTo>
                  <a:lnTo>
                    <a:pt x="14710" y="16997"/>
                  </a:lnTo>
                  <a:lnTo>
                    <a:pt x="14648" y="18201"/>
                  </a:lnTo>
                  <a:lnTo>
                    <a:pt x="15952" y="18626"/>
                  </a:lnTo>
                  <a:lnTo>
                    <a:pt x="15641" y="19475"/>
                  </a:lnTo>
                  <a:lnTo>
                    <a:pt x="14958" y="19688"/>
                  </a:lnTo>
                  <a:lnTo>
                    <a:pt x="14524" y="20609"/>
                  </a:lnTo>
                  <a:lnTo>
                    <a:pt x="13158" y="20750"/>
                  </a:lnTo>
                  <a:lnTo>
                    <a:pt x="12227" y="21600"/>
                  </a:lnTo>
                  <a:lnTo>
                    <a:pt x="10986" y="21600"/>
                  </a:lnTo>
                  <a:lnTo>
                    <a:pt x="10552" y="20750"/>
                  </a:lnTo>
                  <a:lnTo>
                    <a:pt x="9310" y="18201"/>
                  </a:lnTo>
                  <a:lnTo>
                    <a:pt x="8814" y="17705"/>
                  </a:lnTo>
                  <a:lnTo>
                    <a:pt x="9372" y="16855"/>
                  </a:lnTo>
                  <a:lnTo>
                    <a:pt x="8876" y="14872"/>
                  </a:lnTo>
                  <a:lnTo>
                    <a:pt x="9310" y="11331"/>
                  </a:lnTo>
                  <a:lnTo>
                    <a:pt x="7510" y="11260"/>
                  </a:lnTo>
                  <a:lnTo>
                    <a:pt x="6083" y="11402"/>
                  </a:lnTo>
                  <a:lnTo>
                    <a:pt x="5089" y="9773"/>
                  </a:lnTo>
                  <a:lnTo>
                    <a:pt x="1676" y="9561"/>
                  </a:lnTo>
                  <a:lnTo>
                    <a:pt x="993" y="7578"/>
                  </a:lnTo>
                  <a:lnTo>
                    <a:pt x="683" y="6657"/>
                  </a:lnTo>
                  <a:lnTo>
                    <a:pt x="0" y="6515"/>
                  </a:lnTo>
                  <a:lnTo>
                    <a:pt x="620" y="5241"/>
                  </a:lnTo>
                  <a:lnTo>
                    <a:pt x="559" y="3257"/>
                  </a:lnTo>
                  <a:lnTo>
                    <a:pt x="2048" y="2125"/>
                  </a:lnTo>
                  <a:cubicBezTo>
                    <a:pt x="2048" y="2125"/>
                    <a:pt x="3352" y="2266"/>
                    <a:pt x="3352" y="226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1" name="Shape"/>
            <p:cNvSpPr/>
            <p:nvPr/>
          </p:nvSpPr>
          <p:spPr>
            <a:xfrm>
              <a:off x="21332420" y="7497443"/>
              <a:ext cx="190515" cy="281311"/>
            </a:xfrm>
            <a:custGeom>
              <a:avLst/>
              <a:gdLst/>
              <a:ahLst/>
              <a:cxnLst>
                <a:cxn ang="0">
                  <a:pos x="wd2" y="hd2"/>
                </a:cxn>
                <a:cxn ang="5400000">
                  <a:pos x="wd2" y="hd2"/>
                </a:cxn>
                <a:cxn ang="10800000">
                  <a:pos x="wd2" y="hd2"/>
                </a:cxn>
                <a:cxn ang="16200000">
                  <a:pos x="wd2" y="hd2"/>
                </a:cxn>
              </a:cxnLst>
              <a:rect l="0" t="0" r="r" b="b"/>
              <a:pathLst>
                <a:path w="21600" h="21600" extrusionOk="0">
                  <a:moveTo>
                    <a:pt x="5906" y="9485"/>
                  </a:moveTo>
                  <a:lnTo>
                    <a:pt x="6581" y="11885"/>
                  </a:lnTo>
                  <a:lnTo>
                    <a:pt x="8775" y="12571"/>
                  </a:lnTo>
                  <a:lnTo>
                    <a:pt x="7257" y="13600"/>
                  </a:lnTo>
                  <a:lnTo>
                    <a:pt x="5569" y="15314"/>
                  </a:lnTo>
                  <a:lnTo>
                    <a:pt x="7257" y="17143"/>
                  </a:lnTo>
                  <a:lnTo>
                    <a:pt x="8437" y="17714"/>
                  </a:lnTo>
                  <a:lnTo>
                    <a:pt x="8437" y="19543"/>
                  </a:lnTo>
                  <a:lnTo>
                    <a:pt x="12656" y="21600"/>
                  </a:lnTo>
                  <a:lnTo>
                    <a:pt x="16707" y="18972"/>
                  </a:lnTo>
                  <a:lnTo>
                    <a:pt x="19407" y="18514"/>
                  </a:lnTo>
                  <a:lnTo>
                    <a:pt x="21600" y="19085"/>
                  </a:lnTo>
                  <a:lnTo>
                    <a:pt x="19575" y="17028"/>
                  </a:lnTo>
                  <a:lnTo>
                    <a:pt x="18562" y="14400"/>
                  </a:lnTo>
                  <a:lnTo>
                    <a:pt x="16707" y="13829"/>
                  </a:lnTo>
                  <a:lnTo>
                    <a:pt x="15188" y="12115"/>
                  </a:lnTo>
                  <a:lnTo>
                    <a:pt x="16200" y="9828"/>
                  </a:lnTo>
                  <a:lnTo>
                    <a:pt x="19238" y="8229"/>
                  </a:lnTo>
                  <a:lnTo>
                    <a:pt x="19407" y="6514"/>
                  </a:lnTo>
                  <a:lnTo>
                    <a:pt x="16707" y="4685"/>
                  </a:lnTo>
                  <a:lnTo>
                    <a:pt x="13669" y="3429"/>
                  </a:lnTo>
                  <a:lnTo>
                    <a:pt x="12319" y="3886"/>
                  </a:lnTo>
                  <a:lnTo>
                    <a:pt x="11981" y="2172"/>
                  </a:lnTo>
                  <a:lnTo>
                    <a:pt x="10969" y="914"/>
                  </a:lnTo>
                  <a:lnTo>
                    <a:pt x="8269" y="0"/>
                  </a:lnTo>
                  <a:lnTo>
                    <a:pt x="6750" y="343"/>
                  </a:lnTo>
                  <a:lnTo>
                    <a:pt x="4219" y="1600"/>
                  </a:lnTo>
                  <a:lnTo>
                    <a:pt x="3881" y="3086"/>
                  </a:lnTo>
                  <a:lnTo>
                    <a:pt x="5063" y="3657"/>
                  </a:lnTo>
                  <a:lnTo>
                    <a:pt x="4556" y="4114"/>
                  </a:lnTo>
                  <a:lnTo>
                    <a:pt x="0" y="5028"/>
                  </a:lnTo>
                  <a:lnTo>
                    <a:pt x="1013" y="8000"/>
                  </a:lnTo>
                  <a:lnTo>
                    <a:pt x="2868" y="9257"/>
                  </a:lnTo>
                  <a:cubicBezTo>
                    <a:pt x="2868" y="9257"/>
                    <a:pt x="5906" y="9485"/>
                    <a:pt x="5906" y="948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2" name="Shape"/>
            <p:cNvSpPr/>
            <p:nvPr/>
          </p:nvSpPr>
          <p:spPr>
            <a:xfrm>
              <a:off x="21466376" y="7577818"/>
              <a:ext cx="151820" cy="163723"/>
            </a:xfrm>
            <a:custGeom>
              <a:avLst/>
              <a:gdLst/>
              <a:ahLst/>
              <a:cxnLst>
                <a:cxn ang="0">
                  <a:pos x="wd2" y="hd2"/>
                </a:cxn>
                <a:cxn ang="5400000">
                  <a:pos x="wd2" y="hd2"/>
                </a:cxn>
                <a:cxn ang="10800000">
                  <a:pos x="wd2" y="hd2"/>
                </a:cxn>
                <a:cxn ang="16200000">
                  <a:pos x="wd2" y="hd2"/>
                </a:cxn>
              </a:cxnLst>
              <a:rect l="0" t="0" r="r" b="b"/>
              <a:pathLst>
                <a:path w="21600" h="21600" extrusionOk="0">
                  <a:moveTo>
                    <a:pt x="11858" y="21404"/>
                  </a:moveTo>
                  <a:cubicBezTo>
                    <a:pt x="11858" y="21404"/>
                    <a:pt x="11011" y="19244"/>
                    <a:pt x="11858" y="19244"/>
                  </a:cubicBezTo>
                  <a:cubicBezTo>
                    <a:pt x="12706" y="19244"/>
                    <a:pt x="16730" y="17673"/>
                    <a:pt x="16730" y="17673"/>
                  </a:cubicBezTo>
                  <a:lnTo>
                    <a:pt x="20965" y="15513"/>
                  </a:lnTo>
                  <a:lnTo>
                    <a:pt x="21600" y="12174"/>
                  </a:lnTo>
                  <a:lnTo>
                    <a:pt x="18847" y="8837"/>
                  </a:lnTo>
                  <a:lnTo>
                    <a:pt x="19482" y="5694"/>
                  </a:lnTo>
                  <a:lnTo>
                    <a:pt x="21177" y="1964"/>
                  </a:lnTo>
                  <a:lnTo>
                    <a:pt x="17576" y="392"/>
                  </a:lnTo>
                  <a:lnTo>
                    <a:pt x="14189" y="197"/>
                  </a:lnTo>
                  <a:lnTo>
                    <a:pt x="11012" y="786"/>
                  </a:lnTo>
                  <a:lnTo>
                    <a:pt x="5295" y="0"/>
                  </a:lnTo>
                  <a:lnTo>
                    <a:pt x="5082" y="2946"/>
                  </a:lnTo>
                  <a:lnTo>
                    <a:pt x="1271" y="6088"/>
                  </a:lnTo>
                  <a:lnTo>
                    <a:pt x="0" y="9622"/>
                  </a:lnTo>
                  <a:lnTo>
                    <a:pt x="1906" y="12568"/>
                  </a:lnTo>
                  <a:lnTo>
                    <a:pt x="4447" y="14138"/>
                  </a:lnTo>
                  <a:lnTo>
                    <a:pt x="5505" y="18065"/>
                  </a:lnTo>
                  <a:lnTo>
                    <a:pt x="8047" y="21600"/>
                  </a:lnTo>
                  <a:cubicBezTo>
                    <a:pt x="8047" y="21600"/>
                    <a:pt x="11858" y="21404"/>
                    <a:pt x="11858" y="2140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3" name="Shape"/>
            <p:cNvSpPr/>
            <p:nvPr/>
          </p:nvSpPr>
          <p:spPr>
            <a:xfrm>
              <a:off x="9553088" y="5505941"/>
              <a:ext cx="532397" cy="485222"/>
            </a:xfrm>
            <a:custGeom>
              <a:avLst/>
              <a:gdLst/>
              <a:ahLst/>
              <a:cxnLst>
                <a:cxn ang="0">
                  <a:pos x="wd2" y="hd2"/>
                </a:cxn>
                <a:cxn ang="5400000">
                  <a:pos x="wd2" y="hd2"/>
                </a:cxn>
                <a:cxn ang="10800000">
                  <a:pos x="wd2" y="hd2"/>
                </a:cxn>
                <a:cxn ang="16200000">
                  <a:pos x="wd2" y="hd2"/>
                </a:cxn>
              </a:cxnLst>
              <a:rect l="0" t="0" r="r" b="b"/>
              <a:pathLst>
                <a:path w="21401" h="21600" extrusionOk="0">
                  <a:moveTo>
                    <a:pt x="12665" y="0"/>
                  </a:moveTo>
                  <a:lnTo>
                    <a:pt x="11767" y="530"/>
                  </a:lnTo>
                  <a:lnTo>
                    <a:pt x="10930" y="994"/>
                  </a:lnTo>
                  <a:lnTo>
                    <a:pt x="10571" y="2319"/>
                  </a:lnTo>
                  <a:lnTo>
                    <a:pt x="10272" y="2982"/>
                  </a:lnTo>
                  <a:lnTo>
                    <a:pt x="8896" y="3644"/>
                  </a:lnTo>
                  <a:lnTo>
                    <a:pt x="8836" y="4506"/>
                  </a:lnTo>
                  <a:lnTo>
                    <a:pt x="8298" y="4705"/>
                  </a:lnTo>
                  <a:lnTo>
                    <a:pt x="7161" y="4638"/>
                  </a:lnTo>
                  <a:lnTo>
                    <a:pt x="6682" y="4638"/>
                  </a:lnTo>
                  <a:lnTo>
                    <a:pt x="6084" y="4042"/>
                  </a:lnTo>
                  <a:lnTo>
                    <a:pt x="5306" y="4042"/>
                  </a:lnTo>
                  <a:lnTo>
                    <a:pt x="5605" y="5102"/>
                  </a:lnTo>
                  <a:lnTo>
                    <a:pt x="5904" y="5698"/>
                  </a:lnTo>
                  <a:lnTo>
                    <a:pt x="6023" y="6759"/>
                  </a:lnTo>
                  <a:lnTo>
                    <a:pt x="5126" y="6825"/>
                  </a:lnTo>
                  <a:lnTo>
                    <a:pt x="4288" y="6759"/>
                  </a:lnTo>
                  <a:lnTo>
                    <a:pt x="3510" y="6162"/>
                  </a:lnTo>
                  <a:lnTo>
                    <a:pt x="2673" y="6229"/>
                  </a:lnTo>
                  <a:lnTo>
                    <a:pt x="1656" y="6825"/>
                  </a:lnTo>
                  <a:lnTo>
                    <a:pt x="698" y="6957"/>
                  </a:lnTo>
                  <a:cubicBezTo>
                    <a:pt x="698" y="6957"/>
                    <a:pt x="-199" y="6957"/>
                    <a:pt x="40" y="7090"/>
                  </a:cubicBezTo>
                  <a:cubicBezTo>
                    <a:pt x="280" y="7222"/>
                    <a:pt x="818" y="7487"/>
                    <a:pt x="818" y="7487"/>
                  </a:cubicBezTo>
                  <a:lnTo>
                    <a:pt x="1417" y="7885"/>
                  </a:lnTo>
                  <a:lnTo>
                    <a:pt x="1118" y="8349"/>
                  </a:lnTo>
                  <a:lnTo>
                    <a:pt x="1836" y="8879"/>
                  </a:lnTo>
                  <a:lnTo>
                    <a:pt x="2434" y="8812"/>
                  </a:lnTo>
                  <a:lnTo>
                    <a:pt x="3272" y="9409"/>
                  </a:lnTo>
                  <a:lnTo>
                    <a:pt x="3631" y="9806"/>
                  </a:lnTo>
                  <a:lnTo>
                    <a:pt x="4050" y="9740"/>
                  </a:lnTo>
                  <a:lnTo>
                    <a:pt x="4708" y="9806"/>
                  </a:lnTo>
                  <a:lnTo>
                    <a:pt x="4528" y="10668"/>
                  </a:lnTo>
                  <a:lnTo>
                    <a:pt x="5007" y="11264"/>
                  </a:lnTo>
                  <a:lnTo>
                    <a:pt x="5246" y="11794"/>
                  </a:lnTo>
                  <a:lnTo>
                    <a:pt x="6024" y="12589"/>
                  </a:lnTo>
                  <a:lnTo>
                    <a:pt x="6562" y="13252"/>
                  </a:lnTo>
                  <a:lnTo>
                    <a:pt x="6503" y="13716"/>
                  </a:lnTo>
                  <a:lnTo>
                    <a:pt x="6682" y="14577"/>
                  </a:lnTo>
                  <a:lnTo>
                    <a:pt x="6862" y="14908"/>
                  </a:lnTo>
                  <a:lnTo>
                    <a:pt x="6503" y="14842"/>
                  </a:lnTo>
                  <a:lnTo>
                    <a:pt x="6323" y="15836"/>
                  </a:lnTo>
                  <a:lnTo>
                    <a:pt x="6443" y="17095"/>
                  </a:lnTo>
                  <a:lnTo>
                    <a:pt x="6323" y="18221"/>
                  </a:lnTo>
                  <a:lnTo>
                    <a:pt x="6204" y="18950"/>
                  </a:lnTo>
                  <a:lnTo>
                    <a:pt x="6682" y="19613"/>
                  </a:lnTo>
                  <a:lnTo>
                    <a:pt x="6562" y="20209"/>
                  </a:lnTo>
                  <a:lnTo>
                    <a:pt x="7879" y="20673"/>
                  </a:lnTo>
                  <a:lnTo>
                    <a:pt x="9016" y="20805"/>
                  </a:lnTo>
                  <a:lnTo>
                    <a:pt x="10093" y="20739"/>
                  </a:lnTo>
                  <a:lnTo>
                    <a:pt x="10811" y="20871"/>
                  </a:lnTo>
                  <a:lnTo>
                    <a:pt x="11529" y="21401"/>
                  </a:lnTo>
                  <a:lnTo>
                    <a:pt x="12666" y="21600"/>
                  </a:lnTo>
                  <a:lnTo>
                    <a:pt x="13444" y="21600"/>
                  </a:lnTo>
                  <a:lnTo>
                    <a:pt x="13683" y="20739"/>
                  </a:lnTo>
                  <a:lnTo>
                    <a:pt x="13444" y="20473"/>
                  </a:lnTo>
                  <a:lnTo>
                    <a:pt x="13922" y="19745"/>
                  </a:lnTo>
                  <a:lnTo>
                    <a:pt x="14341" y="19811"/>
                  </a:lnTo>
                  <a:lnTo>
                    <a:pt x="15059" y="19413"/>
                  </a:lnTo>
                  <a:lnTo>
                    <a:pt x="15658" y="19745"/>
                  </a:lnTo>
                  <a:lnTo>
                    <a:pt x="16435" y="20076"/>
                  </a:lnTo>
                  <a:lnTo>
                    <a:pt x="17034" y="20208"/>
                  </a:lnTo>
                  <a:lnTo>
                    <a:pt x="17752" y="20341"/>
                  </a:lnTo>
                  <a:lnTo>
                    <a:pt x="18649" y="20208"/>
                  </a:lnTo>
                  <a:lnTo>
                    <a:pt x="18829" y="19678"/>
                  </a:lnTo>
                  <a:lnTo>
                    <a:pt x="19607" y="19214"/>
                  </a:lnTo>
                  <a:lnTo>
                    <a:pt x="20085" y="18817"/>
                  </a:lnTo>
                  <a:lnTo>
                    <a:pt x="20968" y="18154"/>
                  </a:lnTo>
                  <a:lnTo>
                    <a:pt x="20474" y="17607"/>
                  </a:lnTo>
                  <a:lnTo>
                    <a:pt x="19965" y="17359"/>
                  </a:lnTo>
                  <a:lnTo>
                    <a:pt x="19546" y="16961"/>
                  </a:lnTo>
                  <a:lnTo>
                    <a:pt x="19502" y="15802"/>
                  </a:lnTo>
                  <a:lnTo>
                    <a:pt x="19187" y="15504"/>
                  </a:lnTo>
                  <a:lnTo>
                    <a:pt x="19771" y="14510"/>
                  </a:lnTo>
                  <a:lnTo>
                    <a:pt x="19846" y="13151"/>
                  </a:lnTo>
                  <a:lnTo>
                    <a:pt x="19516" y="11992"/>
                  </a:lnTo>
                  <a:lnTo>
                    <a:pt x="19038" y="11727"/>
                  </a:lnTo>
                  <a:lnTo>
                    <a:pt x="18350" y="11992"/>
                  </a:lnTo>
                  <a:lnTo>
                    <a:pt x="18649" y="10931"/>
                  </a:lnTo>
                  <a:lnTo>
                    <a:pt x="19546" y="9507"/>
                  </a:lnTo>
                  <a:lnTo>
                    <a:pt x="20414" y="8944"/>
                  </a:lnTo>
                  <a:lnTo>
                    <a:pt x="20234" y="7585"/>
                  </a:lnTo>
                  <a:lnTo>
                    <a:pt x="20474" y="6624"/>
                  </a:lnTo>
                  <a:lnTo>
                    <a:pt x="21401" y="5233"/>
                  </a:lnTo>
                  <a:lnTo>
                    <a:pt x="20025" y="4968"/>
                  </a:lnTo>
                  <a:lnTo>
                    <a:pt x="18888" y="4504"/>
                  </a:lnTo>
                  <a:lnTo>
                    <a:pt x="18110" y="4239"/>
                  </a:lnTo>
                  <a:lnTo>
                    <a:pt x="17751" y="4239"/>
                  </a:lnTo>
                  <a:lnTo>
                    <a:pt x="16375" y="3245"/>
                  </a:lnTo>
                  <a:lnTo>
                    <a:pt x="16256" y="2383"/>
                  </a:lnTo>
                  <a:lnTo>
                    <a:pt x="15478" y="2913"/>
                  </a:lnTo>
                  <a:lnTo>
                    <a:pt x="15119" y="2118"/>
                  </a:lnTo>
                  <a:lnTo>
                    <a:pt x="14580" y="1257"/>
                  </a:lnTo>
                  <a:lnTo>
                    <a:pt x="13743" y="1190"/>
                  </a:lnTo>
                  <a:lnTo>
                    <a:pt x="13444" y="660"/>
                  </a:lnTo>
                  <a:lnTo>
                    <a:pt x="13025" y="594"/>
                  </a:lnTo>
                  <a:cubicBezTo>
                    <a:pt x="13025" y="594"/>
                    <a:pt x="12665" y="0"/>
                    <a:pt x="1266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4" name="Shape"/>
            <p:cNvSpPr/>
            <p:nvPr/>
          </p:nvSpPr>
          <p:spPr>
            <a:xfrm>
              <a:off x="10088918" y="5970327"/>
              <a:ext cx="41671" cy="86332"/>
            </a:xfrm>
            <a:custGeom>
              <a:avLst/>
              <a:gdLst/>
              <a:ahLst/>
              <a:cxnLst>
                <a:cxn ang="0">
                  <a:pos x="wd2" y="hd2"/>
                </a:cxn>
                <a:cxn ang="5400000">
                  <a:pos x="wd2" y="hd2"/>
                </a:cxn>
                <a:cxn ang="10800000">
                  <a:pos x="wd2" y="hd2"/>
                </a:cxn>
                <a:cxn ang="16200000">
                  <a:pos x="wd2" y="hd2"/>
                </a:cxn>
              </a:cxnLst>
              <a:rect l="0" t="0" r="r" b="b"/>
              <a:pathLst>
                <a:path w="21600" h="21600" extrusionOk="0">
                  <a:moveTo>
                    <a:pt x="15429" y="0"/>
                  </a:moveTo>
                  <a:lnTo>
                    <a:pt x="13115" y="3725"/>
                  </a:lnTo>
                  <a:lnTo>
                    <a:pt x="8485" y="3725"/>
                  </a:lnTo>
                  <a:lnTo>
                    <a:pt x="2315" y="6703"/>
                  </a:lnTo>
                  <a:lnTo>
                    <a:pt x="0" y="10799"/>
                  </a:lnTo>
                  <a:lnTo>
                    <a:pt x="3856" y="14524"/>
                  </a:lnTo>
                  <a:lnTo>
                    <a:pt x="10027" y="18992"/>
                  </a:lnTo>
                  <a:lnTo>
                    <a:pt x="14656" y="21600"/>
                  </a:lnTo>
                  <a:lnTo>
                    <a:pt x="19285" y="16014"/>
                  </a:lnTo>
                  <a:lnTo>
                    <a:pt x="21600" y="11918"/>
                  </a:lnTo>
                  <a:lnTo>
                    <a:pt x="19285" y="4842"/>
                  </a:lnTo>
                  <a:lnTo>
                    <a:pt x="19285" y="1490"/>
                  </a:lnTo>
                  <a:cubicBezTo>
                    <a:pt x="19285" y="1490"/>
                    <a:pt x="15429" y="0"/>
                    <a:pt x="1542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5" name="Shape"/>
            <p:cNvSpPr/>
            <p:nvPr/>
          </p:nvSpPr>
          <p:spPr>
            <a:xfrm>
              <a:off x="21582473" y="7595679"/>
              <a:ext cx="130976" cy="145862"/>
            </a:xfrm>
            <a:custGeom>
              <a:avLst/>
              <a:gdLst/>
              <a:ahLst/>
              <a:cxnLst>
                <a:cxn ang="0">
                  <a:pos x="wd2" y="hd2"/>
                </a:cxn>
                <a:cxn ang="5400000">
                  <a:pos x="wd2" y="hd2"/>
                </a:cxn>
                <a:cxn ang="10800000">
                  <a:pos x="wd2" y="hd2"/>
                </a:cxn>
                <a:cxn ang="16200000">
                  <a:pos x="wd2" y="hd2"/>
                </a:cxn>
              </a:cxnLst>
              <a:rect l="0" t="0" r="r" b="b"/>
              <a:pathLst>
                <a:path w="21600" h="21600" extrusionOk="0">
                  <a:moveTo>
                    <a:pt x="3682" y="21600"/>
                  </a:moveTo>
                  <a:lnTo>
                    <a:pt x="7854" y="21379"/>
                  </a:lnTo>
                  <a:lnTo>
                    <a:pt x="11536" y="21600"/>
                  </a:lnTo>
                  <a:lnTo>
                    <a:pt x="13746" y="16971"/>
                  </a:lnTo>
                  <a:lnTo>
                    <a:pt x="16445" y="12343"/>
                  </a:lnTo>
                  <a:lnTo>
                    <a:pt x="21600" y="8375"/>
                  </a:lnTo>
                  <a:lnTo>
                    <a:pt x="20373" y="5290"/>
                  </a:lnTo>
                  <a:lnTo>
                    <a:pt x="17918" y="5069"/>
                  </a:lnTo>
                  <a:lnTo>
                    <a:pt x="13500" y="2203"/>
                  </a:lnTo>
                  <a:lnTo>
                    <a:pt x="8100" y="220"/>
                  </a:lnTo>
                  <a:lnTo>
                    <a:pt x="5155" y="0"/>
                  </a:lnTo>
                  <a:lnTo>
                    <a:pt x="3190" y="4187"/>
                  </a:lnTo>
                  <a:lnTo>
                    <a:pt x="2454" y="7714"/>
                  </a:lnTo>
                  <a:lnTo>
                    <a:pt x="5891" y="11902"/>
                  </a:lnTo>
                  <a:lnTo>
                    <a:pt x="4909" y="15208"/>
                  </a:lnTo>
                  <a:lnTo>
                    <a:pt x="0" y="17633"/>
                  </a:lnTo>
                  <a:cubicBezTo>
                    <a:pt x="0" y="17633"/>
                    <a:pt x="3682" y="21600"/>
                    <a:pt x="368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6" name="Shape"/>
            <p:cNvSpPr/>
            <p:nvPr/>
          </p:nvSpPr>
          <p:spPr>
            <a:xfrm>
              <a:off x="20841242" y="7613539"/>
              <a:ext cx="1514462" cy="1540513"/>
            </a:xfrm>
            <a:custGeom>
              <a:avLst/>
              <a:gdLst/>
              <a:ahLst/>
              <a:cxnLst>
                <a:cxn ang="0">
                  <a:pos x="wd2" y="hd2"/>
                </a:cxn>
                <a:cxn ang="5400000">
                  <a:pos x="wd2" y="hd2"/>
                </a:cxn>
                <a:cxn ang="10800000">
                  <a:pos x="wd2" y="hd2"/>
                </a:cxn>
                <a:cxn ang="16200000">
                  <a:pos x="wd2" y="hd2"/>
                </a:cxn>
              </a:cxnLst>
              <a:rect l="0" t="0" r="r" b="b"/>
              <a:pathLst>
                <a:path w="21600" h="21600" extrusionOk="0">
                  <a:moveTo>
                    <a:pt x="2590" y="8577"/>
                  </a:moveTo>
                  <a:lnTo>
                    <a:pt x="3131" y="8859"/>
                  </a:lnTo>
                  <a:lnTo>
                    <a:pt x="3227" y="8546"/>
                  </a:lnTo>
                  <a:lnTo>
                    <a:pt x="4023" y="8358"/>
                  </a:lnTo>
                  <a:lnTo>
                    <a:pt x="4500" y="8358"/>
                  </a:lnTo>
                  <a:lnTo>
                    <a:pt x="4787" y="8797"/>
                  </a:lnTo>
                  <a:lnTo>
                    <a:pt x="5392" y="9454"/>
                  </a:lnTo>
                  <a:lnTo>
                    <a:pt x="6093" y="9548"/>
                  </a:lnTo>
                  <a:lnTo>
                    <a:pt x="6889" y="10143"/>
                  </a:lnTo>
                  <a:lnTo>
                    <a:pt x="7398" y="10268"/>
                  </a:lnTo>
                  <a:lnTo>
                    <a:pt x="7494" y="11113"/>
                  </a:lnTo>
                  <a:lnTo>
                    <a:pt x="7398" y="11270"/>
                  </a:lnTo>
                  <a:lnTo>
                    <a:pt x="7908" y="11802"/>
                  </a:lnTo>
                  <a:lnTo>
                    <a:pt x="8544" y="11739"/>
                  </a:lnTo>
                  <a:lnTo>
                    <a:pt x="8704" y="12334"/>
                  </a:lnTo>
                  <a:lnTo>
                    <a:pt x="9022" y="12616"/>
                  </a:lnTo>
                  <a:lnTo>
                    <a:pt x="8990" y="13743"/>
                  </a:lnTo>
                  <a:lnTo>
                    <a:pt x="8767" y="13930"/>
                  </a:lnTo>
                  <a:lnTo>
                    <a:pt x="8863" y="15057"/>
                  </a:lnTo>
                  <a:lnTo>
                    <a:pt x="10041" y="15089"/>
                  </a:lnTo>
                  <a:lnTo>
                    <a:pt x="10296" y="15997"/>
                  </a:lnTo>
                  <a:lnTo>
                    <a:pt x="10901" y="15934"/>
                  </a:lnTo>
                  <a:lnTo>
                    <a:pt x="10710" y="16936"/>
                  </a:lnTo>
                  <a:lnTo>
                    <a:pt x="11124" y="17217"/>
                  </a:lnTo>
                  <a:lnTo>
                    <a:pt x="11156" y="18031"/>
                  </a:lnTo>
                  <a:lnTo>
                    <a:pt x="10296" y="18657"/>
                  </a:lnTo>
                  <a:lnTo>
                    <a:pt x="9882" y="19096"/>
                  </a:lnTo>
                  <a:lnTo>
                    <a:pt x="9181" y="19722"/>
                  </a:lnTo>
                  <a:lnTo>
                    <a:pt x="9563" y="20003"/>
                  </a:lnTo>
                  <a:lnTo>
                    <a:pt x="9977" y="20442"/>
                  </a:lnTo>
                  <a:lnTo>
                    <a:pt x="10232" y="20504"/>
                  </a:lnTo>
                  <a:lnTo>
                    <a:pt x="11347" y="21256"/>
                  </a:lnTo>
                  <a:lnTo>
                    <a:pt x="11410" y="21600"/>
                  </a:lnTo>
                  <a:lnTo>
                    <a:pt x="11952" y="21005"/>
                  </a:lnTo>
                  <a:lnTo>
                    <a:pt x="12780" y="20160"/>
                  </a:lnTo>
                  <a:lnTo>
                    <a:pt x="12461" y="20849"/>
                  </a:lnTo>
                  <a:lnTo>
                    <a:pt x="12748" y="20661"/>
                  </a:lnTo>
                  <a:lnTo>
                    <a:pt x="13162" y="19972"/>
                  </a:lnTo>
                  <a:lnTo>
                    <a:pt x="13289" y="19409"/>
                  </a:lnTo>
                  <a:lnTo>
                    <a:pt x="13735" y="18939"/>
                  </a:lnTo>
                  <a:lnTo>
                    <a:pt x="14149" y="18344"/>
                  </a:lnTo>
                  <a:lnTo>
                    <a:pt x="14053" y="17468"/>
                  </a:lnTo>
                  <a:lnTo>
                    <a:pt x="14117" y="16842"/>
                  </a:lnTo>
                  <a:lnTo>
                    <a:pt x="14913" y="16403"/>
                  </a:lnTo>
                  <a:lnTo>
                    <a:pt x="15709" y="15965"/>
                  </a:lnTo>
                  <a:lnTo>
                    <a:pt x="16187" y="15496"/>
                  </a:lnTo>
                  <a:lnTo>
                    <a:pt x="17333" y="15433"/>
                  </a:lnTo>
                  <a:lnTo>
                    <a:pt x="17811" y="15183"/>
                  </a:lnTo>
                  <a:lnTo>
                    <a:pt x="18161" y="14838"/>
                  </a:lnTo>
                  <a:lnTo>
                    <a:pt x="18320" y="14243"/>
                  </a:lnTo>
                  <a:lnTo>
                    <a:pt x="18798" y="13680"/>
                  </a:lnTo>
                  <a:lnTo>
                    <a:pt x="18957" y="13523"/>
                  </a:lnTo>
                  <a:lnTo>
                    <a:pt x="18925" y="12710"/>
                  </a:lnTo>
                  <a:lnTo>
                    <a:pt x="19212" y="12584"/>
                  </a:lnTo>
                  <a:lnTo>
                    <a:pt x="19403" y="11489"/>
                  </a:lnTo>
                  <a:lnTo>
                    <a:pt x="19371" y="10330"/>
                  </a:lnTo>
                  <a:lnTo>
                    <a:pt x="19435" y="10017"/>
                  </a:lnTo>
                  <a:lnTo>
                    <a:pt x="19880" y="9673"/>
                  </a:lnTo>
                  <a:lnTo>
                    <a:pt x="20358" y="8828"/>
                  </a:lnTo>
                  <a:lnTo>
                    <a:pt x="20868" y="8264"/>
                  </a:lnTo>
                  <a:lnTo>
                    <a:pt x="21377" y="7607"/>
                  </a:lnTo>
                  <a:lnTo>
                    <a:pt x="21600" y="6981"/>
                  </a:lnTo>
                  <a:lnTo>
                    <a:pt x="21504" y="6323"/>
                  </a:lnTo>
                  <a:lnTo>
                    <a:pt x="21218" y="5572"/>
                  </a:lnTo>
                  <a:lnTo>
                    <a:pt x="20677" y="5572"/>
                  </a:lnTo>
                  <a:lnTo>
                    <a:pt x="20294" y="5259"/>
                  </a:lnTo>
                  <a:lnTo>
                    <a:pt x="19785" y="5071"/>
                  </a:lnTo>
                  <a:lnTo>
                    <a:pt x="19435" y="4696"/>
                  </a:lnTo>
                  <a:lnTo>
                    <a:pt x="18670" y="4195"/>
                  </a:lnTo>
                  <a:lnTo>
                    <a:pt x="18161" y="4289"/>
                  </a:lnTo>
                  <a:lnTo>
                    <a:pt x="17779" y="4257"/>
                  </a:lnTo>
                  <a:lnTo>
                    <a:pt x="16728" y="3944"/>
                  </a:lnTo>
                  <a:lnTo>
                    <a:pt x="16378" y="3913"/>
                  </a:lnTo>
                  <a:cubicBezTo>
                    <a:pt x="16378" y="3913"/>
                    <a:pt x="16250" y="3663"/>
                    <a:pt x="16155" y="3631"/>
                  </a:cubicBezTo>
                  <a:cubicBezTo>
                    <a:pt x="16059" y="3600"/>
                    <a:pt x="15200" y="3443"/>
                    <a:pt x="15200" y="3443"/>
                  </a:cubicBezTo>
                  <a:lnTo>
                    <a:pt x="14658" y="3068"/>
                  </a:lnTo>
                  <a:lnTo>
                    <a:pt x="14181" y="3099"/>
                  </a:lnTo>
                  <a:lnTo>
                    <a:pt x="13990" y="3412"/>
                  </a:lnTo>
                  <a:lnTo>
                    <a:pt x="13926" y="2974"/>
                  </a:lnTo>
                  <a:lnTo>
                    <a:pt x="13639" y="2880"/>
                  </a:lnTo>
                  <a:lnTo>
                    <a:pt x="13162" y="2849"/>
                  </a:lnTo>
                  <a:lnTo>
                    <a:pt x="12780" y="3068"/>
                  </a:lnTo>
                  <a:lnTo>
                    <a:pt x="12525" y="3381"/>
                  </a:lnTo>
                  <a:lnTo>
                    <a:pt x="12493" y="2974"/>
                  </a:lnTo>
                  <a:lnTo>
                    <a:pt x="12875" y="2536"/>
                  </a:lnTo>
                  <a:lnTo>
                    <a:pt x="13289" y="2160"/>
                  </a:lnTo>
                  <a:lnTo>
                    <a:pt x="13162" y="1910"/>
                  </a:lnTo>
                  <a:lnTo>
                    <a:pt x="13002" y="1659"/>
                  </a:lnTo>
                  <a:lnTo>
                    <a:pt x="12811" y="1409"/>
                  </a:lnTo>
                  <a:lnTo>
                    <a:pt x="12748" y="1283"/>
                  </a:lnTo>
                  <a:lnTo>
                    <a:pt x="12716" y="814"/>
                  </a:lnTo>
                  <a:lnTo>
                    <a:pt x="12620" y="563"/>
                  </a:lnTo>
                  <a:lnTo>
                    <a:pt x="12376" y="501"/>
                  </a:lnTo>
                  <a:lnTo>
                    <a:pt x="11930" y="877"/>
                  </a:lnTo>
                  <a:lnTo>
                    <a:pt x="11506" y="1753"/>
                  </a:lnTo>
                  <a:lnTo>
                    <a:pt x="11028" y="1722"/>
                  </a:lnTo>
                  <a:lnTo>
                    <a:pt x="10901" y="1784"/>
                  </a:lnTo>
                  <a:lnTo>
                    <a:pt x="10508" y="1377"/>
                  </a:lnTo>
                  <a:lnTo>
                    <a:pt x="10020" y="1544"/>
                  </a:lnTo>
                  <a:lnTo>
                    <a:pt x="10020" y="1774"/>
                  </a:lnTo>
                  <a:lnTo>
                    <a:pt x="9638" y="1795"/>
                  </a:lnTo>
                  <a:lnTo>
                    <a:pt x="9436" y="1690"/>
                  </a:lnTo>
                  <a:lnTo>
                    <a:pt x="9022" y="1774"/>
                  </a:lnTo>
                  <a:lnTo>
                    <a:pt x="8513" y="2254"/>
                  </a:lnTo>
                  <a:lnTo>
                    <a:pt x="7982" y="1878"/>
                  </a:lnTo>
                  <a:lnTo>
                    <a:pt x="7982" y="1544"/>
                  </a:lnTo>
                  <a:lnTo>
                    <a:pt x="7621" y="1106"/>
                  </a:lnTo>
                  <a:lnTo>
                    <a:pt x="8024" y="605"/>
                  </a:lnTo>
                  <a:lnTo>
                    <a:pt x="7748" y="480"/>
                  </a:lnTo>
                  <a:lnTo>
                    <a:pt x="7589" y="63"/>
                  </a:lnTo>
                  <a:lnTo>
                    <a:pt x="7281" y="0"/>
                  </a:lnTo>
                  <a:lnTo>
                    <a:pt x="7303" y="188"/>
                  </a:lnTo>
                  <a:lnTo>
                    <a:pt x="6793" y="532"/>
                  </a:lnTo>
                  <a:lnTo>
                    <a:pt x="5965" y="751"/>
                  </a:lnTo>
                  <a:lnTo>
                    <a:pt x="5286" y="605"/>
                  </a:lnTo>
                  <a:lnTo>
                    <a:pt x="5456" y="814"/>
                  </a:lnTo>
                  <a:lnTo>
                    <a:pt x="5392" y="1377"/>
                  </a:lnTo>
                  <a:lnTo>
                    <a:pt x="5838" y="1503"/>
                  </a:lnTo>
                  <a:lnTo>
                    <a:pt x="5732" y="1753"/>
                  </a:lnTo>
                  <a:lnTo>
                    <a:pt x="5498" y="1816"/>
                  </a:lnTo>
                  <a:lnTo>
                    <a:pt x="5350" y="2087"/>
                  </a:lnTo>
                  <a:lnTo>
                    <a:pt x="4883" y="2129"/>
                  </a:lnTo>
                  <a:lnTo>
                    <a:pt x="4564" y="2379"/>
                  </a:lnTo>
                  <a:lnTo>
                    <a:pt x="4140" y="2379"/>
                  </a:lnTo>
                  <a:lnTo>
                    <a:pt x="3991" y="2129"/>
                  </a:lnTo>
                  <a:lnTo>
                    <a:pt x="3864" y="2233"/>
                  </a:lnTo>
                  <a:lnTo>
                    <a:pt x="3566" y="1711"/>
                  </a:lnTo>
                  <a:lnTo>
                    <a:pt x="3375" y="1857"/>
                  </a:lnTo>
                  <a:lnTo>
                    <a:pt x="3184" y="1732"/>
                  </a:lnTo>
                  <a:lnTo>
                    <a:pt x="3057" y="1857"/>
                  </a:lnTo>
                  <a:lnTo>
                    <a:pt x="2378" y="1920"/>
                  </a:lnTo>
                  <a:lnTo>
                    <a:pt x="2335" y="2129"/>
                  </a:lnTo>
                  <a:lnTo>
                    <a:pt x="2675" y="2296"/>
                  </a:lnTo>
                  <a:lnTo>
                    <a:pt x="2654" y="2483"/>
                  </a:lnTo>
                  <a:lnTo>
                    <a:pt x="2250" y="2567"/>
                  </a:lnTo>
                  <a:lnTo>
                    <a:pt x="2240" y="2880"/>
                  </a:lnTo>
                  <a:lnTo>
                    <a:pt x="2611" y="3485"/>
                  </a:lnTo>
                  <a:lnTo>
                    <a:pt x="2208" y="5103"/>
                  </a:lnTo>
                  <a:lnTo>
                    <a:pt x="1804" y="5197"/>
                  </a:lnTo>
                  <a:lnTo>
                    <a:pt x="1221" y="5353"/>
                  </a:lnTo>
                  <a:lnTo>
                    <a:pt x="870" y="5426"/>
                  </a:lnTo>
                  <a:lnTo>
                    <a:pt x="552" y="5697"/>
                  </a:lnTo>
                  <a:lnTo>
                    <a:pt x="265" y="6637"/>
                  </a:lnTo>
                  <a:lnTo>
                    <a:pt x="42" y="6856"/>
                  </a:lnTo>
                  <a:lnTo>
                    <a:pt x="0" y="7075"/>
                  </a:lnTo>
                  <a:lnTo>
                    <a:pt x="255" y="7555"/>
                  </a:lnTo>
                  <a:lnTo>
                    <a:pt x="531" y="7847"/>
                  </a:lnTo>
                  <a:lnTo>
                    <a:pt x="446" y="8077"/>
                  </a:lnTo>
                  <a:lnTo>
                    <a:pt x="785" y="8181"/>
                  </a:lnTo>
                  <a:lnTo>
                    <a:pt x="998" y="8410"/>
                  </a:lnTo>
                  <a:lnTo>
                    <a:pt x="1571" y="8306"/>
                  </a:lnTo>
                  <a:lnTo>
                    <a:pt x="1698" y="7972"/>
                  </a:lnTo>
                  <a:lnTo>
                    <a:pt x="1868" y="8640"/>
                  </a:lnTo>
                  <a:lnTo>
                    <a:pt x="2399" y="8640"/>
                  </a:lnTo>
                  <a:cubicBezTo>
                    <a:pt x="2399" y="8640"/>
                    <a:pt x="2590" y="8577"/>
                    <a:pt x="2590" y="857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7" name="Shape"/>
            <p:cNvSpPr/>
            <p:nvPr/>
          </p:nvSpPr>
          <p:spPr>
            <a:xfrm>
              <a:off x="21010922" y="8211883"/>
              <a:ext cx="462154" cy="504574"/>
            </a:xfrm>
            <a:custGeom>
              <a:avLst/>
              <a:gdLst/>
              <a:ahLst/>
              <a:cxnLst>
                <a:cxn ang="0">
                  <a:pos x="wd2" y="hd2"/>
                </a:cxn>
                <a:cxn ang="5400000">
                  <a:pos x="wd2" y="hd2"/>
                </a:cxn>
                <a:cxn ang="10800000">
                  <a:pos x="wd2" y="hd2"/>
                </a:cxn>
                <a:cxn ang="16200000">
                  <a:pos x="wd2" y="hd2"/>
                </a:cxn>
              </a:cxnLst>
              <a:rect l="0" t="0" r="r" b="b"/>
              <a:pathLst>
                <a:path w="21600" h="21600" extrusionOk="0">
                  <a:moveTo>
                    <a:pt x="417" y="13189"/>
                  </a:moveTo>
                  <a:lnTo>
                    <a:pt x="1252" y="15101"/>
                  </a:lnTo>
                  <a:lnTo>
                    <a:pt x="2296" y="15388"/>
                  </a:lnTo>
                  <a:lnTo>
                    <a:pt x="1774" y="16343"/>
                  </a:lnTo>
                  <a:lnTo>
                    <a:pt x="1670" y="17777"/>
                  </a:lnTo>
                  <a:lnTo>
                    <a:pt x="1878" y="18446"/>
                  </a:lnTo>
                  <a:lnTo>
                    <a:pt x="2504" y="18637"/>
                  </a:lnTo>
                  <a:lnTo>
                    <a:pt x="3235" y="21600"/>
                  </a:lnTo>
                  <a:lnTo>
                    <a:pt x="4591" y="21409"/>
                  </a:lnTo>
                  <a:lnTo>
                    <a:pt x="6365" y="19784"/>
                  </a:lnTo>
                  <a:lnTo>
                    <a:pt x="7722" y="20166"/>
                  </a:lnTo>
                  <a:lnTo>
                    <a:pt x="8765" y="20453"/>
                  </a:lnTo>
                  <a:lnTo>
                    <a:pt x="9287" y="21313"/>
                  </a:lnTo>
                  <a:lnTo>
                    <a:pt x="10435" y="19784"/>
                  </a:lnTo>
                  <a:lnTo>
                    <a:pt x="11896" y="19975"/>
                  </a:lnTo>
                  <a:lnTo>
                    <a:pt x="12313" y="20644"/>
                  </a:lnTo>
                  <a:lnTo>
                    <a:pt x="13148" y="18924"/>
                  </a:lnTo>
                  <a:lnTo>
                    <a:pt x="14400" y="15865"/>
                  </a:lnTo>
                  <a:lnTo>
                    <a:pt x="16383" y="15770"/>
                  </a:lnTo>
                  <a:lnTo>
                    <a:pt x="18261" y="15483"/>
                  </a:lnTo>
                  <a:lnTo>
                    <a:pt x="20452" y="16343"/>
                  </a:lnTo>
                  <a:lnTo>
                    <a:pt x="20765" y="17012"/>
                  </a:lnTo>
                  <a:lnTo>
                    <a:pt x="21496" y="16439"/>
                  </a:lnTo>
                  <a:lnTo>
                    <a:pt x="21600" y="12998"/>
                  </a:lnTo>
                  <a:lnTo>
                    <a:pt x="20557" y="12138"/>
                  </a:lnTo>
                  <a:lnTo>
                    <a:pt x="20035" y="10322"/>
                  </a:lnTo>
                  <a:lnTo>
                    <a:pt x="17948" y="10513"/>
                  </a:lnTo>
                  <a:lnTo>
                    <a:pt x="16278" y="8888"/>
                  </a:lnTo>
                  <a:lnTo>
                    <a:pt x="16591" y="8411"/>
                  </a:lnTo>
                  <a:lnTo>
                    <a:pt x="16278" y="5830"/>
                  </a:lnTo>
                  <a:lnTo>
                    <a:pt x="14609" y="5448"/>
                  </a:lnTo>
                  <a:lnTo>
                    <a:pt x="12000" y="3632"/>
                  </a:lnTo>
                  <a:lnTo>
                    <a:pt x="9704" y="3345"/>
                  </a:lnTo>
                  <a:lnTo>
                    <a:pt x="6783" y="0"/>
                  </a:lnTo>
                  <a:lnTo>
                    <a:pt x="2609" y="573"/>
                  </a:lnTo>
                  <a:lnTo>
                    <a:pt x="1983" y="1529"/>
                  </a:lnTo>
                  <a:lnTo>
                    <a:pt x="243" y="860"/>
                  </a:lnTo>
                  <a:lnTo>
                    <a:pt x="1426" y="2581"/>
                  </a:lnTo>
                  <a:lnTo>
                    <a:pt x="1148" y="4970"/>
                  </a:lnTo>
                  <a:lnTo>
                    <a:pt x="1218" y="6212"/>
                  </a:lnTo>
                  <a:lnTo>
                    <a:pt x="730" y="7614"/>
                  </a:lnTo>
                  <a:lnTo>
                    <a:pt x="522" y="9207"/>
                  </a:lnTo>
                  <a:lnTo>
                    <a:pt x="1043" y="10513"/>
                  </a:lnTo>
                  <a:lnTo>
                    <a:pt x="626" y="11947"/>
                  </a:lnTo>
                  <a:lnTo>
                    <a:pt x="0" y="12520"/>
                  </a:lnTo>
                  <a:cubicBezTo>
                    <a:pt x="0" y="12520"/>
                    <a:pt x="417" y="13189"/>
                    <a:pt x="417" y="1318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8" name="Shape"/>
            <p:cNvSpPr/>
            <p:nvPr/>
          </p:nvSpPr>
          <p:spPr>
            <a:xfrm>
              <a:off x="21278837" y="8569104"/>
              <a:ext cx="332662" cy="337127"/>
            </a:xfrm>
            <a:custGeom>
              <a:avLst/>
              <a:gdLst/>
              <a:ahLst/>
              <a:cxnLst>
                <a:cxn ang="0">
                  <a:pos x="wd2" y="hd2"/>
                </a:cxn>
                <a:cxn ang="5400000">
                  <a:pos x="wd2" y="hd2"/>
                </a:cxn>
                <a:cxn ang="10800000">
                  <a:pos x="wd2" y="hd2"/>
                </a:cxn>
                <a:cxn ang="16200000">
                  <a:pos x="wd2" y="hd2"/>
                </a:cxn>
              </a:cxnLst>
              <a:rect l="0" t="0" r="r" b="b"/>
              <a:pathLst>
                <a:path w="21600" h="21600" extrusionOk="0">
                  <a:moveTo>
                    <a:pt x="870" y="8440"/>
                  </a:moveTo>
                  <a:lnTo>
                    <a:pt x="2754" y="10156"/>
                  </a:lnTo>
                  <a:lnTo>
                    <a:pt x="5799" y="13017"/>
                  </a:lnTo>
                  <a:lnTo>
                    <a:pt x="8118" y="13160"/>
                  </a:lnTo>
                  <a:lnTo>
                    <a:pt x="9858" y="14162"/>
                  </a:lnTo>
                  <a:lnTo>
                    <a:pt x="12177" y="15592"/>
                  </a:lnTo>
                  <a:lnTo>
                    <a:pt x="12757" y="16593"/>
                  </a:lnTo>
                  <a:lnTo>
                    <a:pt x="11162" y="18453"/>
                  </a:lnTo>
                  <a:lnTo>
                    <a:pt x="10728" y="20599"/>
                  </a:lnTo>
                  <a:lnTo>
                    <a:pt x="16671" y="21600"/>
                  </a:lnTo>
                  <a:lnTo>
                    <a:pt x="18266" y="21028"/>
                  </a:lnTo>
                  <a:lnTo>
                    <a:pt x="18556" y="19883"/>
                  </a:lnTo>
                  <a:lnTo>
                    <a:pt x="20440" y="18739"/>
                  </a:lnTo>
                  <a:lnTo>
                    <a:pt x="20295" y="17023"/>
                  </a:lnTo>
                  <a:lnTo>
                    <a:pt x="21600" y="16736"/>
                  </a:lnTo>
                  <a:lnTo>
                    <a:pt x="20585" y="16021"/>
                  </a:lnTo>
                  <a:lnTo>
                    <a:pt x="21455" y="11444"/>
                  </a:lnTo>
                  <a:lnTo>
                    <a:pt x="18701" y="11730"/>
                  </a:lnTo>
                  <a:lnTo>
                    <a:pt x="17541" y="7581"/>
                  </a:lnTo>
                  <a:lnTo>
                    <a:pt x="12177" y="7438"/>
                  </a:lnTo>
                  <a:lnTo>
                    <a:pt x="11742" y="2289"/>
                  </a:lnTo>
                  <a:lnTo>
                    <a:pt x="11307" y="1287"/>
                  </a:lnTo>
                  <a:lnTo>
                    <a:pt x="8263" y="0"/>
                  </a:lnTo>
                  <a:lnTo>
                    <a:pt x="6089" y="429"/>
                  </a:lnTo>
                  <a:lnTo>
                    <a:pt x="2899" y="572"/>
                  </a:lnTo>
                  <a:lnTo>
                    <a:pt x="0" y="7725"/>
                  </a:lnTo>
                  <a:cubicBezTo>
                    <a:pt x="0" y="7725"/>
                    <a:pt x="870" y="8440"/>
                    <a:pt x="870" y="844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9" name="Shape"/>
            <p:cNvSpPr/>
            <p:nvPr/>
          </p:nvSpPr>
          <p:spPr>
            <a:xfrm>
              <a:off x="20868034" y="8676269"/>
              <a:ext cx="756861" cy="1515954"/>
            </a:xfrm>
            <a:custGeom>
              <a:avLst/>
              <a:gdLst/>
              <a:ahLst/>
              <a:cxnLst>
                <a:cxn ang="0">
                  <a:pos x="wd2" y="hd2"/>
                </a:cxn>
                <a:cxn ang="5400000">
                  <a:pos x="wd2" y="hd2"/>
                </a:cxn>
                <a:cxn ang="10800000">
                  <a:pos x="wd2" y="hd2"/>
                </a:cxn>
                <a:cxn ang="16200000">
                  <a:pos x="wd2" y="hd2"/>
                </a:cxn>
              </a:cxnLst>
              <a:rect l="0" t="0" r="r" b="b"/>
              <a:pathLst>
                <a:path w="21600" h="21600" extrusionOk="0">
                  <a:moveTo>
                    <a:pt x="6945" y="541"/>
                  </a:moveTo>
                  <a:lnTo>
                    <a:pt x="6818" y="1050"/>
                  </a:lnTo>
                  <a:lnTo>
                    <a:pt x="6563" y="1304"/>
                  </a:lnTo>
                  <a:lnTo>
                    <a:pt x="5480" y="1622"/>
                  </a:lnTo>
                  <a:lnTo>
                    <a:pt x="5352" y="2131"/>
                  </a:lnTo>
                  <a:lnTo>
                    <a:pt x="5034" y="2386"/>
                  </a:lnTo>
                  <a:lnTo>
                    <a:pt x="5671" y="3118"/>
                  </a:lnTo>
                  <a:lnTo>
                    <a:pt x="5543" y="3372"/>
                  </a:lnTo>
                  <a:lnTo>
                    <a:pt x="4779" y="3340"/>
                  </a:lnTo>
                  <a:lnTo>
                    <a:pt x="4078" y="3945"/>
                  </a:lnTo>
                  <a:lnTo>
                    <a:pt x="3823" y="4581"/>
                  </a:lnTo>
                  <a:lnTo>
                    <a:pt x="3696" y="5026"/>
                  </a:lnTo>
                  <a:lnTo>
                    <a:pt x="3313" y="5503"/>
                  </a:lnTo>
                  <a:lnTo>
                    <a:pt x="2867" y="6076"/>
                  </a:lnTo>
                  <a:lnTo>
                    <a:pt x="3313" y="6680"/>
                  </a:lnTo>
                  <a:lnTo>
                    <a:pt x="4014" y="7189"/>
                  </a:lnTo>
                  <a:lnTo>
                    <a:pt x="3887" y="7635"/>
                  </a:lnTo>
                  <a:lnTo>
                    <a:pt x="3377" y="8080"/>
                  </a:lnTo>
                  <a:lnTo>
                    <a:pt x="3186" y="8971"/>
                  </a:lnTo>
                  <a:lnTo>
                    <a:pt x="2549" y="9098"/>
                  </a:lnTo>
                  <a:lnTo>
                    <a:pt x="2103" y="9416"/>
                  </a:lnTo>
                  <a:lnTo>
                    <a:pt x="2294" y="10275"/>
                  </a:lnTo>
                  <a:lnTo>
                    <a:pt x="2740" y="10752"/>
                  </a:lnTo>
                  <a:lnTo>
                    <a:pt x="2166" y="11102"/>
                  </a:lnTo>
                  <a:lnTo>
                    <a:pt x="1720" y="11866"/>
                  </a:lnTo>
                  <a:lnTo>
                    <a:pt x="1657" y="12661"/>
                  </a:lnTo>
                  <a:lnTo>
                    <a:pt x="1657" y="13488"/>
                  </a:lnTo>
                  <a:lnTo>
                    <a:pt x="1402" y="13806"/>
                  </a:lnTo>
                  <a:lnTo>
                    <a:pt x="1529" y="14124"/>
                  </a:lnTo>
                  <a:lnTo>
                    <a:pt x="1465" y="14474"/>
                  </a:lnTo>
                  <a:lnTo>
                    <a:pt x="1657" y="15238"/>
                  </a:lnTo>
                  <a:lnTo>
                    <a:pt x="2166" y="15556"/>
                  </a:lnTo>
                  <a:lnTo>
                    <a:pt x="1848" y="16033"/>
                  </a:lnTo>
                  <a:lnTo>
                    <a:pt x="2039" y="16669"/>
                  </a:lnTo>
                  <a:lnTo>
                    <a:pt x="1657" y="17305"/>
                  </a:lnTo>
                  <a:lnTo>
                    <a:pt x="956" y="17496"/>
                  </a:lnTo>
                  <a:lnTo>
                    <a:pt x="828" y="18133"/>
                  </a:lnTo>
                  <a:lnTo>
                    <a:pt x="446" y="18610"/>
                  </a:lnTo>
                  <a:lnTo>
                    <a:pt x="0" y="18960"/>
                  </a:lnTo>
                  <a:lnTo>
                    <a:pt x="255" y="19469"/>
                  </a:lnTo>
                  <a:lnTo>
                    <a:pt x="319" y="19914"/>
                  </a:lnTo>
                  <a:lnTo>
                    <a:pt x="319" y="20264"/>
                  </a:lnTo>
                  <a:lnTo>
                    <a:pt x="1274" y="20168"/>
                  </a:lnTo>
                  <a:lnTo>
                    <a:pt x="1274" y="20550"/>
                  </a:lnTo>
                  <a:lnTo>
                    <a:pt x="1274" y="20996"/>
                  </a:lnTo>
                  <a:lnTo>
                    <a:pt x="1784" y="21346"/>
                  </a:lnTo>
                  <a:lnTo>
                    <a:pt x="2804" y="21314"/>
                  </a:lnTo>
                  <a:lnTo>
                    <a:pt x="3887" y="21441"/>
                  </a:lnTo>
                  <a:lnTo>
                    <a:pt x="4715" y="21536"/>
                  </a:lnTo>
                  <a:lnTo>
                    <a:pt x="5416" y="21600"/>
                  </a:lnTo>
                  <a:lnTo>
                    <a:pt x="4842" y="21091"/>
                  </a:lnTo>
                  <a:lnTo>
                    <a:pt x="4396" y="20868"/>
                  </a:lnTo>
                  <a:lnTo>
                    <a:pt x="4588" y="20487"/>
                  </a:lnTo>
                  <a:lnTo>
                    <a:pt x="4396" y="20073"/>
                  </a:lnTo>
                  <a:lnTo>
                    <a:pt x="5161" y="19755"/>
                  </a:lnTo>
                  <a:lnTo>
                    <a:pt x="5352" y="19691"/>
                  </a:lnTo>
                  <a:lnTo>
                    <a:pt x="5989" y="19691"/>
                  </a:lnTo>
                  <a:lnTo>
                    <a:pt x="6053" y="19151"/>
                  </a:lnTo>
                  <a:lnTo>
                    <a:pt x="6308" y="18801"/>
                  </a:lnTo>
                  <a:lnTo>
                    <a:pt x="7391" y="18260"/>
                  </a:lnTo>
                  <a:lnTo>
                    <a:pt x="8156" y="17751"/>
                  </a:lnTo>
                  <a:lnTo>
                    <a:pt x="8283" y="17178"/>
                  </a:lnTo>
                  <a:lnTo>
                    <a:pt x="7710" y="17115"/>
                  </a:lnTo>
                  <a:lnTo>
                    <a:pt x="6627" y="16765"/>
                  </a:lnTo>
                  <a:lnTo>
                    <a:pt x="6563" y="16160"/>
                  </a:lnTo>
                  <a:lnTo>
                    <a:pt x="7264" y="15747"/>
                  </a:lnTo>
                  <a:lnTo>
                    <a:pt x="8028" y="15365"/>
                  </a:lnTo>
                  <a:lnTo>
                    <a:pt x="8411" y="15492"/>
                  </a:lnTo>
                  <a:lnTo>
                    <a:pt x="8665" y="15110"/>
                  </a:lnTo>
                  <a:lnTo>
                    <a:pt x="8793" y="14729"/>
                  </a:lnTo>
                  <a:lnTo>
                    <a:pt x="9112" y="14220"/>
                  </a:lnTo>
                  <a:lnTo>
                    <a:pt x="9940" y="13902"/>
                  </a:lnTo>
                  <a:lnTo>
                    <a:pt x="9430" y="13647"/>
                  </a:lnTo>
                  <a:lnTo>
                    <a:pt x="9749" y="13615"/>
                  </a:lnTo>
                  <a:lnTo>
                    <a:pt x="10450" y="13774"/>
                  </a:lnTo>
                  <a:lnTo>
                    <a:pt x="10896" y="13424"/>
                  </a:lnTo>
                  <a:lnTo>
                    <a:pt x="10386" y="13202"/>
                  </a:lnTo>
                  <a:lnTo>
                    <a:pt x="9494" y="13393"/>
                  </a:lnTo>
                  <a:lnTo>
                    <a:pt x="9239" y="13234"/>
                  </a:lnTo>
                  <a:lnTo>
                    <a:pt x="8793" y="12979"/>
                  </a:lnTo>
                  <a:lnTo>
                    <a:pt x="8984" y="12343"/>
                  </a:lnTo>
                  <a:lnTo>
                    <a:pt x="9494" y="12216"/>
                  </a:lnTo>
                  <a:lnTo>
                    <a:pt x="10513" y="12438"/>
                  </a:lnTo>
                  <a:lnTo>
                    <a:pt x="11469" y="12470"/>
                  </a:lnTo>
                  <a:lnTo>
                    <a:pt x="12170" y="12057"/>
                  </a:lnTo>
                  <a:lnTo>
                    <a:pt x="12170" y="11611"/>
                  </a:lnTo>
                  <a:lnTo>
                    <a:pt x="12361" y="10911"/>
                  </a:lnTo>
                  <a:lnTo>
                    <a:pt x="14145" y="10975"/>
                  </a:lnTo>
                  <a:lnTo>
                    <a:pt x="15547" y="10689"/>
                  </a:lnTo>
                  <a:lnTo>
                    <a:pt x="16439" y="10498"/>
                  </a:lnTo>
                  <a:lnTo>
                    <a:pt x="17331" y="10371"/>
                  </a:lnTo>
                  <a:lnTo>
                    <a:pt x="17586" y="9957"/>
                  </a:lnTo>
                  <a:lnTo>
                    <a:pt x="18605" y="9225"/>
                  </a:lnTo>
                  <a:lnTo>
                    <a:pt x="18032" y="9034"/>
                  </a:lnTo>
                  <a:lnTo>
                    <a:pt x="17777" y="8557"/>
                  </a:lnTo>
                  <a:lnTo>
                    <a:pt x="17522" y="8207"/>
                  </a:lnTo>
                  <a:lnTo>
                    <a:pt x="16566" y="8048"/>
                  </a:lnTo>
                  <a:lnTo>
                    <a:pt x="16312" y="7698"/>
                  </a:lnTo>
                  <a:lnTo>
                    <a:pt x="16630" y="7539"/>
                  </a:lnTo>
                  <a:lnTo>
                    <a:pt x="16375" y="7253"/>
                  </a:lnTo>
                  <a:lnTo>
                    <a:pt x="16566" y="6935"/>
                  </a:lnTo>
                  <a:lnTo>
                    <a:pt x="16439" y="6394"/>
                  </a:lnTo>
                  <a:lnTo>
                    <a:pt x="16949" y="5981"/>
                  </a:lnTo>
                  <a:lnTo>
                    <a:pt x="17140" y="5376"/>
                  </a:lnTo>
                  <a:lnTo>
                    <a:pt x="17650" y="4963"/>
                  </a:lnTo>
                  <a:lnTo>
                    <a:pt x="19880" y="3881"/>
                  </a:lnTo>
                  <a:lnTo>
                    <a:pt x="21600" y="3245"/>
                  </a:lnTo>
                  <a:lnTo>
                    <a:pt x="21536" y="2418"/>
                  </a:lnTo>
                  <a:lnTo>
                    <a:pt x="21154" y="2290"/>
                  </a:lnTo>
                  <a:lnTo>
                    <a:pt x="20453" y="2449"/>
                  </a:lnTo>
                  <a:lnTo>
                    <a:pt x="20835" y="2704"/>
                  </a:lnTo>
                  <a:lnTo>
                    <a:pt x="19816" y="2990"/>
                  </a:lnTo>
                  <a:lnTo>
                    <a:pt x="19688" y="3245"/>
                  </a:lnTo>
                  <a:lnTo>
                    <a:pt x="18988" y="3372"/>
                  </a:lnTo>
                  <a:lnTo>
                    <a:pt x="16375" y="3149"/>
                  </a:lnTo>
                  <a:lnTo>
                    <a:pt x="16566" y="2672"/>
                  </a:lnTo>
                  <a:lnTo>
                    <a:pt x="17267" y="2259"/>
                  </a:lnTo>
                  <a:lnTo>
                    <a:pt x="17012" y="2036"/>
                  </a:lnTo>
                  <a:lnTo>
                    <a:pt x="15228" y="1495"/>
                  </a:lnTo>
                  <a:lnTo>
                    <a:pt x="14209" y="1463"/>
                  </a:lnTo>
                  <a:lnTo>
                    <a:pt x="11660" y="286"/>
                  </a:lnTo>
                  <a:lnTo>
                    <a:pt x="11405" y="64"/>
                  </a:lnTo>
                  <a:lnTo>
                    <a:pt x="10513" y="0"/>
                  </a:lnTo>
                  <a:lnTo>
                    <a:pt x="9812" y="509"/>
                  </a:lnTo>
                  <a:lnTo>
                    <a:pt x="9494" y="223"/>
                  </a:lnTo>
                  <a:lnTo>
                    <a:pt x="8028" y="0"/>
                  </a:lnTo>
                  <a:cubicBezTo>
                    <a:pt x="8028" y="0"/>
                    <a:pt x="6945" y="541"/>
                    <a:pt x="6945" y="54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4" name="Shape"/>
            <p:cNvSpPr/>
            <p:nvPr/>
          </p:nvSpPr>
          <p:spPr>
            <a:xfrm>
              <a:off x="20421510" y="6881238"/>
              <a:ext cx="406338" cy="145872"/>
            </a:xfrm>
            <a:custGeom>
              <a:avLst/>
              <a:gdLst/>
              <a:ahLst/>
              <a:cxnLst>
                <a:cxn ang="0">
                  <a:pos x="wd2" y="hd2"/>
                </a:cxn>
                <a:cxn ang="5400000">
                  <a:pos x="wd2" y="hd2"/>
                </a:cxn>
                <a:cxn ang="10800000">
                  <a:pos x="wd2" y="hd2"/>
                </a:cxn>
                <a:cxn ang="16200000">
                  <a:pos x="wd2" y="hd2"/>
                </a:cxn>
              </a:cxnLst>
              <a:rect l="0" t="0" r="r" b="b"/>
              <a:pathLst>
                <a:path w="21600" h="21600" extrusionOk="0">
                  <a:moveTo>
                    <a:pt x="0" y="8155"/>
                  </a:moveTo>
                  <a:lnTo>
                    <a:pt x="949" y="7715"/>
                  </a:lnTo>
                  <a:lnTo>
                    <a:pt x="949" y="4628"/>
                  </a:lnTo>
                  <a:lnTo>
                    <a:pt x="2769" y="2645"/>
                  </a:lnTo>
                  <a:lnTo>
                    <a:pt x="4431" y="1984"/>
                  </a:lnTo>
                  <a:lnTo>
                    <a:pt x="5617" y="0"/>
                  </a:lnTo>
                  <a:lnTo>
                    <a:pt x="6804" y="221"/>
                  </a:lnTo>
                  <a:lnTo>
                    <a:pt x="8466" y="1103"/>
                  </a:lnTo>
                  <a:lnTo>
                    <a:pt x="9495" y="3306"/>
                  </a:lnTo>
                  <a:cubicBezTo>
                    <a:pt x="9495" y="3306"/>
                    <a:pt x="10127" y="1985"/>
                    <a:pt x="10365" y="2425"/>
                  </a:cubicBezTo>
                  <a:cubicBezTo>
                    <a:pt x="10602" y="2866"/>
                    <a:pt x="11235" y="6172"/>
                    <a:pt x="11235" y="6172"/>
                  </a:cubicBezTo>
                  <a:lnTo>
                    <a:pt x="13055" y="5731"/>
                  </a:lnTo>
                  <a:lnTo>
                    <a:pt x="14162" y="7715"/>
                  </a:lnTo>
                  <a:lnTo>
                    <a:pt x="15666" y="11461"/>
                  </a:lnTo>
                  <a:lnTo>
                    <a:pt x="17011" y="12563"/>
                  </a:lnTo>
                  <a:lnTo>
                    <a:pt x="19147" y="14106"/>
                  </a:lnTo>
                  <a:lnTo>
                    <a:pt x="18514" y="16310"/>
                  </a:lnTo>
                  <a:lnTo>
                    <a:pt x="20492" y="16310"/>
                  </a:lnTo>
                  <a:lnTo>
                    <a:pt x="21521" y="16972"/>
                  </a:lnTo>
                  <a:lnTo>
                    <a:pt x="21600" y="18734"/>
                  </a:lnTo>
                  <a:lnTo>
                    <a:pt x="20413" y="21379"/>
                  </a:lnTo>
                  <a:lnTo>
                    <a:pt x="18119" y="21600"/>
                  </a:lnTo>
                  <a:lnTo>
                    <a:pt x="14558" y="20497"/>
                  </a:lnTo>
                  <a:lnTo>
                    <a:pt x="15824" y="17852"/>
                  </a:lnTo>
                  <a:lnTo>
                    <a:pt x="14796" y="16310"/>
                  </a:lnTo>
                  <a:lnTo>
                    <a:pt x="13530" y="15869"/>
                  </a:lnTo>
                  <a:lnTo>
                    <a:pt x="12738" y="11902"/>
                  </a:lnTo>
                  <a:lnTo>
                    <a:pt x="11789" y="10139"/>
                  </a:lnTo>
                  <a:lnTo>
                    <a:pt x="10286" y="10139"/>
                  </a:lnTo>
                  <a:lnTo>
                    <a:pt x="8387" y="7715"/>
                  </a:lnTo>
                  <a:lnTo>
                    <a:pt x="7279" y="7715"/>
                  </a:lnTo>
                  <a:lnTo>
                    <a:pt x="5459" y="5510"/>
                  </a:lnTo>
                  <a:lnTo>
                    <a:pt x="6092" y="4409"/>
                  </a:lnTo>
                  <a:lnTo>
                    <a:pt x="5697" y="3748"/>
                  </a:lnTo>
                  <a:lnTo>
                    <a:pt x="3956" y="4409"/>
                  </a:lnTo>
                  <a:lnTo>
                    <a:pt x="3006" y="6833"/>
                  </a:lnTo>
                  <a:lnTo>
                    <a:pt x="1820" y="7494"/>
                  </a:lnTo>
                  <a:lnTo>
                    <a:pt x="712" y="9918"/>
                  </a:lnTo>
                  <a:cubicBezTo>
                    <a:pt x="712" y="9918"/>
                    <a:pt x="0" y="8155"/>
                    <a:pt x="0" y="815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5" name="Shape"/>
            <p:cNvSpPr/>
            <p:nvPr/>
          </p:nvSpPr>
          <p:spPr>
            <a:xfrm>
              <a:off x="20484022" y="6943752"/>
              <a:ext cx="22327" cy="17862"/>
            </a:xfrm>
            <a:custGeom>
              <a:avLst/>
              <a:gdLst/>
              <a:ahLst/>
              <a:cxnLst>
                <a:cxn ang="0">
                  <a:pos x="wd2" y="hd2"/>
                </a:cxn>
                <a:cxn ang="5400000">
                  <a:pos x="wd2" y="hd2"/>
                </a:cxn>
                <a:cxn ang="10800000">
                  <a:pos x="wd2" y="hd2"/>
                </a:cxn>
                <a:cxn ang="16200000">
                  <a:pos x="wd2" y="hd2"/>
                </a:cxn>
              </a:cxnLst>
              <a:rect l="0" t="0" r="r" b="b"/>
              <a:pathLst>
                <a:path w="21600" h="21600" extrusionOk="0">
                  <a:moveTo>
                    <a:pt x="4320" y="0"/>
                  </a:moveTo>
                  <a:lnTo>
                    <a:pt x="0" y="21600"/>
                  </a:lnTo>
                  <a:lnTo>
                    <a:pt x="15837" y="19807"/>
                  </a:lnTo>
                  <a:lnTo>
                    <a:pt x="21600" y="3607"/>
                  </a:lnTo>
                  <a:cubicBezTo>
                    <a:pt x="21600" y="3607"/>
                    <a:pt x="4320" y="0"/>
                    <a:pt x="432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6" name="Shape"/>
            <p:cNvSpPr/>
            <p:nvPr/>
          </p:nvSpPr>
          <p:spPr>
            <a:xfrm>
              <a:off x="20671563" y="7086640"/>
              <a:ext cx="83358" cy="34240"/>
            </a:xfrm>
            <a:custGeom>
              <a:avLst/>
              <a:gdLst/>
              <a:ahLst/>
              <a:cxnLst>
                <a:cxn ang="0">
                  <a:pos x="wd2" y="hd2"/>
                </a:cxn>
                <a:cxn ang="5400000">
                  <a:pos x="wd2" y="hd2"/>
                </a:cxn>
                <a:cxn ang="10800000">
                  <a:pos x="wd2" y="hd2"/>
                </a:cxn>
                <a:cxn ang="16200000">
                  <a:pos x="wd2" y="hd2"/>
                </a:cxn>
              </a:cxnLst>
              <a:rect l="0" t="0" r="r" b="b"/>
              <a:pathLst>
                <a:path w="21600" h="21600" extrusionOk="0">
                  <a:moveTo>
                    <a:pt x="21600" y="9392"/>
                  </a:moveTo>
                  <a:lnTo>
                    <a:pt x="16199" y="2817"/>
                  </a:lnTo>
                  <a:lnTo>
                    <a:pt x="7329" y="0"/>
                  </a:lnTo>
                  <a:lnTo>
                    <a:pt x="0" y="2817"/>
                  </a:lnTo>
                  <a:lnTo>
                    <a:pt x="6172" y="12208"/>
                  </a:lnTo>
                  <a:lnTo>
                    <a:pt x="5785" y="21600"/>
                  </a:lnTo>
                  <a:lnTo>
                    <a:pt x="14271" y="16901"/>
                  </a:lnTo>
                  <a:cubicBezTo>
                    <a:pt x="14271" y="16901"/>
                    <a:pt x="21600" y="9392"/>
                    <a:pt x="21600" y="93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7" name="Shape"/>
            <p:cNvSpPr/>
            <p:nvPr/>
          </p:nvSpPr>
          <p:spPr>
            <a:xfrm>
              <a:off x="20823381" y="7024127"/>
              <a:ext cx="110141" cy="72936"/>
            </a:xfrm>
            <a:custGeom>
              <a:avLst/>
              <a:gdLst/>
              <a:ahLst/>
              <a:cxnLst>
                <a:cxn ang="0">
                  <a:pos x="wd2" y="hd2"/>
                </a:cxn>
                <a:cxn ang="5400000">
                  <a:pos x="wd2" y="hd2"/>
                </a:cxn>
                <a:cxn ang="10800000">
                  <a:pos x="wd2" y="hd2"/>
                </a:cxn>
                <a:cxn ang="16200000">
                  <a:pos x="wd2" y="hd2"/>
                </a:cxn>
              </a:cxnLst>
              <a:rect l="0" t="0" r="r" b="b"/>
              <a:pathLst>
                <a:path w="21600" h="21600" extrusionOk="0">
                  <a:moveTo>
                    <a:pt x="19849" y="883"/>
                  </a:moveTo>
                  <a:lnTo>
                    <a:pt x="20432" y="5290"/>
                  </a:lnTo>
                  <a:lnTo>
                    <a:pt x="19849" y="9257"/>
                  </a:lnTo>
                  <a:lnTo>
                    <a:pt x="20141" y="12785"/>
                  </a:lnTo>
                  <a:lnTo>
                    <a:pt x="21600" y="13666"/>
                  </a:lnTo>
                  <a:lnTo>
                    <a:pt x="20432" y="15430"/>
                  </a:lnTo>
                  <a:lnTo>
                    <a:pt x="19849" y="21600"/>
                  </a:lnTo>
                  <a:lnTo>
                    <a:pt x="16929" y="20278"/>
                  </a:lnTo>
                  <a:lnTo>
                    <a:pt x="12551" y="21158"/>
                  </a:lnTo>
                  <a:lnTo>
                    <a:pt x="9340" y="19397"/>
                  </a:lnTo>
                  <a:lnTo>
                    <a:pt x="4962" y="18955"/>
                  </a:lnTo>
                  <a:lnTo>
                    <a:pt x="4962" y="21158"/>
                  </a:lnTo>
                  <a:lnTo>
                    <a:pt x="2918" y="18074"/>
                  </a:lnTo>
                  <a:lnTo>
                    <a:pt x="0" y="17191"/>
                  </a:lnTo>
                  <a:cubicBezTo>
                    <a:pt x="0" y="17191"/>
                    <a:pt x="583" y="14988"/>
                    <a:pt x="1459" y="14988"/>
                  </a:cubicBezTo>
                  <a:cubicBezTo>
                    <a:pt x="2335" y="14988"/>
                    <a:pt x="7589" y="15430"/>
                    <a:pt x="7589" y="15430"/>
                  </a:cubicBezTo>
                  <a:lnTo>
                    <a:pt x="12551" y="16310"/>
                  </a:lnTo>
                  <a:lnTo>
                    <a:pt x="15470" y="14988"/>
                  </a:lnTo>
                  <a:lnTo>
                    <a:pt x="14302" y="12343"/>
                  </a:lnTo>
                  <a:lnTo>
                    <a:pt x="13426" y="6173"/>
                  </a:lnTo>
                  <a:lnTo>
                    <a:pt x="11675" y="3967"/>
                  </a:lnTo>
                  <a:lnTo>
                    <a:pt x="7296" y="2206"/>
                  </a:lnTo>
                  <a:lnTo>
                    <a:pt x="8465" y="0"/>
                  </a:lnTo>
                  <a:lnTo>
                    <a:pt x="12551" y="0"/>
                  </a:lnTo>
                  <a:lnTo>
                    <a:pt x="16929" y="2645"/>
                  </a:lnTo>
                  <a:cubicBezTo>
                    <a:pt x="16929" y="2645"/>
                    <a:pt x="19849" y="883"/>
                    <a:pt x="19849" y="8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8" name="Shape"/>
            <p:cNvSpPr/>
            <p:nvPr/>
          </p:nvSpPr>
          <p:spPr>
            <a:xfrm>
              <a:off x="20921617" y="7024127"/>
              <a:ext cx="142889" cy="90788"/>
            </a:xfrm>
            <a:custGeom>
              <a:avLst/>
              <a:gdLst/>
              <a:ahLst/>
              <a:cxnLst>
                <a:cxn ang="0">
                  <a:pos x="wd2" y="hd2"/>
                </a:cxn>
                <a:cxn ang="5400000">
                  <a:pos x="wd2" y="hd2"/>
                </a:cxn>
                <a:cxn ang="10800000">
                  <a:pos x="wd2" y="hd2"/>
                </a:cxn>
                <a:cxn ang="16200000">
                  <a:pos x="wd2" y="hd2"/>
                </a:cxn>
              </a:cxnLst>
              <a:rect l="0" t="0" r="r" b="b"/>
              <a:pathLst>
                <a:path w="21600" h="21600" extrusionOk="0">
                  <a:moveTo>
                    <a:pt x="900" y="20185"/>
                  </a:moveTo>
                  <a:lnTo>
                    <a:pt x="3151" y="21600"/>
                  </a:lnTo>
                  <a:lnTo>
                    <a:pt x="4950" y="16643"/>
                  </a:lnTo>
                  <a:lnTo>
                    <a:pt x="8100" y="14518"/>
                  </a:lnTo>
                  <a:cubicBezTo>
                    <a:pt x="8100" y="14518"/>
                    <a:pt x="6526" y="16645"/>
                    <a:pt x="7876" y="16998"/>
                  </a:cubicBezTo>
                  <a:cubicBezTo>
                    <a:pt x="9226" y="17351"/>
                    <a:pt x="12601" y="16643"/>
                    <a:pt x="12601" y="16643"/>
                  </a:cubicBezTo>
                  <a:lnTo>
                    <a:pt x="15301" y="13811"/>
                  </a:lnTo>
                  <a:lnTo>
                    <a:pt x="17775" y="14518"/>
                  </a:lnTo>
                  <a:lnTo>
                    <a:pt x="19351" y="16643"/>
                  </a:lnTo>
                  <a:lnTo>
                    <a:pt x="21600" y="12039"/>
                  </a:lnTo>
                  <a:lnTo>
                    <a:pt x="19800" y="7082"/>
                  </a:lnTo>
                  <a:lnTo>
                    <a:pt x="14175" y="7082"/>
                  </a:lnTo>
                  <a:lnTo>
                    <a:pt x="12601" y="2832"/>
                  </a:lnTo>
                  <a:lnTo>
                    <a:pt x="9675" y="353"/>
                  </a:lnTo>
                  <a:lnTo>
                    <a:pt x="5176" y="353"/>
                  </a:lnTo>
                  <a:lnTo>
                    <a:pt x="2250" y="1062"/>
                  </a:lnTo>
                  <a:lnTo>
                    <a:pt x="0" y="0"/>
                  </a:lnTo>
                  <a:lnTo>
                    <a:pt x="675" y="4602"/>
                  </a:lnTo>
                  <a:lnTo>
                    <a:pt x="0" y="8499"/>
                  </a:lnTo>
                  <a:lnTo>
                    <a:pt x="675" y="12039"/>
                  </a:lnTo>
                  <a:lnTo>
                    <a:pt x="225" y="17705"/>
                  </a:lnTo>
                  <a:cubicBezTo>
                    <a:pt x="225" y="17705"/>
                    <a:pt x="900" y="20185"/>
                    <a:pt x="900" y="2018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9" name="Shape"/>
            <p:cNvSpPr/>
            <p:nvPr/>
          </p:nvSpPr>
          <p:spPr>
            <a:xfrm>
              <a:off x="17661983" y="7015196"/>
              <a:ext cx="37956" cy="53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850"/>
                  </a:lnTo>
                  <a:lnTo>
                    <a:pt x="2541" y="21600"/>
                  </a:lnTo>
                  <a:lnTo>
                    <a:pt x="15247" y="15750"/>
                  </a:lnTo>
                  <a:lnTo>
                    <a:pt x="21600" y="9450"/>
                  </a:lnTo>
                  <a:lnTo>
                    <a:pt x="16518" y="3600"/>
                  </a:lnTo>
                  <a:cubicBezTo>
                    <a:pt x="16518" y="360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0" name="Shape"/>
            <p:cNvSpPr/>
            <p:nvPr/>
          </p:nvSpPr>
          <p:spPr>
            <a:xfrm>
              <a:off x="17635191" y="6988404"/>
              <a:ext cx="32374" cy="167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938" y="21600"/>
                  </a:lnTo>
                  <a:lnTo>
                    <a:pt x="21600" y="14400"/>
                  </a:lnTo>
                  <a:lnTo>
                    <a:pt x="14152" y="0"/>
                  </a:lnTo>
                  <a:cubicBezTo>
                    <a:pt x="14152" y="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1" name="Shape"/>
            <p:cNvSpPr/>
            <p:nvPr/>
          </p:nvSpPr>
          <p:spPr>
            <a:xfrm>
              <a:off x="17572679" y="6952683"/>
              <a:ext cx="17862" cy="2344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12150" y="21600"/>
                  </a:lnTo>
                  <a:lnTo>
                    <a:pt x="21600" y="10286"/>
                  </a:lnTo>
                  <a:lnTo>
                    <a:pt x="16200" y="0"/>
                  </a:lnTo>
                  <a:cubicBezTo>
                    <a:pt x="16200" y="0"/>
                    <a:pt x="0" y="3086"/>
                    <a:pt x="0" y="308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2" name="Shape"/>
            <p:cNvSpPr/>
            <p:nvPr/>
          </p:nvSpPr>
          <p:spPr>
            <a:xfrm>
              <a:off x="17608401" y="6970543"/>
              <a:ext cx="20094" cy="16746"/>
            </a:xfrm>
            <a:custGeom>
              <a:avLst/>
              <a:gdLst/>
              <a:ahLst/>
              <a:cxnLst>
                <a:cxn ang="0">
                  <a:pos x="wd2" y="hd2"/>
                </a:cxn>
                <a:cxn ang="5400000">
                  <a:pos x="wd2" y="hd2"/>
                </a:cxn>
                <a:cxn ang="10800000">
                  <a:pos x="wd2" y="hd2"/>
                </a:cxn>
                <a:cxn ang="16200000">
                  <a:pos x="wd2" y="hd2"/>
                </a:cxn>
              </a:cxnLst>
              <a:rect l="0" t="0" r="r" b="b"/>
              <a:pathLst>
                <a:path w="21600" h="21600" extrusionOk="0">
                  <a:moveTo>
                    <a:pt x="0" y="20160"/>
                  </a:moveTo>
                  <a:lnTo>
                    <a:pt x="21600" y="21600"/>
                  </a:lnTo>
                  <a:lnTo>
                    <a:pt x="20400" y="0"/>
                  </a:lnTo>
                  <a:lnTo>
                    <a:pt x="3600" y="2880"/>
                  </a:lnTo>
                  <a:cubicBezTo>
                    <a:pt x="3600" y="2880"/>
                    <a:pt x="0" y="20160"/>
                    <a:pt x="0" y="2016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3" name="Shape"/>
            <p:cNvSpPr/>
            <p:nvPr/>
          </p:nvSpPr>
          <p:spPr>
            <a:xfrm>
              <a:off x="17510165" y="6934821"/>
              <a:ext cx="27646" cy="20095"/>
            </a:xfrm>
            <a:custGeom>
              <a:avLst/>
              <a:gdLst/>
              <a:ahLst/>
              <a:cxnLst>
                <a:cxn ang="0">
                  <a:pos x="wd2" y="hd2"/>
                </a:cxn>
                <a:cxn ang="5400000">
                  <a:pos x="wd2" y="hd2"/>
                </a:cxn>
                <a:cxn ang="10800000">
                  <a:pos x="wd2" y="hd2"/>
                </a:cxn>
                <a:cxn ang="16200000">
                  <a:pos x="wd2" y="hd2"/>
                </a:cxn>
              </a:cxnLst>
              <a:rect l="0" t="0" r="r" b="b"/>
              <a:pathLst>
                <a:path w="19104" h="21600" extrusionOk="0">
                  <a:moveTo>
                    <a:pt x="7533" y="0"/>
                  </a:moveTo>
                  <a:cubicBezTo>
                    <a:pt x="7533" y="0"/>
                    <a:pt x="-2496" y="16800"/>
                    <a:pt x="590" y="18000"/>
                  </a:cubicBezTo>
                  <a:cubicBezTo>
                    <a:pt x="3675" y="19200"/>
                    <a:pt x="16018" y="21600"/>
                    <a:pt x="16018" y="21600"/>
                  </a:cubicBezTo>
                  <a:lnTo>
                    <a:pt x="19104" y="9600"/>
                  </a:lnTo>
                  <a:cubicBezTo>
                    <a:pt x="19104" y="9600"/>
                    <a:pt x="7533" y="0"/>
                    <a:pt x="753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4" name="Shape"/>
            <p:cNvSpPr/>
            <p:nvPr/>
          </p:nvSpPr>
          <p:spPr>
            <a:xfrm>
              <a:off x="16451206" y="3818077"/>
              <a:ext cx="2243049" cy="1670026"/>
            </a:xfrm>
            <a:custGeom>
              <a:avLst/>
              <a:gdLst/>
              <a:ahLst/>
              <a:cxnLst>
                <a:cxn ang="0">
                  <a:pos x="wd2" y="hd2"/>
                </a:cxn>
                <a:cxn ang="5400000">
                  <a:pos x="wd2" y="hd2"/>
                </a:cxn>
                <a:cxn ang="10800000">
                  <a:pos x="wd2" y="hd2"/>
                </a:cxn>
                <a:cxn ang="16200000">
                  <a:pos x="wd2" y="hd2"/>
                </a:cxn>
              </a:cxnLst>
              <a:rect l="0" t="0" r="r" b="b"/>
              <a:pathLst>
                <a:path w="21600" h="21600" extrusionOk="0">
                  <a:moveTo>
                    <a:pt x="17200" y="2368"/>
                  </a:moveTo>
                  <a:lnTo>
                    <a:pt x="16641" y="1964"/>
                  </a:lnTo>
                  <a:lnTo>
                    <a:pt x="16082" y="1675"/>
                  </a:lnTo>
                  <a:lnTo>
                    <a:pt x="15738" y="2079"/>
                  </a:lnTo>
                  <a:lnTo>
                    <a:pt x="15136" y="1617"/>
                  </a:lnTo>
                  <a:lnTo>
                    <a:pt x="14147" y="1386"/>
                  </a:lnTo>
                  <a:lnTo>
                    <a:pt x="13545" y="1386"/>
                  </a:lnTo>
                  <a:lnTo>
                    <a:pt x="13115" y="1155"/>
                  </a:lnTo>
                  <a:lnTo>
                    <a:pt x="13072" y="751"/>
                  </a:lnTo>
                  <a:lnTo>
                    <a:pt x="12556" y="751"/>
                  </a:lnTo>
                  <a:lnTo>
                    <a:pt x="12126" y="462"/>
                  </a:lnTo>
                  <a:lnTo>
                    <a:pt x="11954" y="404"/>
                  </a:lnTo>
                  <a:lnTo>
                    <a:pt x="11696" y="58"/>
                  </a:lnTo>
                  <a:lnTo>
                    <a:pt x="11309" y="0"/>
                  </a:lnTo>
                  <a:lnTo>
                    <a:pt x="11094" y="404"/>
                  </a:lnTo>
                  <a:lnTo>
                    <a:pt x="10492" y="693"/>
                  </a:lnTo>
                  <a:lnTo>
                    <a:pt x="10062" y="982"/>
                  </a:lnTo>
                  <a:lnTo>
                    <a:pt x="9804" y="1617"/>
                  </a:lnTo>
                  <a:lnTo>
                    <a:pt x="9374" y="1733"/>
                  </a:lnTo>
                  <a:lnTo>
                    <a:pt x="9116" y="2483"/>
                  </a:lnTo>
                  <a:lnTo>
                    <a:pt x="9030" y="3176"/>
                  </a:lnTo>
                  <a:lnTo>
                    <a:pt x="8600" y="3581"/>
                  </a:lnTo>
                  <a:lnTo>
                    <a:pt x="7998" y="3638"/>
                  </a:lnTo>
                  <a:lnTo>
                    <a:pt x="7783" y="4158"/>
                  </a:lnTo>
                  <a:lnTo>
                    <a:pt x="8213" y="4794"/>
                  </a:lnTo>
                  <a:lnTo>
                    <a:pt x="8643" y="5198"/>
                  </a:lnTo>
                  <a:lnTo>
                    <a:pt x="8944" y="5891"/>
                  </a:lnTo>
                  <a:lnTo>
                    <a:pt x="9288" y="6064"/>
                  </a:lnTo>
                  <a:lnTo>
                    <a:pt x="9589" y="6180"/>
                  </a:lnTo>
                  <a:cubicBezTo>
                    <a:pt x="9589" y="6180"/>
                    <a:pt x="9546" y="6526"/>
                    <a:pt x="9675" y="6526"/>
                  </a:cubicBezTo>
                  <a:cubicBezTo>
                    <a:pt x="9804" y="6526"/>
                    <a:pt x="10019" y="6468"/>
                    <a:pt x="10019" y="6468"/>
                  </a:cubicBezTo>
                  <a:lnTo>
                    <a:pt x="9976" y="7104"/>
                  </a:lnTo>
                  <a:lnTo>
                    <a:pt x="9632" y="6873"/>
                  </a:lnTo>
                  <a:cubicBezTo>
                    <a:pt x="9632" y="6873"/>
                    <a:pt x="9761" y="7104"/>
                    <a:pt x="9632" y="7104"/>
                  </a:cubicBezTo>
                  <a:cubicBezTo>
                    <a:pt x="9503" y="7104"/>
                    <a:pt x="9073" y="7104"/>
                    <a:pt x="9073" y="7104"/>
                  </a:cubicBezTo>
                  <a:lnTo>
                    <a:pt x="8815" y="7104"/>
                  </a:lnTo>
                  <a:lnTo>
                    <a:pt x="8858" y="6642"/>
                  </a:lnTo>
                  <a:lnTo>
                    <a:pt x="8471" y="6699"/>
                  </a:lnTo>
                  <a:lnTo>
                    <a:pt x="8170" y="6988"/>
                  </a:lnTo>
                  <a:lnTo>
                    <a:pt x="7955" y="7277"/>
                  </a:lnTo>
                  <a:lnTo>
                    <a:pt x="7611" y="7623"/>
                  </a:lnTo>
                  <a:lnTo>
                    <a:pt x="7310" y="7854"/>
                  </a:lnTo>
                  <a:lnTo>
                    <a:pt x="7826" y="8547"/>
                  </a:lnTo>
                  <a:lnTo>
                    <a:pt x="7955" y="9010"/>
                  </a:lnTo>
                  <a:lnTo>
                    <a:pt x="8256" y="9183"/>
                  </a:lnTo>
                  <a:lnTo>
                    <a:pt x="8944" y="9067"/>
                  </a:lnTo>
                  <a:lnTo>
                    <a:pt x="9245" y="9298"/>
                  </a:lnTo>
                  <a:lnTo>
                    <a:pt x="9890" y="9010"/>
                  </a:lnTo>
                  <a:lnTo>
                    <a:pt x="9804" y="9356"/>
                  </a:lnTo>
                  <a:lnTo>
                    <a:pt x="9976" y="9645"/>
                  </a:lnTo>
                  <a:lnTo>
                    <a:pt x="9847" y="10165"/>
                  </a:lnTo>
                  <a:lnTo>
                    <a:pt x="9460" y="10338"/>
                  </a:lnTo>
                  <a:lnTo>
                    <a:pt x="8987" y="10800"/>
                  </a:lnTo>
                  <a:lnTo>
                    <a:pt x="8686" y="10742"/>
                  </a:lnTo>
                  <a:lnTo>
                    <a:pt x="8385" y="11204"/>
                  </a:lnTo>
                  <a:cubicBezTo>
                    <a:pt x="8385" y="11204"/>
                    <a:pt x="8385" y="11204"/>
                    <a:pt x="8256" y="11551"/>
                  </a:cubicBezTo>
                  <a:cubicBezTo>
                    <a:pt x="8127" y="11897"/>
                    <a:pt x="7912" y="12186"/>
                    <a:pt x="7912" y="12186"/>
                  </a:cubicBezTo>
                  <a:lnTo>
                    <a:pt x="7912" y="12994"/>
                  </a:lnTo>
                  <a:lnTo>
                    <a:pt x="8256" y="12994"/>
                  </a:lnTo>
                  <a:lnTo>
                    <a:pt x="8471" y="13283"/>
                  </a:lnTo>
                  <a:lnTo>
                    <a:pt x="8342" y="13457"/>
                  </a:lnTo>
                  <a:lnTo>
                    <a:pt x="7740" y="13572"/>
                  </a:lnTo>
                  <a:lnTo>
                    <a:pt x="7525" y="13861"/>
                  </a:lnTo>
                  <a:lnTo>
                    <a:pt x="8027" y="14207"/>
                  </a:lnTo>
                  <a:lnTo>
                    <a:pt x="8213" y="13880"/>
                  </a:lnTo>
                  <a:lnTo>
                    <a:pt x="8213" y="13553"/>
                  </a:lnTo>
                  <a:lnTo>
                    <a:pt x="8342" y="13572"/>
                  </a:lnTo>
                  <a:lnTo>
                    <a:pt x="8428" y="13745"/>
                  </a:lnTo>
                  <a:lnTo>
                    <a:pt x="8585" y="13919"/>
                  </a:lnTo>
                  <a:lnTo>
                    <a:pt x="8858" y="14246"/>
                  </a:lnTo>
                  <a:lnTo>
                    <a:pt x="9245" y="14207"/>
                  </a:lnTo>
                  <a:lnTo>
                    <a:pt x="9359" y="13919"/>
                  </a:lnTo>
                  <a:lnTo>
                    <a:pt x="9574" y="14111"/>
                  </a:lnTo>
                  <a:lnTo>
                    <a:pt x="9603" y="14496"/>
                  </a:lnTo>
                  <a:lnTo>
                    <a:pt x="9474" y="14823"/>
                  </a:lnTo>
                  <a:lnTo>
                    <a:pt x="9646" y="15208"/>
                  </a:lnTo>
                  <a:lnTo>
                    <a:pt x="9617" y="15420"/>
                  </a:lnTo>
                  <a:lnTo>
                    <a:pt x="10076" y="15035"/>
                  </a:lnTo>
                  <a:lnTo>
                    <a:pt x="10234" y="15208"/>
                  </a:lnTo>
                  <a:lnTo>
                    <a:pt x="10549" y="15228"/>
                  </a:lnTo>
                  <a:lnTo>
                    <a:pt x="10649" y="15651"/>
                  </a:lnTo>
                  <a:lnTo>
                    <a:pt x="10836" y="15093"/>
                  </a:lnTo>
                  <a:lnTo>
                    <a:pt x="10950" y="15324"/>
                  </a:lnTo>
                  <a:lnTo>
                    <a:pt x="11395" y="15055"/>
                  </a:lnTo>
                  <a:lnTo>
                    <a:pt x="11165" y="15517"/>
                  </a:lnTo>
                  <a:lnTo>
                    <a:pt x="11151" y="15863"/>
                  </a:lnTo>
                  <a:lnTo>
                    <a:pt x="11094" y="16325"/>
                  </a:lnTo>
                  <a:lnTo>
                    <a:pt x="10864" y="16614"/>
                  </a:lnTo>
                  <a:lnTo>
                    <a:pt x="10707" y="16922"/>
                  </a:lnTo>
                  <a:lnTo>
                    <a:pt x="10692" y="17057"/>
                  </a:lnTo>
                  <a:lnTo>
                    <a:pt x="10477" y="17114"/>
                  </a:lnTo>
                  <a:lnTo>
                    <a:pt x="10148" y="17442"/>
                  </a:lnTo>
                  <a:cubicBezTo>
                    <a:pt x="10148" y="17442"/>
                    <a:pt x="10033" y="17711"/>
                    <a:pt x="10033" y="17788"/>
                  </a:cubicBezTo>
                  <a:cubicBezTo>
                    <a:pt x="10033" y="17865"/>
                    <a:pt x="10062" y="17942"/>
                    <a:pt x="10062" y="17942"/>
                  </a:cubicBezTo>
                  <a:lnTo>
                    <a:pt x="9875" y="17961"/>
                  </a:lnTo>
                  <a:lnTo>
                    <a:pt x="9832" y="17884"/>
                  </a:lnTo>
                  <a:lnTo>
                    <a:pt x="9460" y="17923"/>
                  </a:lnTo>
                  <a:lnTo>
                    <a:pt x="9345" y="18250"/>
                  </a:lnTo>
                  <a:lnTo>
                    <a:pt x="9173" y="18481"/>
                  </a:lnTo>
                  <a:cubicBezTo>
                    <a:pt x="9173" y="18481"/>
                    <a:pt x="9015" y="18481"/>
                    <a:pt x="9015" y="18539"/>
                  </a:cubicBezTo>
                  <a:cubicBezTo>
                    <a:pt x="9015" y="18597"/>
                    <a:pt x="9001" y="18789"/>
                    <a:pt x="9001" y="18789"/>
                  </a:cubicBezTo>
                  <a:lnTo>
                    <a:pt x="8843" y="18712"/>
                  </a:lnTo>
                  <a:lnTo>
                    <a:pt x="8571" y="18866"/>
                  </a:lnTo>
                  <a:lnTo>
                    <a:pt x="8471" y="19078"/>
                  </a:lnTo>
                  <a:lnTo>
                    <a:pt x="8084" y="19386"/>
                  </a:lnTo>
                  <a:lnTo>
                    <a:pt x="7783" y="19598"/>
                  </a:lnTo>
                  <a:lnTo>
                    <a:pt x="7539" y="19655"/>
                  </a:lnTo>
                  <a:lnTo>
                    <a:pt x="7597" y="19771"/>
                  </a:lnTo>
                  <a:lnTo>
                    <a:pt x="7453" y="20021"/>
                  </a:lnTo>
                  <a:lnTo>
                    <a:pt x="7281" y="19944"/>
                  </a:lnTo>
                  <a:lnTo>
                    <a:pt x="6966" y="20271"/>
                  </a:lnTo>
                  <a:lnTo>
                    <a:pt x="6694" y="20464"/>
                  </a:lnTo>
                  <a:lnTo>
                    <a:pt x="6292" y="20522"/>
                  </a:lnTo>
                  <a:lnTo>
                    <a:pt x="5518" y="21061"/>
                  </a:lnTo>
                  <a:lnTo>
                    <a:pt x="5146" y="21080"/>
                  </a:lnTo>
                  <a:lnTo>
                    <a:pt x="4959" y="20868"/>
                  </a:lnTo>
                  <a:lnTo>
                    <a:pt x="4787" y="21042"/>
                  </a:lnTo>
                  <a:lnTo>
                    <a:pt x="4630" y="21061"/>
                  </a:lnTo>
                  <a:lnTo>
                    <a:pt x="4329" y="21138"/>
                  </a:lnTo>
                  <a:lnTo>
                    <a:pt x="4114" y="21157"/>
                  </a:lnTo>
                  <a:lnTo>
                    <a:pt x="3999" y="21273"/>
                  </a:lnTo>
                  <a:lnTo>
                    <a:pt x="3841" y="21253"/>
                  </a:lnTo>
                  <a:lnTo>
                    <a:pt x="3512" y="21234"/>
                  </a:lnTo>
                  <a:lnTo>
                    <a:pt x="3555" y="21388"/>
                  </a:lnTo>
                  <a:lnTo>
                    <a:pt x="3153" y="21330"/>
                  </a:lnTo>
                  <a:lnTo>
                    <a:pt x="2623" y="21196"/>
                  </a:lnTo>
                  <a:lnTo>
                    <a:pt x="2293" y="21196"/>
                  </a:lnTo>
                  <a:lnTo>
                    <a:pt x="1878" y="21176"/>
                  </a:lnTo>
                  <a:lnTo>
                    <a:pt x="373" y="20522"/>
                  </a:lnTo>
                  <a:lnTo>
                    <a:pt x="115" y="20348"/>
                  </a:lnTo>
                  <a:lnTo>
                    <a:pt x="0" y="20426"/>
                  </a:lnTo>
                  <a:lnTo>
                    <a:pt x="57" y="20599"/>
                  </a:lnTo>
                  <a:lnTo>
                    <a:pt x="401" y="20599"/>
                  </a:lnTo>
                  <a:lnTo>
                    <a:pt x="1763" y="21234"/>
                  </a:lnTo>
                  <a:lnTo>
                    <a:pt x="1820" y="21369"/>
                  </a:lnTo>
                  <a:lnTo>
                    <a:pt x="2007" y="21253"/>
                  </a:lnTo>
                  <a:lnTo>
                    <a:pt x="2508" y="21273"/>
                  </a:lnTo>
                  <a:lnTo>
                    <a:pt x="3411" y="21465"/>
                  </a:lnTo>
                  <a:lnTo>
                    <a:pt x="3612" y="21581"/>
                  </a:lnTo>
                  <a:lnTo>
                    <a:pt x="3784" y="21427"/>
                  </a:lnTo>
                  <a:lnTo>
                    <a:pt x="3841" y="21331"/>
                  </a:lnTo>
                  <a:lnTo>
                    <a:pt x="4013" y="21369"/>
                  </a:lnTo>
                  <a:lnTo>
                    <a:pt x="3956" y="21600"/>
                  </a:lnTo>
                  <a:lnTo>
                    <a:pt x="4157" y="21388"/>
                  </a:lnTo>
                  <a:lnTo>
                    <a:pt x="4142" y="21234"/>
                  </a:lnTo>
                  <a:lnTo>
                    <a:pt x="4587" y="21177"/>
                  </a:lnTo>
                  <a:lnTo>
                    <a:pt x="4773" y="21215"/>
                  </a:lnTo>
                  <a:lnTo>
                    <a:pt x="4988" y="21100"/>
                  </a:lnTo>
                  <a:lnTo>
                    <a:pt x="5031" y="21080"/>
                  </a:lnTo>
                  <a:lnTo>
                    <a:pt x="5045" y="21215"/>
                  </a:lnTo>
                  <a:lnTo>
                    <a:pt x="5389" y="21215"/>
                  </a:lnTo>
                  <a:lnTo>
                    <a:pt x="5432" y="21119"/>
                  </a:lnTo>
                  <a:lnTo>
                    <a:pt x="6034" y="20868"/>
                  </a:lnTo>
                  <a:lnTo>
                    <a:pt x="6206" y="20676"/>
                  </a:lnTo>
                  <a:lnTo>
                    <a:pt x="6278" y="20791"/>
                  </a:lnTo>
                  <a:lnTo>
                    <a:pt x="6436" y="20560"/>
                  </a:lnTo>
                  <a:lnTo>
                    <a:pt x="6622" y="20599"/>
                  </a:lnTo>
                  <a:lnTo>
                    <a:pt x="6823" y="20483"/>
                  </a:lnTo>
                  <a:lnTo>
                    <a:pt x="6894" y="20560"/>
                  </a:lnTo>
                  <a:lnTo>
                    <a:pt x="7152" y="20349"/>
                  </a:lnTo>
                  <a:lnTo>
                    <a:pt x="7353" y="20079"/>
                  </a:lnTo>
                  <a:lnTo>
                    <a:pt x="7353" y="20195"/>
                  </a:lnTo>
                  <a:lnTo>
                    <a:pt x="7625" y="20099"/>
                  </a:lnTo>
                  <a:lnTo>
                    <a:pt x="7869" y="19848"/>
                  </a:lnTo>
                  <a:lnTo>
                    <a:pt x="7912" y="19713"/>
                  </a:lnTo>
                  <a:lnTo>
                    <a:pt x="7912" y="19617"/>
                  </a:lnTo>
                  <a:lnTo>
                    <a:pt x="8041" y="19521"/>
                  </a:lnTo>
                  <a:lnTo>
                    <a:pt x="8242" y="19502"/>
                  </a:lnTo>
                  <a:lnTo>
                    <a:pt x="8285" y="19348"/>
                  </a:lnTo>
                  <a:lnTo>
                    <a:pt x="8471" y="19194"/>
                  </a:lnTo>
                  <a:lnTo>
                    <a:pt x="8600" y="19155"/>
                  </a:lnTo>
                  <a:lnTo>
                    <a:pt x="8743" y="18982"/>
                  </a:lnTo>
                  <a:lnTo>
                    <a:pt x="8958" y="19001"/>
                  </a:lnTo>
                  <a:lnTo>
                    <a:pt x="9030" y="18866"/>
                  </a:lnTo>
                  <a:lnTo>
                    <a:pt x="9101" y="18713"/>
                  </a:lnTo>
                  <a:lnTo>
                    <a:pt x="9216" y="18751"/>
                  </a:lnTo>
                  <a:lnTo>
                    <a:pt x="9302" y="18462"/>
                  </a:lnTo>
                  <a:lnTo>
                    <a:pt x="9388" y="18674"/>
                  </a:lnTo>
                  <a:lnTo>
                    <a:pt x="9560" y="18462"/>
                  </a:lnTo>
                  <a:lnTo>
                    <a:pt x="9703" y="18193"/>
                  </a:lnTo>
                  <a:lnTo>
                    <a:pt x="9804" y="18366"/>
                  </a:lnTo>
                  <a:lnTo>
                    <a:pt x="9947" y="18231"/>
                  </a:lnTo>
                  <a:lnTo>
                    <a:pt x="10248" y="18077"/>
                  </a:lnTo>
                  <a:lnTo>
                    <a:pt x="10406" y="17923"/>
                  </a:lnTo>
                  <a:lnTo>
                    <a:pt x="10377" y="18212"/>
                  </a:lnTo>
                  <a:lnTo>
                    <a:pt x="10621" y="17827"/>
                  </a:lnTo>
                  <a:lnTo>
                    <a:pt x="10950" y="17615"/>
                  </a:lnTo>
                  <a:lnTo>
                    <a:pt x="10907" y="17442"/>
                  </a:lnTo>
                  <a:lnTo>
                    <a:pt x="11108" y="17288"/>
                  </a:lnTo>
                  <a:lnTo>
                    <a:pt x="11309" y="17076"/>
                  </a:lnTo>
                  <a:lnTo>
                    <a:pt x="11524" y="16826"/>
                  </a:lnTo>
                  <a:lnTo>
                    <a:pt x="11624" y="16557"/>
                  </a:lnTo>
                  <a:lnTo>
                    <a:pt x="11739" y="16403"/>
                  </a:lnTo>
                  <a:cubicBezTo>
                    <a:pt x="11739" y="16403"/>
                    <a:pt x="11968" y="16172"/>
                    <a:pt x="12011" y="16114"/>
                  </a:cubicBezTo>
                  <a:cubicBezTo>
                    <a:pt x="12054" y="16056"/>
                    <a:pt x="12412" y="15690"/>
                    <a:pt x="12412" y="15690"/>
                  </a:cubicBezTo>
                  <a:lnTo>
                    <a:pt x="12513" y="15402"/>
                  </a:lnTo>
                  <a:lnTo>
                    <a:pt x="12771" y="15267"/>
                  </a:lnTo>
                  <a:lnTo>
                    <a:pt x="12728" y="15074"/>
                  </a:lnTo>
                  <a:lnTo>
                    <a:pt x="12441" y="14978"/>
                  </a:lnTo>
                  <a:lnTo>
                    <a:pt x="12599" y="14477"/>
                  </a:lnTo>
                  <a:lnTo>
                    <a:pt x="12785" y="14189"/>
                  </a:lnTo>
                  <a:lnTo>
                    <a:pt x="12928" y="14246"/>
                  </a:lnTo>
                  <a:lnTo>
                    <a:pt x="13043" y="13977"/>
                  </a:lnTo>
                  <a:lnTo>
                    <a:pt x="12914" y="13688"/>
                  </a:lnTo>
                  <a:lnTo>
                    <a:pt x="13100" y="13688"/>
                  </a:lnTo>
                  <a:lnTo>
                    <a:pt x="13344" y="13207"/>
                  </a:lnTo>
                  <a:lnTo>
                    <a:pt x="13502" y="12957"/>
                  </a:lnTo>
                  <a:cubicBezTo>
                    <a:pt x="13502" y="12957"/>
                    <a:pt x="13745" y="12880"/>
                    <a:pt x="13788" y="12880"/>
                  </a:cubicBezTo>
                  <a:cubicBezTo>
                    <a:pt x="13831" y="12880"/>
                    <a:pt x="14089" y="12957"/>
                    <a:pt x="14089" y="12957"/>
                  </a:cubicBezTo>
                  <a:lnTo>
                    <a:pt x="13932" y="13034"/>
                  </a:lnTo>
                  <a:lnTo>
                    <a:pt x="13774" y="12976"/>
                  </a:lnTo>
                  <a:lnTo>
                    <a:pt x="13559" y="13188"/>
                  </a:lnTo>
                  <a:lnTo>
                    <a:pt x="13444" y="13361"/>
                  </a:lnTo>
                  <a:lnTo>
                    <a:pt x="13545" y="13592"/>
                  </a:lnTo>
                  <a:lnTo>
                    <a:pt x="13473" y="13958"/>
                  </a:lnTo>
                  <a:lnTo>
                    <a:pt x="13315" y="14227"/>
                  </a:lnTo>
                  <a:lnTo>
                    <a:pt x="13401" y="14381"/>
                  </a:lnTo>
                  <a:lnTo>
                    <a:pt x="13631" y="14362"/>
                  </a:lnTo>
                  <a:lnTo>
                    <a:pt x="13416" y="14535"/>
                  </a:lnTo>
                  <a:lnTo>
                    <a:pt x="13287" y="14631"/>
                  </a:lnTo>
                  <a:lnTo>
                    <a:pt x="13358" y="14843"/>
                  </a:lnTo>
                  <a:lnTo>
                    <a:pt x="13702" y="14766"/>
                  </a:lnTo>
                  <a:lnTo>
                    <a:pt x="13932" y="14535"/>
                  </a:lnTo>
                  <a:lnTo>
                    <a:pt x="14075" y="14285"/>
                  </a:lnTo>
                  <a:lnTo>
                    <a:pt x="14362" y="13938"/>
                  </a:lnTo>
                  <a:lnTo>
                    <a:pt x="14448" y="14092"/>
                  </a:lnTo>
                  <a:lnTo>
                    <a:pt x="14720" y="13726"/>
                  </a:lnTo>
                  <a:lnTo>
                    <a:pt x="14749" y="13361"/>
                  </a:lnTo>
                  <a:lnTo>
                    <a:pt x="14577" y="13283"/>
                  </a:lnTo>
                  <a:lnTo>
                    <a:pt x="14591" y="13072"/>
                  </a:lnTo>
                  <a:lnTo>
                    <a:pt x="14835" y="12821"/>
                  </a:lnTo>
                  <a:cubicBezTo>
                    <a:pt x="14835" y="12821"/>
                    <a:pt x="14806" y="13091"/>
                    <a:pt x="14849" y="13052"/>
                  </a:cubicBezTo>
                  <a:cubicBezTo>
                    <a:pt x="14892" y="13014"/>
                    <a:pt x="15093" y="12956"/>
                    <a:pt x="15093" y="12956"/>
                  </a:cubicBezTo>
                  <a:lnTo>
                    <a:pt x="15322" y="12898"/>
                  </a:lnTo>
                  <a:lnTo>
                    <a:pt x="15265" y="13110"/>
                  </a:lnTo>
                  <a:lnTo>
                    <a:pt x="15480" y="13283"/>
                  </a:lnTo>
                  <a:lnTo>
                    <a:pt x="15250" y="13572"/>
                  </a:lnTo>
                  <a:lnTo>
                    <a:pt x="15537" y="13495"/>
                  </a:lnTo>
                  <a:lnTo>
                    <a:pt x="15795" y="13630"/>
                  </a:lnTo>
                  <a:lnTo>
                    <a:pt x="15996" y="13765"/>
                  </a:lnTo>
                  <a:lnTo>
                    <a:pt x="16268" y="13746"/>
                  </a:lnTo>
                  <a:lnTo>
                    <a:pt x="16254" y="13938"/>
                  </a:lnTo>
                  <a:lnTo>
                    <a:pt x="16813" y="13900"/>
                  </a:lnTo>
                  <a:lnTo>
                    <a:pt x="17171" y="13957"/>
                  </a:lnTo>
                  <a:lnTo>
                    <a:pt x="17329" y="14150"/>
                  </a:lnTo>
                  <a:lnTo>
                    <a:pt x="17759" y="14169"/>
                  </a:lnTo>
                  <a:lnTo>
                    <a:pt x="17959" y="14034"/>
                  </a:lnTo>
                  <a:lnTo>
                    <a:pt x="17873" y="14419"/>
                  </a:lnTo>
                  <a:lnTo>
                    <a:pt x="18203" y="14573"/>
                  </a:lnTo>
                  <a:lnTo>
                    <a:pt x="18404" y="14612"/>
                  </a:lnTo>
                  <a:lnTo>
                    <a:pt x="18518" y="14958"/>
                  </a:lnTo>
                  <a:lnTo>
                    <a:pt x="18690" y="15440"/>
                  </a:lnTo>
                  <a:lnTo>
                    <a:pt x="18920" y="15574"/>
                  </a:lnTo>
                  <a:lnTo>
                    <a:pt x="19120" y="15555"/>
                  </a:lnTo>
                  <a:lnTo>
                    <a:pt x="19192" y="15363"/>
                  </a:lnTo>
                  <a:lnTo>
                    <a:pt x="19034" y="15093"/>
                  </a:lnTo>
                  <a:lnTo>
                    <a:pt x="19307" y="15363"/>
                  </a:lnTo>
                  <a:lnTo>
                    <a:pt x="19421" y="15536"/>
                  </a:lnTo>
                  <a:lnTo>
                    <a:pt x="19565" y="15651"/>
                  </a:lnTo>
                  <a:lnTo>
                    <a:pt x="19479" y="14804"/>
                  </a:lnTo>
                  <a:lnTo>
                    <a:pt x="19579" y="15055"/>
                  </a:lnTo>
                  <a:lnTo>
                    <a:pt x="19780" y="15555"/>
                  </a:lnTo>
                  <a:lnTo>
                    <a:pt x="19937" y="15728"/>
                  </a:lnTo>
                  <a:lnTo>
                    <a:pt x="19765" y="15863"/>
                  </a:lnTo>
                  <a:lnTo>
                    <a:pt x="19608" y="15959"/>
                  </a:lnTo>
                  <a:lnTo>
                    <a:pt x="19307" y="15671"/>
                  </a:lnTo>
                  <a:lnTo>
                    <a:pt x="19135" y="15805"/>
                  </a:lnTo>
                  <a:lnTo>
                    <a:pt x="19264" y="16402"/>
                  </a:lnTo>
                  <a:lnTo>
                    <a:pt x="19407" y="16441"/>
                  </a:lnTo>
                  <a:lnTo>
                    <a:pt x="19507" y="16787"/>
                  </a:lnTo>
                  <a:lnTo>
                    <a:pt x="19737" y="17461"/>
                  </a:lnTo>
                  <a:lnTo>
                    <a:pt x="19722" y="16922"/>
                  </a:lnTo>
                  <a:lnTo>
                    <a:pt x="19636" y="16498"/>
                  </a:lnTo>
                  <a:lnTo>
                    <a:pt x="19364" y="16210"/>
                  </a:lnTo>
                  <a:lnTo>
                    <a:pt x="19665" y="16287"/>
                  </a:lnTo>
                  <a:lnTo>
                    <a:pt x="19651" y="16056"/>
                  </a:lnTo>
                  <a:lnTo>
                    <a:pt x="19722" y="15979"/>
                  </a:lnTo>
                  <a:lnTo>
                    <a:pt x="19823" y="16383"/>
                  </a:lnTo>
                  <a:lnTo>
                    <a:pt x="19780" y="16806"/>
                  </a:lnTo>
                  <a:lnTo>
                    <a:pt x="20009" y="16498"/>
                  </a:lnTo>
                  <a:lnTo>
                    <a:pt x="20009" y="16210"/>
                  </a:lnTo>
                  <a:lnTo>
                    <a:pt x="19894" y="15863"/>
                  </a:lnTo>
                  <a:lnTo>
                    <a:pt x="20038" y="15882"/>
                  </a:lnTo>
                  <a:lnTo>
                    <a:pt x="20167" y="16094"/>
                  </a:lnTo>
                  <a:lnTo>
                    <a:pt x="20210" y="16364"/>
                  </a:lnTo>
                  <a:lnTo>
                    <a:pt x="20281" y="16749"/>
                  </a:lnTo>
                  <a:lnTo>
                    <a:pt x="20052" y="16845"/>
                  </a:lnTo>
                  <a:lnTo>
                    <a:pt x="19880" y="16980"/>
                  </a:lnTo>
                  <a:lnTo>
                    <a:pt x="19980" y="17422"/>
                  </a:lnTo>
                  <a:lnTo>
                    <a:pt x="20066" y="17134"/>
                  </a:lnTo>
                  <a:lnTo>
                    <a:pt x="20224" y="17307"/>
                  </a:lnTo>
                  <a:lnTo>
                    <a:pt x="20382" y="17114"/>
                  </a:lnTo>
                  <a:lnTo>
                    <a:pt x="20367" y="16883"/>
                  </a:lnTo>
                  <a:lnTo>
                    <a:pt x="20539" y="17191"/>
                  </a:lnTo>
                  <a:lnTo>
                    <a:pt x="20597" y="17403"/>
                  </a:lnTo>
                  <a:lnTo>
                    <a:pt x="20367" y="17499"/>
                  </a:lnTo>
                  <a:lnTo>
                    <a:pt x="20081" y="17499"/>
                  </a:lnTo>
                  <a:lnTo>
                    <a:pt x="20095" y="17904"/>
                  </a:lnTo>
                  <a:lnTo>
                    <a:pt x="20224" y="18077"/>
                  </a:lnTo>
                  <a:lnTo>
                    <a:pt x="20267" y="18385"/>
                  </a:lnTo>
                  <a:lnTo>
                    <a:pt x="20382" y="18693"/>
                  </a:lnTo>
                  <a:lnTo>
                    <a:pt x="20654" y="18751"/>
                  </a:lnTo>
                  <a:lnTo>
                    <a:pt x="20625" y="18385"/>
                  </a:lnTo>
                  <a:lnTo>
                    <a:pt x="20568" y="17961"/>
                  </a:lnTo>
                  <a:lnTo>
                    <a:pt x="20453" y="17634"/>
                  </a:lnTo>
                  <a:lnTo>
                    <a:pt x="20482" y="17557"/>
                  </a:lnTo>
                  <a:lnTo>
                    <a:pt x="20683" y="17807"/>
                  </a:lnTo>
                  <a:lnTo>
                    <a:pt x="20740" y="17557"/>
                  </a:lnTo>
                  <a:lnTo>
                    <a:pt x="20697" y="18038"/>
                  </a:lnTo>
                  <a:lnTo>
                    <a:pt x="20869" y="18077"/>
                  </a:lnTo>
                  <a:lnTo>
                    <a:pt x="20969" y="17865"/>
                  </a:lnTo>
                  <a:lnTo>
                    <a:pt x="20883" y="18269"/>
                  </a:lnTo>
                  <a:lnTo>
                    <a:pt x="21012" y="18577"/>
                  </a:lnTo>
                  <a:lnTo>
                    <a:pt x="21113" y="18462"/>
                  </a:lnTo>
                  <a:lnTo>
                    <a:pt x="21170" y="18770"/>
                  </a:lnTo>
                  <a:lnTo>
                    <a:pt x="21170" y="18885"/>
                  </a:lnTo>
                  <a:lnTo>
                    <a:pt x="21442" y="18616"/>
                  </a:lnTo>
                  <a:lnTo>
                    <a:pt x="21543" y="18269"/>
                  </a:lnTo>
                  <a:lnTo>
                    <a:pt x="21528" y="17981"/>
                  </a:lnTo>
                  <a:lnTo>
                    <a:pt x="21600" y="17769"/>
                  </a:lnTo>
                  <a:lnTo>
                    <a:pt x="21041" y="17268"/>
                  </a:lnTo>
                  <a:lnTo>
                    <a:pt x="20769" y="16806"/>
                  </a:lnTo>
                  <a:lnTo>
                    <a:pt x="20611" y="16287"/>
                  </a:lnTo>
                  <a:lnTo>
                    <a:pt x="20310" y="15651"/>
                  </a:lnTo>
                  <a:lnTo>
                    <a:pt x="20296" y="15343"/>
                  </a:lnTo>
                  <a:lnTo>
                    <a:pt x="19708" y="14477"/>
                  </a:lnTo>
                  <a:lnTo>
                    <a:pt x="19708" y="14284"/>
                  </a:lnTo>
                  <a:lnTo>
                    <a:pt x="19565" y="14188"/>
                  </a:lnTo>
                  <a:lnTo>
                    <a:pt x="19292" y="14304"/>
                  </a:lnTo>
                  <a:lnTo>
                    <a:pt x="19249" y="14477"/>
                  </a:lnTo>
                  <a:lnTo>
                    <a:pt x="19106" y="14515"/>
                  </a:lnTo>
                  <a:lnTo>
                    <a:pt x="19092" y="14708"/>
                  </a:lnTo>
                  <a:lnTo>
                    <a:pt x="18834" y="14920"/>
                  </a:lnTo>
                  <a:lnTo>
                    <a:pt x="18791" y="14612"/>
                  </a:lnTo>
                  <a:lnTo>
                    <a:pt x="18461" y="14246"/>
                  </a:lnTo>
                  <a:lnTo>
                    <a:pt x="18246" y="13880"/>
                  </a:lnTo>
                  <a:lnTo>
                    <a:pt x="18203" y="13649"/>
                  </a:lnTo>
                  <a:lnTo>
                    <a:pt x="18031" y="13457"/>
                  </a:lnTo>
                  <a:lnTo>
                    <a:pt x="17845" y="13610"/>
                  </a:lnTo>
                  <a:lnTo>
                    <a:pt x="17443" y="13514"/>
                  </a:lnTo>
                  <a:lnTo>
                    <a:pt x="17458" y="2503"/>
                  </a:lnTo>
                  <a:cubicBezTo>
                    <a:pt x="17458" y="2503"/>
                    <a:pt x="17200" y="2368"/>
                    <a:pt x="17200" y="23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5" name="Shape"/>
            <p:cNvSpPr/>
            <p:nvPr/>
          </p:nvSpPr>
          <p:spPr>
            <a:xfrm>
              <a:off x="17054709" y="4595030"/>
              <a:ext cx="104934" cy="71445"/>
            </a:xfrm>
            <a:custGeom>
              <a:avLst/>
              <a:gdLst/>
              <a:ahLst/>
              <a:cxnLst>
                <a:cxn ang="0">
                  <a:pos x="wd2" y="hd2"/>
                </a:cxn>
                <a:cxn ang="5400000">
                  <a:pos x="wd2" y="hd2"/>
                </a:cxn>
                <a:cxn ang="10800000">
                  <a:pos x="wd2" y="hd2"/>
                </a:cxn>
                <a:cxn ang="16200000">
                  <a:pos x="wd2" y="hd2"/>
                </a:cxn>
              </a:cxnLst>
              <a:rect l="0" t="0" r="r" b="b"/>
              <a:pathLst>
                <a:path w="21600" h="21600" extrusionOk="0">
                  <a:moveTo>
                    <a:pt x="460" y="2025"/>
                  </a:moveTo>
                  <a:lnTo>
                    <a:pt x="0" y="10800"/>
                  </a:lnTo>
                  <a:lnTo>
                    <a:pt x="5515" y="10800"/>
                  </a:lnTo>
                  <a:lnTo>
                    <a:pt x="11949" y="14175"/>
                  </a:lnTo>
                  <a:lnTo>
                    <a:pt x="14247" y="21600"/>
                  </a:lnTo>
                  <a:lnTo>
                    <a:pt x="18383" y="16200"/>
                  </a:lnTo>
                  <a:lnTo>
                    <a:pt x="21600" y="10125"/>
                  </a:lnTo>
                  <a:lnTo>
                    <a:pt x="14706" y="6075"/>
                  </a:lnTo>
                  <a:lnTo>
                    <a:pt x="10111" y="0"/>
                  </a:lnTo>
                  <a:lnTo>
                    <a:pt x="5055" y="1350"/>
                  </a:lnTo>
                  <a:cubicBezTo>
                    <a:pt x="5055" y="1350"/>
                    <a:pt x="460" y="2025"/>
                    <a:pt x="460" y="202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6" name="Shape"/>
            <p:cNvSpPr/>
            <p:nvPr/>
          </p:nvSpPr>
          <p:spPr>
            <a:xfrm>
              <a:off x="17706637" y="5014764"/>
              <a:ext cx="107167" cy="113865"/>
            </a:xfrm>
            <a:custGeom>
              <a:avLst/>
              <a:gdLst/>
              <a:ahLst/>
              <a:cxnLst>
                <a:cxn ang="0">
                  <a:pos x="wd2" y="hd2"/>
                </a:cxn>
                <a:cxn ang="5400000">
                  <a:pos x="wd2" y="hd2"/>
                </a:cxn>
                <a:cxn ang="10800000">
                  <a:pos x="wd2" y="hd2"/>
                </a:cxn>
                <a:cxn ang="16200000">
                  <a:pos x="wd2" y="hd2"/>
                </a:cxn>
              </a:cxnLst>
              <a:rect l="0" t="0" r="r" b="b"/>
              <a:pathLst>
                <a:path w="21600" h="21600" extrusionOk="0">
                  <a:moveTo>
                    <a:pt x="15300" y="0"/>
                  </a:moveTo>
                  <a:lnTo>
                    <a:pt x="9900" y="6353"/>
                  </a:lnTo>
                  <a:lnTo>
                    <a:pt x="3150" y="12706"/>
                  </a:lnTo>
                  <a:lnTo>
                    <a:pt x="0" y="15247"/>
                  </a:lnTo>
                  <a:lnTo>
                    <a:pt x="2700" y="21600"/>
                  </a:lnTo>
                  <a:lnTo>
                    <a:pt x="7200" y="18212"/>
                  </a:lnTo>
                  <a:lnTo>
                    <a:pt x="9900" y="19059"/>
                  </a:lnTo>
                  <a:lnTo>
                    <a:pt x="14400" y="13553"/>
                  </a:lnTo>
                  <a:lnTo>
                    <a:pt x="19800" y="13129"/>
                  </a:lnTo>
                  <a:lnTo>
                    <a:pt x="18000" y="5929"/>
                  </a:lnTo>
                  <a:lnTo>
                    <a:pt x="21600" y="3812"/>
                  </a:lnTo>
                  <a:cubicBezTo>
                    <a:pt x="21600" y="3812"/>
                    <a:pt x="15300" y="0"/>
                    <a:pt x="153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7" name="Shape"/>
            <p:cNvSpPr/>
            <p:nvPr/>
          </p:nvSpPr>
          <p:spPr>
            <a:xfrm>
              <a:off x="18876533" y="5604176"/>
              <a:ext cx="2231143" cy="1201878"/>
            </a:xfrm>
            <a:custGeom>
              <a:avLst/>
              <a:gdLst/>
              <a:ahLst/>
              <a:cxnLst>
                <a:cxn ang="0">
                  <a:pos x="wd2" y="hd2"/>
                </a:cxn>
                <a:cxn ang="5400000">
                  <a:pos x="wd2" y="hd2"/>
                </a:cxn>
                <a:cxn ang="10800000">
                  <a:pos x="wd2" y="hd2"/>
                </a:cxn>
                <a:cxn ang="16200000">
                  <a:pos x="wd2" y="hd2"/>
                </a:cxn>
              </a:cxnLst>
              <a:rect l="0" t="0" r="r" b="b"/>
              <a:pathLst>
                <a:path w="21600" h="21600" extrusionOk="0">
                  <a:moveTo>
                    <a:pt x="850" y="655"/>
                  </a:moveTo>
                  <a:lnTo>
                    <a:pt x="879" y="1003"/>
                  </a:lnTo>
                  <a:lnTo>
                    <a:pt x="1023" y="1565"/>
                  </a:lnTo>
                  <a:lnTo>
                    <a:pt x="951" y="2154"/>
                  </a:lnTo>
                  <a:lnTo>
                    <a:pt x="793" y="1779"/>
                  </a:lnTo>
                  <a:lnTo>
                    <a:pt x="692" y="1351"/>
                  </a:lnTo>
                  <a:lnTo>
                    <a:pt x="461" y="1271"/>
                  </a:lnTo>
                  <a:lnTo>
                    <a:pt x="101" y="1191"/>
                  </a:lnTo>
                  <a:lnTo>
                    <a:pt x="0" y="1191"/>
                  </a:lnTo>
                  <a:lnTo>
                    <a:pt x="58" y="1565"/>
                  </a:lnTo>
                  <a:lnTo>
                    <a:pt x="259" y="2100"/>
                  </a:lnTo>
                  <a:lnTo>
                    <a:pt x="259" y="2635"/>
                  </a:lnTo>
                  <a:lnTo>
                    <a:pt x="317" y="3223"/>
                  </a:lnTo>
                  <a:lnTo>
                    <a:pt x="576" y="3277"/>
                  </a:lnTo>
                  <a:lnTo>
                    <a:pt x="677" y="3544"/>
                  </a:lnTo>
                  <a:lnTo>
                    <a:pt x="360" y="3464"/>
                  </a:lnTo>
                  <a:lnTo>
                    <a:pt x="259" y="3598"/>
                  </a:lnTo>
                  <a:lnTo>
                    <a:pt x="303" y="4160"/>
                  </a:lnTo>
                  <a:lnTo>
                    <a:pt x="245" y="4775"/>
                  </a:lnTo>
                  <a:lnTo>
                    <a:pt x="259" y="5497"/>
                  </a:lnTo>
                  <a:lnTo>
                    <a:pt x="159" y="5979"/>
                  </a:lnTo>
                  <a:lnTo>
                    <a:pt x="43" y="6674"/>
                  </a:lnTo>
                  <a:lnTo>
                    <a:pt x="130" y="7155"/>
                  </a:lnTo>
                  <a:lnTo>
                    <a:pt x="187" y="7771"/>
                  </a:lnTo>
                  <a:lnTo>
                    <a:pt x="231" y="8225"/>
                  </a:lnTo>
                  <a:lnTo>
                    <a:pt x="173" y="8841"/>
                  </a:lnTo>
                  <a:lnTo>
                    <a:pt x="216" y="9269"/>
                  </a:lnTo>
                  <a:lnTo>
                    <a:pt x="317" y="9697"/>
                  </a:lnTo>
                  <a:lnTo>
                    <a:pt x="403" y="10232"/>
                  </a:lnTo>
                  <a:lnTo>
                    <a:pt x="476" y="10579"/>
                  </a:lnTo>
                  <a:lnTo>
                    <a:pt x="778" y="11034"/>
                  </a:lnTo>
                  <a:lnTo>
                    <a:pt x="922" y="11007"/>
                  </a:lnTo>
                  <a:lnTo>
                    <a:pt x="1124" y="11061"/>
                  </a:lnTo>
                  <a:lnTo>
                    <a:pt x="908" y="11168"/>
                  </a:lnTo>
                  <a:lnTo>
                    <a:pt x="965" y="11355"/>
                  </a:lnTo>
                  <a:lnTo>
                    <a:pt x="778" y="11409"/>
                  </a:lnTo>
                  <a:lnTo>
                    <a:pt x="951" y="11756"/>
                  </a:lnTo>
                  <a:lnTo>
                    <a:pt x="1124" y="12104"/>
                  </a:lnTo>
                  <a:lnTo>
                    <a:pt x="1066" y="12398"/>
                  </a:lnTo>
                  <a:lnTo>
                    <a:pt x="1297" y="13014"/>
                  </a:lnTo>
                  <a:lnTo>
                    <a:pt x="1542" y="13388"/>
                  </a:lnTo>
                  <a:lnTo>
                    <a:pt x="1571" y="13843"/>
                  </a:lnTo>
                  <a:lnTo>
                    <a:pt x="1772" y="14030"/>
                  </a:lnTo>
                  <a:lnTo>
                    <a:pt x="2046" y="14190"/>
                  </a:lnTo>
                  <a:lnTo>
                    <a:pt x="2262" y="14538"/>
                  </a:lnTo>
                  <a:lnTo>
                    <a:pt x="2450" y="14752"/>
                  </a:lnTo>
                  <a:lnTo>
                    <a:pt x="2651" y="15046"/>
                  </a:lnTo>
                  <a:lnTo>
                    <a:pt x="2767" y="15207"/>
                  </a:lnTo>
                  <a:lnTo>
                    <a:pt x="2896" y="15742"/>
                  </a:lnTo>
                  <a:lnTo>
                    <a:pt x="3631" y="15715"/>
                  </a:lnTo>
                  <a:lnTo>
                    <a:pt x="5072" y="16651"/>
                  </a:lnTo>
                  <a:lnTo>
                    <a:pt x="6268" y="16651"/>
                  </a:lnTo>
                  <a:lnTo>
                    <a:pt x="6239" y="16437"/>
                  </a:lnTo>
                  <a:lnTo>
                    <a:pt x="6816" y="16437"/>
                  </a:lnTo>
                  <a:lnTo>
                    <a:pt x="7046" y="16678"/>
                  </a:lnTo>
                  <a:lnTo>
                    <a:pt x="7176" y="16919"/>
                  </a:lnTo>
                  <a:lnTo>
                    <a:pt x="7507" y="17347"/>
                  </a:lnTo>
                  <a:lnTo>
                    <a:pt x="7623" y="18122"/>
                  </a:lnTo>
                  <a:lnTo>
                    <a:pt x="7954" y="18443"/>
                  </a:lnTo>
                  <a:lnTo>
                    <a:pt x="8156" y="18604"/>
                  </a:lnTo>
                  <a:lnTo>
                    <a:pt x="8430" y="17989"/>
                  </a:lnTo>
                  <a:lnTo>
                    <a:pt x="8790" y="18069"/>
                  </a:lnTo>
                  <a:lnTo>
                    <a:pt x="8934" y="18283"/>
                  </a:lnTo>
                  <a:lnTo>
                    <a:pt x="9323" y="19460"/>
                  </a:lnTo>
                  <a:lnTo>
                    <a:pt x="9453" y="19754"/>
                  </a:lnTo>
                  <a:lnTo>
                    <a:pt x="9554" y="20423"/>
                  </a:lnTo>
                  <a:lnTo>
                    <a:pt x="10317" y="20985"/>
                  </a:lnTo>
                  <a:lnTo>
                    <a:pt x="10288" y="20503"/>
                  </a:lnTo>
                  <a:lnTo>
                    <a:pt x="10260" y="19835"/>
                  </a:lnTo>
                  <a:lnTo>
                    <a:pt x="10505" y="19299"/>
                  </a:lnTo>
                  <a:lnTo>
                    <a:pt x="10461" y="19139"/>
                  </a:lnTo>
                  <a:lnTo>
                    <a:pt x="10706" y="18764"/>
                  </a:lnTo>
                  <a:lnTo>
                    <a:pt x="10836" y="18898"/>
                  </a:lnTo>
                  <a:lnTo>
                    <a:pt x="11052" y="18443"/>
                  </a:lnTo>
                  <a:lnTo>
                    <a:pt x="11182" y="18122"/>
                  </a:lnTo>
                  <a:lnTo>
                    <a:pt x="11369" y="18122"/>
                  </a:lnTo>
                  <a:lnTo>
                    <a:pt x="11787" y="17962"/>
                  </a:lnTo>
                  <a:lnTo>
                    <a:pt x="12090" y="18203"/>
                  </a:lnTo>
                  <a:lnTo>
                    <a:pt x="12320" y="18203"/>
                  </a:lnTo>
                  <a:lnTo>
                    <a:pt x="12407" y="18015"/>
                  </a:lnTo>
                  <a:lnTo>
                    <a:pt x="12508" y="18149"/>
                  </a:lnTo>
                  <a:lnTo>
                    <a:pt x="12522" y="18390"/>
                  </a:lnTo>
                  <a:lnTo>
                    <a:pt x="12825" y="18577"/>
                  </a:lnTo>
                  <a:lnTo>
                    <a:pt x="13113" y="18497"/>
                  </a:lnTo>
                  <a:lnTo>
                    <a:pt x="13358" y="18524"/>
                  </a:lnTo>
                  <a:lnTo>
                    <a:pt x="13156" y="18230"/>
                  </a:lnTo>
                  <a:lnTo>
                    <a:pt x="13142" y="18069"/>
                  </a:lnTo>
                  <a:lnTo>
                    <a:pt x="13271" y="17935"/>
                  </a:lnTo>
                  <a:lnTo>
                    <a:pt x="13257" y="17801"/>
                  </a:lnTo>
                  <a:lnTo>
                    <a:pt x="13055" y="17801"/>
                  </a:lnTo>
                  <a:lnTo>
                    <a:pt x="12825" y="17855"/>
                  </a:lnTo>
                  <a:lnTo>
                    <a:pt x="12969" y="17614"/>
                  </a:lnTo>
                  <a:lnTo>
                    <a:pt x="13041" y="17454"/>
                  </a:lnTo>
                  <a:lnTo>
                    <a:pt x="13113" y="17588"/>
                  </a:lnTo>
                  <a:lnTo>
                    <a:pt x="13531" y="17480"/>
                  </a:lnTo>
                  <a:lnTo>
                    <a:pt x="13588" y="17614"/>
                  </a:lnTo>
                  <a:lnTo>
                    <a:pt x="13876" y="17614"/>
                  </a:lnTo>
                  <a:lnTo>
                    <a:pt x="14035" y="17534"/>
                  </a:lnTo>
                  <a:lnTo>
                    <a:pt x="14265" y="17507"/>
                  </a:lnTo>
                  <a:lnTo>
                    <a:pt x="14482" y="17668"/>
                  </a:lnTo>
                  <a:lnTo>
                    <a:pt x="14611" y="17641"/>
                  </a:lnTo>
                  <a:lnTo>
                    <a:pt x="14741" y="17989"/>
                  </a:lnTo>
                  <a:lnTo>
                    <a:pt x="15000" y="18015"/>
                  </a:lnTo>
                  <a:lnTo>
                    <a:pt x="15144" y="17801"/>
                  </a:lnTo>
                  <a:lnTo>
                    <a:pt x="15289" y="17801"/>
                  </a:lnTo>
                  <a:lnTo>
                    <a:pt x="15577" y="18256"/>
                  </a:lnTo>
                  <a:lnTo>
                    <a:pt x="15735" y="18577"/>
                  </a:lnTo>
                  <a:lnTo>
                    <a:pt x="15778" y="19005"/>
                  </a:lnTo>
                  <a:lnTo>
                    <a:pt x="15750" y="19540"/>
                  </a:lnTo>
                  <a:lnTo>
                    <a:pt x="15851" y="20102"/>
                  </a:lnTo>
                  <a:lnTo>
                    <a:pt x="16124" y="20744"/>
                  </a:lnTo>
                  <a:lnTo>
                    <a:pt x="16283" y="21359"/>
                  </a:lnTo>
                  <a:lnTo>
                    <a:pt x="16340" y="21600"/>
                  </a:lnTo>
                  <a:lnTo>
                    <a:pt x="16629" y="21493"/>
                  </a:lnTo>
                  <a:lnTo>
                    <a:pt x="16701" y="20904"/>
                  </a:lnTo>
                  <a:lnTo>
                    <a:pt x="16701" y="20022"/>
                  </a:lnTo>
                  <a:lnTo>
                    <a:pt x="16557" y="19299"/>
                  </a:lnTo>
                  <a:lnTo>
                    <a:pt x="16513" y="19112"/>
                  </a:lnTo>
                  <a:lnTo>
                    <a:pt x="16485" y="18577"/>
                  </a:lnTo>
                  <a:lnTo>
                    <a:pt x="16240" y="18042"/>
                  </a:lnTo>
                  <a:lnTo>
                    <a:pt x="16196" y="17400"/>
                  </a:lnTo>
                  <a:lnTo>
                    <a:pt x="16211" y="16865"/>
                  </a:lnTo>
                  <a:lnTo>
                    <a:pt x="16326" y="16277"/>
                  </a:lnTo>
                  <a:lnTo>
                    <a:pt x="16542" y="15956"/>
                  </a:lnTo>
                  <a:lnTo>
                    <a:pt x="16528" y="15715"/>
                  </a:lnTo>
                  <a:lnTo>
                    <a:pt x="16787" y="15635"/>
                  </a:lnTo>
                  <a:lnTo>
                    <a:pt x="17162" y="14859"/>
                  </a:lnTo>
                  <a:lnTo>
                    <a:pt x="17335" y="14592"/>
                  </a:lnTo>
                  <a:lnTo>
                    <a:pt x="17522" y="14645"/>
                  </a:lnTo>
                  <a:lnTo>
                    <a:pt x="17695" y="14030"/>
                  </a:lnTo>
                  <a:lnTo>
                    <a:pt x="17940" y="13789"/>
                  </a:lnTo>
                  <a:cubicBezTo>
                    <a:pt x="17940" y="13789"/>
                    <a:pt x="18127" y="13842"/>
                    <a:pt x="18142" y="13709"/>
                  </a:cubicBezTo>
                  <a:cubicBezTo>
                    <a:pt x="18156" y="13575"/>
                    <a:pt x="18343" y="12933"/>
                    <a:pt x="18343" y="12933"/>
                  </a:cubicBezTo>
                  <a:lnTo>
                    <a:pt x="18142" y="12719"/>
                  </a:lnTo>
                  <a:lnTo>
                    <a:pt x="18257" y="12532"/>
                  </a:lnTo>
                  <a:lnTo>
                    <a:pt x="18286" y="12398"/>
                  </a:lnTo>
                  <a:lnTo>
                    <a:pt x="18170" y="11863"/>
                  </a:lnTo>
                  <a:lnTo>
                    <a:pt x="18055" y="11622"/>
                  </a:lnTo>
                  <a:lnTo>
                    <a:pt x="18199" y="11328"/>
                  </a:lnTo>
                  <a:lnTo>
                    <a:pt x="18084" y="11061"/>
                  </a:lnTo>
                  <a:lnTo>
                    <a:pt x="18055" y="10526"/>
                  </a:lnTo>
                  <a:lnTo>
                    <a:pt x="18041" y="10071"/>
                  </a:lnTo>
                  <a:lnTo>
                    <a:pt x="18127" y="9937"/>
                  </a:lnTo>
                  <a:lnTo>
                    <a:pt x="18185" y="10606"/>
                  </a:lnTo>
                  <a:lnTo>
                    <a:pt x="18228" y="10927"/>
                  </a:lnTo>
                  <a:lnTo>
                    <a:pt x="18329" y="11221"/>
                  </a:lnTo>
                  <a:lnTo>
                    <a:pt x="18300" y="11703"/>
                  </a:lnTo>
                  <a:lnTo>
                    <a:pt x="18459" y="11114"/>
                  </a:lnTo>
                  <a:lnTo>
                    <a:pt x="18560" y="10660"/>
                  </a:lnTo>
                  <a:lnTo>
                    <a:pt x="18574" y="10392"/>
                  </a:lnTo>
                  <a:lnTo>
                    <a:pt x="18430" y="10071"/>
                  </a:lnTo>
                  <a:lnTo>
                    <a:pt x="18415" y="9937"/>
                  </a:lnTo>
                  <a:lnTo>
                    <a:pt x="18459" y="9857"/>
                  </a:lnTo>
                  <a:lnTo>
                    <a:pt x="18689" y="10125"/>
                  </a:lnTo>
                  <a:lnTo>
                    <a:pt x="18761" y="9804"/>
                  </a:lnTo>
                  <a:lnTo>
                    <a:pt x="18920" y="9510"/>
                  </a:lnTo>
                  <a:lnTo>
                    <a:pt x="18949" y="9189"/>
                  </a:lnTo>
                  <a:lnTo>
                    <a:pt x="18920" y="8814"/>
                  </a:lnTo>
                  <a:lnTo>
                    <a:pt x="18934" y="8627"/>
                  </a:lnTo>
                  <a:lnTo>
                    <a:pt x="18963" y="8359"/>
                  </a:lnTo>
                  <a:lnTo>
                    <a:pt x="19078" y="8653"/>
                  </a:lnTo>
                  <a:lnTo>
                    <a:pt x="19136" y="8653"/>
                  </a:lnTo>
                  <a:lnTo>
                    <a:pt x="19309" y="8600"/>
                  </a:lnTo>
                  <a:lnTo>
                    <a:pt x="19482" y="8573"/>
                  </a:lnTo>
                  <a:lnTo>
                    <a:pt x="19712" y="8439"/>
                  </a:lnTo>
                  <a:lnTo>
                    <a:pt x="19669" y="8279"/>
                  </a:lnTo>
                  <a:lnTo>
                    <a:pt x="19439" y="8306"/>
                  </a:lnTo>
                  <a:lnTo>
                    <a:pt x="19222" y="8413"/>
                  </a:lnTo>
                  <a:lnTo>
                    <a:pt x="19122" y="8520"/>
                  </a:lnTo>
                  <a:lnTo>
                    <a:pt x="19107" y="8333"/>
                  </a:lnTo>
                  <a:lnTo>
                    <a:pt x="19179" y="8172"/>
                  </a:lnTo>
                  <a:lnTo>
                    <a:pt x="19366" y="8092"/>
                  </a:lnTo>
                  <a:lnTo>
                    <a:pt x="19597" y="8012"/>
                  </a:lnTo>
                  <a:lnTo>
                    <a:pt x="19756" y="7931"/>
                  </a:lnTo>
                  <a:lnTo>
                    <a:pt x="19885" y="7771"/>
                  </a:lnTo>
                  <a:lnTo>
                    <a:pt x="20188" y="7905"/>
                  </a:lnTo>
                  <a:cubicBezTo>
                    <a:pt x="20188" y="7905"/>
                    <a:pt x="20317" y="8038"/>
                    <a:pt x="20332" y="7958"/>
                  </a:cubicBezTo>
                  <a:cubicBezTo>
                    <a:pt x="20346" y="7878"/>
                    <a:pt x="20390" y="7664"/>
                    <a:pt x="20390" y="7664"/>
                  </a:cubicBezTo>
                  <a:lnTo>
                    <a:pt x="20289" y="7450"/>
                  </a:lnTo>
                  <a:lnTo>
                    <a:pt x="20245" y="7129"/>
                  </a:lnTo>
                  <a:lnTo>
                    <a:pt x="20274" y="6594"/>
                  </a:lnTo>
                  <a:lnTo>
                    <a:pt x="20303" y="6166"/>
                  </a:lnTo>
                  <a:lnTo>
                    <a:pt x="20433" y="5845"/>
                  </a:lnTo>
                  <a:lnTo>
                    <a:pt x="20462" y="5711"/>
                  </a:lnTo>
                  <a:lnTo>
                    <a:pt x="20548" y="5791"/>
                  </a:lnTo>
                  <a:lnTo>
                    <a:pt x="20822" y="5230"/>
                  </a:lnTo>
                  <a:lnTo>
                    <a:pt x="20923" y="5230"/>
                  </a:lnTo>
                  <a:lnTo>
                    <a:pt x="21153" y="5176"/>
                  </a:lnTo>
                  <a:lnTo>
                    <a:pt x="21225" y="4909"/>
                  </a:lnTo>
                  <a:lnTo>
                    <a:pt x="21427" y="4909"/>
                  </a:lnTo>
                  <a:lnTo>
                    <a:pt x="21600" y="4641"/>
                  </a:lnTo>
                  <a:lnTo>
                    <a:pt x="21535" y="4494"/>
                  </a:lnTo>
                  <a:lnTo>
                    <a:pt x="21456" y="4133"/>
                  </a:lnTo>
                  <a:lnTo>
                    <a:pt x="21369" y="4012"/>
                  </a:lnTo>
                  <a:lnTo>
                    <a:pt x="21405" y="3116"/>
                  </a:lnTo>
                  <a:lnTo>
                    <a:pt x="21362" y="2301"/>
                  </a:lnTo>
                  <a:lnTo>
                    <a:pt x="21103" y="2153"/>
                  </a:lnTo>
                  <a:lnTo>
                    <a:pt x="20879" y="2301"/>
                  </a:lnTo>
                  <a:lnTo>
                    <a:pt x="20757" y="2274"/>
                  </a:lnTo>
                  <a:lnTo>
                    <a:pt x="20260" y="4427"/>
                  </a:lnTo>
                  <a:lnTo>
                    <a:pt x="20029" y="4454"/>
                  </a:lnTo>
                  <a:lnTo>
                    <a:pt x="19928" y="4614"/>
                  </a:lnTo>
                  <a:lnTo>
                    <a:pt x="18704" y="4601"/>
                  </a:lnTo>
                  <a:lnTo>
                    <a:pt x="18401" y="5123"/>
                  </a:lnTo>
                  <a:lnTo>
                    <a:pt x="18214" y="5337"/>
                  </a:lnTo>
                  <a:lnTo>
                    <a:pt x="18127" y="5791"/>
                  </a:lnTo>
                  <a:lnTo>
                    <a:pt x="18084" y="6032"/>
                  </a:lnTo>
                  <a:lnTo>
                    <a:pt x="17868" y="6300"/>
                  </a:lnTo>
                  <a:lnTo>
                    <a:pt x="17652" y="6300"/>
                  </a:lnTo>
                  <a:lnTo>
                    <a:pt x="17493" y="6166"/>
                  </a:lnTo>
                  <a:lnTo>
                    <a:pt x="17291" y="6219"/>
                  </a:lnTo>
                  <a:lnTo>
                    <a:pt x="17032" y="6380"/>
                  </a:lnTo>
                  <a:lnTo>
                    <a:pt x="17047" y="6621"/>
                  </a:lnTo>
                  <a:lnTo>
                    <a:pt x="17032" y="7049"/>
                  </a:lnTo>
                  <a:lnTo>
                    <a:pt x="16902" y="7263"/>
                  </a:lnTo>
                  <a:lnTo>
                    <a:pt x="16643" y="7370"/>
                  </a:lnTo>
                  <a:lnTo>
                    <a:pt x="16240" y="7744"/>
                  </a:lnTo>
                  <a:lnTo>
                    <a:pt x="15937" y="7931"/>
                  </a:lnTo>
                  <a:lnTo>
                    <a:pt x="15649" y="7958"/>
                  </a:lnTo>
                  <a:lnTo>
                    <a:pt x="15476" y="7718"/>
                  </a:lnTo>
                  <a:lnTo>
                    <a:pt x="15562" y="7423"/>
                  </a:lnTo>
                  <a:lnTo>
                    <a:pt x="15606" y="7343"/>
                  </a:lnTo>
                  <a:lnTo>
                    <a:pt x="15663" y="7049"/>
                  </a:lnTo>
                  <a:lnTo>
                    <a:pt x="15771" y="6929"/>
                  </a:lnTo>
                  <a:lnTo>
                    <a:pt x="15908" y="6487"/>
                  </a:lnTo>
                  <a:lnTo>
                    <a:pt x="15764" y="6139"/>
                  </a:lnTo>
                  <a:lnTo>
                    <a:pt x="15735" y="5578"/>
                  </a:lnTo>
                  <a:lnTo>
                    <a:pt x="15548" y="5471"/>
                  </a:lnTo>
                  <a:lnTo>
                    <a:pt x="15303" y="5792"/>
                  </a:lnTo>
                  <a:lnTo>
                    <a:pt x="15389" y="5417"/>
                  </a:lnTo>
                  <a:lnTo>
                    <a:pt x="15534" y="5043"/>
                  </a:lnTo>
                  <a:lnTo>
                    <a:pt x="15476" y="4695"/>
                  </a:lnTo>
                  <a:lnTo>
                    <a:pt x="15433" y="4294"/>
                  </a:lnTo>
                  <a:lnTo>
                    <a:pt x="15202" y="4133"/>
                  </a:lnTo>
                  <a:lnTo>
                    <a:pt x="15000" y="3812"/>
                  </a:lnTo>
                  <a:lnTo>
                    <a:pt x="14755" y="3999"/>
                  </a:lnTo>
                  <a:lnTo>
                    <a:pt x="14770" y="4347"/>
                  </a:lnTo>
                  <a:lnTo>
                    <a:pt x="14626" y="4668"/>
                  </a:lnTo>
                  <a:lnTo>
                    <a:pt x="14510" y="4561"/>
                  </a:lnTo>
                  <a:lnTo>
                    <a:pt x="14294" y="5016"/>
                  </a:lnTo>
                  <a:lnTo>
                    <a:pt x="14294" y="5551"/>
                  </a:lnTo>
                  <a:lnTo>
                    <a:pt x="14323" y="6086"/>
                  </a:lnTo>
                  <a:lnTo>
                    <a:pt x="14453" y="6460"/>
                  </a:lnTo>
                  <a:lnTo>
                    <a:pt x="14438" y="7263"/>
                  </a:lnTo>
                  <a:lnTo>
                    <a:pt x="14165" y="7744"/>
                  </a:lnTo>
                  <a:lnTo>
                    <a:pt x="13963" y="7771"/>
                  </a:lnTo>
                  <a:lnTo>
                    <a:pt x="13862" y="7209"/>
                  </a:lnTo>
                  <a:lnTo>
                    <a:pt x="13761" y="6808"/>
                  </a:lnTo>
                  <a:lnTo>
                    <a:pt x="13804" y="6273"/>
                  </a:lnTo>
                  <a:lnTo>
                    <a:pt x="13761" y="5738"/>
                  </a:lnTo>
                  <a:lnTo>
                    <a:pt x="13862" y="5390"/>
                  </a:lnTo>
                  <a:lnTo>
                    <a:pt x="13920" y="5043"/>
                  </a:lnTo>
                  <a:lnTo>
                    <a:pt x="14021" y="4454"/>
                  </a:lnTo>
                  <a:lnTo>
                    <a:pt x="13790" y="4935"/>
                  </a:lnTo>
                  <a:lnTo>
                    <a:pt x="13920" y="4106"/>
                  </a:lnTo>
                  <a:lnTo>
                    <a:pt x="14121" y="3785"/>
                  </a:lnTo>
                  <a:lnTo>
                    <a:pt x="14366" y="3758"/>
                  </a:lnTo>
                  <a:lnTo>
                    <a:pt x="14554" y="3598"/>
                  </a:lnTo>
                  <a:lnTo>
                    <a:pt x="14856" y="3598"/>
                  </a:lnTo>
                  <a:lnTo>
                    <a:pt x="15101" y="3598"/>
                  </a:lnTo>
                  <a:lnTo>
                    <a:pt x="15260" y="3518"/>
                  </a:lnTo>
                  <a:lnTo>
                    <a:pt x="15447" y="3571"/>
                  </a:lnTo>
                  <a:lnTo>
                    <a:pt x="15534" y="3839"/>
                  </a:lnTo>
                  <a:lnTo>
                    <a:pt x="15894" y="4079"/>
                  </a:lnTo>
                  <a:lnTo>
                    <a:pt x="15966" y="3705"/>
                  </a:lnTo>
                  <a:lnTo>
                    <a:pt x="15721" y="3758"/>
                  </a:lnTo>
                  <a:lnTo>
                    <a:pt x="15562" y="3732"/>
                  </a:lnTo>
                  <a:lnTo>
                    <a:pt x="15332" y="3411"/>
                  </a:lnTo>
                  <a:lnTo>
                    <a:pt x="15188" y="3250"/>
                  </a:lnTo>
                  <a:lnTo>
                    <a:pt x="15022" y="3023"/>
                  </a:lnTo>
                  <a:lnTo>
                    <a:pt x="14856" y="3116"/>
                  </a:lnTo>
                  <a:lnTo>
                    <a:pt x="14698" y="2902"/>
                  </a:lnTo>
                  <a:lnTo>
                    <a:pt x="14323" y="2929"/>
                  </a:lnTo>
                  <a:lnTo>
                    <a:pt x="14121" y="3170"/>
                  </a:lnTo>
                  <a:lnTo>
                    <a:pt x="13963" y="2983"/>
                  </a:lnTo>
                  <a:lnTo>
                    <a:pt x="13776" y="2769"/>
                  </a:lnTo>
                  <a:lnTo>
                    <a:pt x="13502" y="2742"/>
                  </a:lnTo>
                  <a:lnTo>
                    <a:pt x="13776" y="2020"/>
                  </a:lnTo>
                  <a:lnTo>
                    <a:pt x="13459" y="2287"/>
                  </a:lnTo>
                  <a:lnTo>
                    <a:pt x="13199" y="2662"/>
                  </a:lnTo>
                  <a:lnTo>
                    <a:pt x="12940" y="2929"/>
                  </a:lnTo>
                  <a:lnTo>
                    <a:pt x="12709" y="2983"/>
                  </a:lnTo>
                  <a:lnTo>
                    <a:pt x="12680" y="2715"/>
                  </a:lnTo>
                  <a:lnTo>
                    <a:pt x="12205" y="2902"/>
                  </a:lnTo>
                  <a:lnTo>
                    <a:pt x="12605" y="2254"/>
                  </a:lnTo>
                  <a:lnTo>
                    <a:pt x="12886" y="1872"/>
                  </a:lnTo>
                  <a:lnTo>
                    <a:pt x="13235" y="1364"/>
                  </a:lnTo>
                  <a:lnTo>
                    <a:pt x="13091" y="1324"/>
                  </a:lnTo>
                  <a:lnTo>
                    <a:pt x="12616" y="1351"/>
                  </a:lnTo>
                  <a:lnTo>
                    <a:pt x="12399" y="1271"/>
                  </a:lnTo>
                  <a:lnTo>
                    <a:pt x="12205" y="1210"/>
                  </a:lnTo>
                  <a:lnTo>
                    <a:pt x="12010" y="950"/>
                  </a:lnTo>
                  <a:lnTo>
                    <a:pt x="11794" y="976"/>
                  </a:lnTo>
                  <a:lnTo>
                    <a:pt x="11384" y="789"/>
                  </a:lnTo>
                  <a:lnTo>
                    <a:pt x="11276" y="548"/>
                  </a:lnTo>
                  <a:lnTo>
                    <a:pt x="11218" y="174"/>
                  </a:lnTo>
                  <a:lnTo>
                    <a:pt x="11117" y="0"/>
                  </a:lnTo>
                  <a:lnTo>
                    <a:pt x="11124" y="201"/>
                  </a:lnTo>
                  <a:lnTo>
                    <a:pt x="11023" y="495"/>
                  </a:lnTo>
                  <a:lnTo>
                    <a:pt x="908" y="508"/>
                  </a:lnTo>
                  <a:cubicBezTo>
                    <a:pt x="908" y="508"/>
                    <a:pt x="850" y="655"/>
                    <a:pt x="850" y="65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8" name="Shape"/>
            <p:cNvSpPr/>
            <p:nvPr/>
          </p:nvSpPr>
          <p:spPr>
            <a:xfrm>
              <a:off x="21100226" y="7077709"/>
              <a:ext cx="75911" cy="25310"/>
            </a:xfrm>
            <a:custGeom>
              <a:avLst/>
              <a:gdLst/>
              <a:ahLst/>
              <a:cxnLst>
                <a:cxn ang="0">
                  <a:pos x="wd2" y="hd2"/>
                </a:cxn>
                <a:cxn ang="5400000">
                  <a:pos x="wd2" y="hd2"/>
                </a:cxn>
                <a:cxn ang="10800000">
                  <a:pos x="wd2" y="hd2"/>
                </a:cxn>
                <a:cxn ang="16200000">
                  <a:pos x="wd2" y="hd2"/>
                </a:cxn>
              </a:cxnLst>
              <a:rect l="0" t="0" r="r" b="b"/>
              <a:pathLst>
                <a:path w="21600" h="21600" extrusionOk="0">
                  <a:moveTo>
                    <a:pt x="0" y="1273"/>
                  </a:moveTo>
                  <a:lnTo>
                    <a:pt x="5929" y="0"/>
                  </a:lnTo>
                  <a:lnTo>
                    <a:pt x="15669" y="7622"/>
                  </a:lnTo>
                  <a:lnTo>
                    <a:pt x="21600" y="7622"/>
                  </a:lnTo>
                  <a:lnTo>
                    <a:pt x="16093" y="15244"/>
                  </a:lnTo>
                  <a:lnTo>
                    <a:pt x="10165" y="21600"/>
                  </a:lnTo>
                  <a:lnTo>
                    <a:pt x="2963" y="21600"/>
                  </a:lnTo>
                  <a:lnTo>
                    <a:pt x="0" y="8895"/>
                  </a:lnTo>
                  <a:cubicBezTo>
                    <a:pt x="0" y="8895"/>
                    <a:pt x="0" y="1273"/>
                    <a:pt x="0" y="127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9" name="Shape"/>
            <p:cNvSpPr/>
            <p:nvPr/>
          </p:nvSpPr>
          <p:spPr>
            <a:xfrm>
              <a:off x="20662631" y="6800864"/>
              <a:ext cx="43162" cy="65489"/>
            </a:xfrm>
            <a:custGeom>
              <a:avLst/>
              <a:gdLst/>
              <a:ahLst/>
              <a:cxnLst>
                <a:cxn ang="0">
                  <a:pos x="wd2" y="hd2"/>
                </a:cxn>
                <a:cxn ang="5400000">
                  <a:pos x="wd2" y="hd2"/>
                </a:cxn>
                <a:cxn ang="10800000">
                  <a:pos x="wd2" y="hd2"/>
                </a:cxn>
                <a:cxn ang="16200000">
                  <a:pos x="wd2" y="hd2"/>
                </a:cxn>
              </a:cxnLst>
              <a:rect l="0" t="0" r="r" b="b"/>
              <a:pathLst>
                <a:path w="21600" h="21600" extrusionOk="0">
                  <a:moveTo>
                    <a:pt x="8939" y="0"/>
                  </a:moveTo>
                  <a:lnTo>
                    <a:pt x="0" y="8837"/>
                  </a:lnTo>
                  <a:lnTo>
                    <a:pt x="8192" y="14236"/>
                  </a:lnTo>
                  <a:lnTo>
                    <a:pt x="14150" y="16690"/>
                  </a:lnTo>
                  <a:lnTo>
                    <a:pt x="16384" y="21600"/>
                  </a:lnTo>
                  <a:lnTo>
                    <a:pt x="21600" y="14728"/>
                  </a:lnTo>
                  <a:lnTo>
                    <a:pt x="19365" y="7853"/>
                  </a:lnTo>
                  <a:cubicBezTo>
                    <a:pt x="19365" y="7853"/>
                    <a:pt x="8939" y="0"/>
                    <a:pt x="893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0" name="Shape"/>
            <p:cNvSpPr/>
            <p:nvPr/>
          </p:nvSpPr>
          <p:spPr>
            <a:xfrm>
              <a:off x="20850173" y="6970543"/>
              <a:ext cx="26793" cy="19353"/>
            </a:xfrm>
            <a:custGeom>
              <a:avLst/>
              <a:gdLst/>
              <a:ahLst/>
              <a:cxnLst>
                <a:cxn ang="0">
                  <a:pos x="wd2" y="hd2"/>
                </a:cxn>
                <a:cxn ang="5400000">
                  <a:pos x="wd2" y="hd2"/>
                </a:cxn>
                <a:cxn ang="10800000">
                  <a:pos x="wd2" y="hd2"/>
                </a:cxn>
                <a:cxn ang="16200000">
                  <a:pos x="wd2" y="hd2"/>
                </a:cxn>
              </a:cxnLst>
              <a:rect l="0" t="0" r="r" b="b"/>
              <a:pathLst>
                <a:path w="21600" h="21600" extrusionOk="0">
                  <a:moveTo>
                    <a:pt x="15595" y="1665"/>
                  </a:moveTo>
                  <a:lnTo>
                    <a:pt x="2398" y="4984"/>
                  </a:lnTo>
                  <a:lnTo>
                    <a:pt x="0" y="18271"/>
                  </a:lnTo>
                  <a:lnTo>
                    <a:pt x="20398" y="21600"/>
                  </a:lnTo>
                  <a:lnTo>
                    <a:pt x="21600" y="0"/>
                  </a:lnTo>
                  <a:cubicBezTo>
                    <a:pt x="21600" y="0"/>
                    <a:pt x="15595" y="1665"/>
                    <a:pt x="15595" y="166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1" name="Shape"/>
            <p:cNvSpPr/>
            <p:nvPr/>
          </p:nvSpPr>
          <p:spPr>
            <a:xfrm>
              <a:off x="20698355" y="6791934"/>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2" name="Shape"/>
            <p:cNvSpPr/>
            <p:nvPr/>
          </p:nvSpPr>
          <p:spPr>
            <a:xfrm>
              <a:off x="21269906" y="7131293"/>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3" name="Shape"/>
            <p:cNvSpPr/>
            <p:nvPr/>
          </p:nvSpPr>
          <p:spPr>
            <a:xfrm>
              <a:off x="21305628" y="7131293"/>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4" name="Shape"/>
            <p:cNvSpPr/>
            <p:nvPr/>
          </p:nvSpPr>
          <p:spPr>
            <a:xfrm>
              <a:off x="21323489" y="719380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5" name="Shape"/>
            <p:cNvSpPr/>
            <p:nvPr/>
          </p:nvSpPr>
          <p:spPr>
            <a:xfrm>
              <a:off x="21332420" y="725631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6" name="Shape"/>
            <p:cNvSpPr/>
            <p:nvPr/>
          </p:nvSpPr>
          <p:spPr>
            <a:xfrm>
              <a:off x="21386003" y="7283112"/>
              <a:ext cx="24560" cy="245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7" name="Shape"/>
            <p:cNvSpPr/>
            <p:nvPr/>
          </p:nvSpPr>
          <p:spPr>
            <a:xfrm>
              <a:off x="21314559" y="7283112"/>
              <a:ext cx="24560" cy="245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8" name="Shape"/>
            <p:cNvSpPr/>
            <p:nvPr/>
          </p:nvSpPr>
          <p:spPr>
            <a:xfrm>
              <a:off x="21305628" y="7327763"/>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9" name="Shape"/>
            <p:cNvSpPr/>
            <p:nvPr/>
          </p:nvSpPr>
          <p:spPr>
            <a:xfrm>
              <a:off x="21314559" y="7399208"/>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0" name="Shape"/>
            <p:cNvSpPr/>
            <p:nvPr/>
          </p:nvSpPr>
          <p:spPr>
            <a:xfrm>
              <a:off x="20778728" y="8506590"/>
              <a:ext cx="335636" cy="1910387"/>
            </a:xfrm>
            <a:custGeom>
              <a:avLst/>
              <a:gdLst/>
              <a:ahLst/>
              <a:cxnLst>
                <a:cxn ang="0">
                  <a:pos x="wd2" y="hd2"/>
                </a:cxn>
                <a:cxn ang="5400000">
                  <a:pos x="wd2" y="hd2"/>
                </a:cxn>
                <a:cxn ang="10800000">
                  <a:pos x="wd2" y="hd2"/>
                </a:cxn>
                <a:cxn ang="16200000">
                  <a:pos x="wd2" y="hd2"/>
                </a:cxn>
              </a:cxnLst>
              <a:rect l="0" t="0" r="r" b="b"/>
              <a:pathLst>
                <a:path w="21600" h="21600" extrusionOk="0">
                  <a:moveTo>
                    <a:pt x="13315" y="471"/>
                  </a:moveTo>
                  <a:lnTo>
                    <a:pt x="13027" y="1330"/>
                  </a:lnTo>
                  <a:lnTo>
                    <a:pt x="13985" y="2104"/>
                  </a:lnTo>
                  <a:lnTo>
                    <a:pt x="12835" y="2642"/>
                  </a:lnTo>
                  <a:lnTo>
                    <a:pt x="12644" y="3517"/>
                  </a:lnTo>
                  <a:lnTo>
                    <a:pt x="12261" y="3955"/>
                  </a:lnTo>
                  <a:lnTo>
                    <a:pt x="11878" y="4796"/>
                  </a:lnTo>
                  <a:lnTo>
                    <a:pt x="10154" y="5267"/>
                  </a:lnTo>
                  <a:lnTo>
                    <a:pt x="10728" y="5907"/>
                  </a:lnTo>
                  <a:lnTo>
                    <a:pt x="9962" y="6344"/>
                  </a:lnTo>
                  <a:lnTo>
                    <a:pt x="10154" y="7051"/>
                  </a:lnTo>
                  <a:lnTo>
                    <a:pt x="10154" y="7590"/>
                  </a:lnTo>
                  <a:lnTo>
                    <a:pt x="8812" y="8162"/>
                  </a:lnTo>
                  <a:lnTo>
                    <a:pt x="7663" y="8835"/>
                  </a:lnTo>
                  <a:lnTo>
                    <a:pt x="6705" y="9576"/>
                  </a:lnTo>
                  <a:lnTo>
                    <a:pt x="5747" y="9643"/>
                  </a:lnTo>
                  <a:lnTo>
                    <a:pt x="5556" y="10249"/>
                  </a:lnTo>
                  <a:lnTo>
                    <a:pt x="5939" y="11090"/>
                  </a:lnTo>
                  <a:lnTo>
                    <a:pt x="5173" y="11461"/>
                  </a:lnTo>
                  <a:lnTo>
                    <a:pt x="4406" y="11932"/>
                  </a:lnTo>
                  <a:lnTo>
                    <a:pt x="5364" y="12201"/>
                  </a:lnTo>
                  <a:lnTo>
                    <a:pt x="4214" y="12336"/>
                  </a:lnTo>
                  <a:lnTo>
                    <a:pt x="3257" y="12975"/>
                  </a:lnTo>
                  <a:lnTo>
                    <a:pt x="3640" y="13211"/>
                  </a:lnTo>
                  <a:lnTo>
                    <a:pt x="5747" y="12874"/>
                  </a:lnTo>
                  <a:lnTo>
                    <a:pt x="6131" y="12369"/>
                  </a:lnTo>
                  <a:lnTo>
                    <a:pt x="6131" y="12167"/>
                  </a:lnTo>
                  <a:lnTo>
                    <a:pt x="7471" y="12033"/>
                  </a:lnTo>
                  <a:lnTo>
                    <a:pt x="8046" y="12403"/>
                  </a:lnTo>
                  <a:lnTo>
                    <a:pt x="6705" y="12975"/>
                  </a:lnTo>
                  <a:lnTo>
                    <a:pt x="6322" y="13615"/>
                  </a:lnTo>
                  <a:lnTo>
                    <a:pt x="5173" y="14254"/>
                  </a:lnTo>
                  <a:lnTo>
                    <a:pt x="4023" y="13951"/>
                  </a:lnTo>
                  <a:cubicBezTo>
                    <a:pt x="4023" y="13951"/>
                    <a:pt x="2873" y="14220"/>
                    <a:pt x="3065" y="14321"/>
                  </a:cubicBezTo>
                  <a:cubicBezTo>
                    <a:pt x="3257" y="14422"/>
                    <a:pt x="3832" y="14725"/>
                    <a:pt x="3832" y="14725"/>
                  </a:cubicBezTo>
                  <a:lnTo>
                    <a:pt x="3640" y="14826"/>
                  </a:lnTo>
                  <a:lnTo>
                    <a:pt x="2490" y="14860"/>
                  </a:lnTo>
                  <a:lnTo>
                    <a:pt x="383" y="15163"/>
                  </a:lnTo>
                  <a:lnTo>
                    <a:pt x="575" y="15398"/>
                  </a:lnTo>
                  <a:lnTo>
                    <a:pt x="2874" y="15163"/>
                  </a:lnTo>
                  <a:lnTo>
                    <a:pt x="3832" y="15298"/>
                  </a:lnTo>
                  <a:lnTo>
                    <a:pt x="4406" y="15398"/>
                  </a:lnTo>
                  <a:lnTo>
                    <a:pt x="3640" y="15701"/>
                  </a:lnTo>
                  <a:lnTo>
                    <a:pt x="3065" y="15870"/>
                  </a:lnTo>
                  <a:lnTo>
                    <a:pt x="2874" y="16274"/>
                  </a:lnTo>
                  <a:lnTo>
                    <a:pt x="1341" y="15937"/>
                  </a:lnTo>
                  <a:lnTo>
                    <a:pt x="1149" y="16105"/>
                  </a:lnTo>
                  <a:lnTo>
                    <a:pt x="191" y="16442"/>
                  </a:lnTo>
                  <a:lnTo>
                    <a:pt x="0" y="16610"/>
                  </a:lnTo>
                  <a:lnTo>
                    <a:pt x="766" y="16947"/>
                  </a:lnTo>
                  <a:cubicBezTo>
                    <a:pt x="766" y="16947"/>
                    <a:pt x="383" y="17115"/>
                    <a:pt x="958" y="17149"/>
                  </a:cubicBezTo>
                  <a:cubicBezTo>
                    <a:pt x="1533" y="17182"/>
                    <a:pt x="2874" y="17250"/>
                    <a:pt x="2874" y="17250"/>
                  </a:cubicBezTo>
                  <a:lnTo>
                    <a:pt x="3448" y="16980"/>
                  </a:lnTo>
                  <a:lnTo>
                    <a:pt x="3065" y="17519"/>
                  </a:lnTo>
                  <a:lnTo>
                    <a:pt x="958" y="17485"/>
                  </a:lnTo>
                  <a:lnTo>
                    <a:pt x="958" y="17687"/>
                  </a:lnTo>
                  <a:lnTo>
                    <a:pt x="3065" y="17990"/>
                  </a:lnTo>
                  <a:lnTo>
                    <a:pt x="3448" y="17721"/>
                  </a:lnTo>
                  <a:cubicBezTo>
                    <a:pt x="3448" y="17721"/>
                    <a:pt x="5172" y="17654"/>
                    <a:pt x="4789" y="17889"/>
                  </a:cubicBezTo>
                  <a:cubicBezTo>
                    <a:pt x="4406" y="18125"/>
                    <a:pt x="4406" y="18293"/>
                    <a:pt x="4406" y="18293"/>
                  </a:cubicBezTo>
                  <a:lnTo>
                    <a:pt x="2874" y="18293"/>
                  </a:lnTo>
                  <a:lnTo>
                    <a:pt x="1149" y="18327"/>
                  </a:lnTo>
                  <a:cubicBezTo>
                    <a:pt x="1149" y="18327"/>
                    <a:pt x="2108" y="18394"/>
                    <a:pt x="2299" y="18495"/>
                  </a:cubicBezTo>
                  <a:cubicBezTo>
                    <a:pt x="2490" y="18596"/>
                    <a:pt x="2682" y="18697"/>
                    <a:pt x="2682" y="18697"/>
                  </a:cubicBezTo>
                  <a:lnTo>
                    <a:pt x="4214" y="18529"/>
                  </a:lnTo>
                  <a:cubicBezTo>
                    <a:pt x="4214" y="18529"/>
                    <a:pt x="5364" y="18663"/>
                    <a:pt x="4789" y="18731"/>
                  </a:cubicBezTo>
                  <a:cubicBezTo>
                    <a:pt x="4214" y="18798"/>
                    <a:pt x="4214" y="18798"/>
                    <a:pt x="4214" y="18798"/>
                  </a:cubicBezTo>
                  <a:lnTo>
                    <a:pt x="5364" y="18865"/>
                  </a:lnTo>
                  <a:cubicBezTo>
                    <a:pt x="5364" y="18865"/>
                    <a:pt x="6322" y="18865"/>
                    <a:pt x="6322" y="18764"/>
                  </a:cubicBezTo>
                  <a:cubicBezTo>
                    <a:pt x="6322" y="18663"/>
                    <a:pt x="7471" y="18529"/>
                    <a:pt x="7471" y="18630"/>
                  </a:cubicBezTo>
                  <a:cubicBezTo>
                    <a:pt x="7471" y="18731"/>
                    <a:pt x="7471" y="18832"/>
                    <a:pt x="7471" y="18832"/>
                  </a:cubicBezTo>
                  <a:lnTo>
                    <a:pt x="5556" y="18966"/>
                  </a:lnTo>
                  <a:lnTo>
                    <a:pt x="4789" y="19235"/>
                  </a:lnTo>
                  <a:lnTo>
                    <a:pt x="5173" y="19404"/>
                  </a:lnTo>
                  <a:lnTo>
                    <a:pt x="5939" y="19673"/>
                  </a:lnTo>
                  <a:lnTo>
                    <a:pt x="7280" y="19774"/>
                  </a:lnTo>
                  <a:lnTo>
                    <a:pt x="8812" y="19639"/>
                  </a:lnTo>
                  <a:lnTo>
                    <a:pt x="9962" y="19606"/>
                  </a:lnTo>
                  <a:lnTo>
                    <a:pt x="9196" y="19808"/>
                  </a:lnTo>
                  <a:lnTo>
                    <a:pt x="7088" y="19875"/>
                  </a:lnTo>
                  <a:lnTo>
                    <a:pt x="4981" y="19774"/>
                  </a:lnTo>
                  <a:lnTo>
                    <a:pt x="6322" y="20111"/>
                  </a:lnTo>
                  <a:cubicBezTo>
                    <a:pt x="6322" y="20111"/>
                    <a:pt x="7280" y="20481"/>
                    <a:pt x="7663" y="20380"/>
                  </a:cubicBezTo>
                  <a:cubicBezTo>
                    <a:pt x="8046" y="20279"/>
                    <a:pt x="8812" y="20144"/>
                    <a:pt x="8812" y="20144"/>
                  </a:cubicBezTo>
                  <a:lnTo>
                    <a:pt x="8812" y="20043"/>
                  </a:lnTo>
                  <a:lnTo>
                    <a:pt x="9962" y="20077"/>
                  </a:lnTo>
                  <a:cubicBezTo>
                    <a:pt x="9962" y="20077"/>
                    <a:pt x="9771" y="20212"/>
                    <a:pt x="10728" y="20144"/>
                  </a:cubicBezTo>
                  <a:cubicBezTo>
                    <a:pt x="11686" y="20077"/>
                    <a:pt x="12453" y="20043"/>
                    <a:pt x="12453" y="20043"/>
                  </a:cubicBezTo>
                  <a:lnTo>
                    <a:pt x="12261" y="19841"/>
                  </a:lnTo>
                  <a:lnTo>
                    <a:pt x="12261" y="19572"/>
                  </a:lnTo>
                  <a:lnTo>
                    <a:pt x="12644" y="19437"/>
                  </a:lnTo>
                  <a:lnTo>
                    <a:pt x="14368" y="19370"/>
                  </a:lnTo>
                  <a:lnTo>
                    <a:pt x="15134" y="19252"/>
                  </a:lnTo>
                  <a:lnTo>
                    <a:pt x="14943" y="19395"/>
                  </a:lnTo>
                  <a:lnTo>
                    <a:pt x="13506" y="19555"/>
                  </a:lnTo>
                  <a:lnTo>
                    <a:pt x="13171" y="19698"/>
                  </a:lnTo>
                  <a:lnTo>
                    <a:pt x="13506" y="19867"/>
                  </a:lnTo>
                  <a:lnTo>
                    <a:pt x="15039" y="19850"/>
                  </a:lnTo>
                  <a:lnTo>
                    <a:pt x="15614" y="19850"/>
                  </a:lnTo>
                  <a:lnTo>
                    <a:pt x="14560" y="20077"/>
                  </a:lnTo>
                  <a:cubicBezTo>
                    <a:pt x="14560" y="20077"/>
                    <a:pt x="13554" y="20102"/>
                    <a:pt x="13650" y="20144"/>
                  </a:cubicBezTo>
                  <a:cubicBezTo>
                    <a:pt x="13746" y="20186"/>
                    <a:pt x="14081" y="20430"/>
                    <a:pt x="14081" y="20430"/>
                  </a:cubicBezTo>
                  <a:lnTo>
                    <a:pt x="15757" y="20565"/>
                  </a:lnTo>
                  <a:lnTo>
                    <a:pt x="13554" y="20548"/>
                  </a:lnTo>
                  <a:lnTo>
                    <a:pt x="12931" y="20380"/>
                  </a:lnTo>
                  <a:lnTo>
                    <a:pt x="12357" y="20127"/>
                  </a:lnTo>
                  <a:cubicBezTo>
                    <a:pt x="12357" y="20127"/>
                    <a:pt x="12022" y="20161"/>
                    <a:pt x="12069" y="20195"/>
                  </a:cubicBezTo>
                  <a:cubicBezTo>
                    <a:pt x="12117" y="20228"/>
                    <a:pt x="11926" y="20338"/>
                    <a:pt x="11926" y="20338"/>
                  </a:cubicBezTo>
                  <a:lnTo>
                    <a:pt x="11207" y="20279"/>
                  </a:lnTo>
                  <a:lnTo>
                    <a:pt x="10297" y="20212"/>
                  </a:lnTo>
                  <a:lnTo>
                    <a:pt x="9196" y="20212"/>
                  </a:lnTo>
                  <a:lnTo>
                    <a:pt x="9004" y="20371"/>
                  </a:lnTo>
                  <a:lnTo>
                    <a:pt x="9770" y="20447"/>
                  </a:lnTo>
                  <a:lnTo>
                    <a:pt x="10536" y="20557"/>
                  </a:lnTo>
                  <a:lnTo>
                    <a:pt x="11495" y="20489"/>
                  </a:lnTo>
                  <a:cubicBezTo>
                    <a:pt x="11495" y="20489"/>
                    <a:pt x="11734" y="20422"/>
                    <a:pt x="11878" y="20447"/>
                  </a:cubicBezTo>
                  <a:cubicBezTo>
                    <a:pt x="12022" y="20472"/>
                    <a:pt x="12261" y="20531"/>
                    <a:pt x="12261" y="20531"/>
                  </a:cubicBezTo>
                  <a:lnTo>
                    <a:pt x="11973" y="20599"/>
                  </a:lnTo>
                  <a:lnTo>
                    <a:pt x="11686" y="20725"/>
                  </a:lnTo>
                  <a:lnTo>
                    <a:pt x="11111" y="20758"/>
                  </a:lnTo>
                  <a:lnTo>
                    <a:pt x="12022" y="20876"/>
                  </a:lnTo>
                  <a:cubicBezTo>
                    <a:pt x="12022" y="20876"/>
                    <a:pt x="12740" y="20918"/>
                    <a:pt x="12788" y="20952"/>
                  </a:cubicBezTo>
                  <a:cubicBezTo>
                    <a:pt x="12835" y="20986"/>
                    <a:pt x="12931" y="21028"/>
                    <a:pt x="12931" y="21028"/>
                  </a:cubicBezTo>
                  <a:lnTo>
                    <a:pt x="14129" y="21019"/>
                  </a:lnTo>
                  <a:lnTo>
                    <a:pt x="15039" y="20969"/>
                  </a:lnTo>
                  <a:cubicBezTo>
                    <a:pt x="15039" y="20969"/>
                    <a:pt x="15613" y="20960"/>
                    <a:pt x="15565" y="20986"/>
                  </a:cubicBezTo>
                  <a:cubicBezTo>
                    <a:pt x="15518" y="21011"/>
                    <a:pt x="14895" y="21146"/>
                    <a:pt x="14895" y="21146"/>
                  </a:cubicBezTo>
                  <a:cubicBezTo>
                    <a:pt x="14895" y="21146"/>
                    <a:pt x="14177" y="21204"/>
                    <a:pt x="14320" y="21213"/>
                  </a:cubicBezTo>
                  <a:cubicBezTo>
                    <a:pt x="14464" y="21221"/>
                    <a:pt x="15375" y="21390"/>
                    <a:pt x="15470" y="21415"/>
                  </a:cubicBezTo>
                  <a:cubicBezTo>
                    <a:pt x="15565" y="21440"/>
                    <a:pt x="16140" y="21465"/>
                    <a:pt x="16140" y="21465"/>
                  </a:cubicBezTo>
                  <a:lnTo>
                    <a:pt x="16045" y="21297"/>
                  </a:lnTo>
                  <a:cubicBezTo>
                    <a:pt x="16045" y="21297"/>
                    <a:pt x="17002" y="21263"/>
                    <a:pt x="17098" y="21297"/>
                  </a:cubicBezTo>
                  <a:cubicBezTo>
                    <a:pt x="17194" y="21331"/>
                    <a:pt x="17913" y="21482"/>
                    <a:pt x="17913" y="21482"/>
                  </a:cubicBezTo>
                  <a:cubicBezTo>
                    <a:pt x="17913" y="21482"/>
                    <a:pt x="18631" y="21541"/>
                    <a:pt x="18822" y="21558"/>
                  </a:cubicBezTo>
                  <a:cubicBezTo>
                    <a:pt x="19014" y="21575"/>
                    <a:pt x="19541" y="21600"/>
                    <a:pt x="19541" y="21600"/>
                  </a:cubicBezTo>
                  <a:lnTo>
                    <a:pt x="18535" y="21339"/>
                  </a:lnTo>
                  <a:lnTo>
                    <a:pt x="18295" y="21213"/>
                  </a:lnTo>
                  <a:lnTo>
                    <a:pt x="18152" y="21087"/>
                  </a:lnTo>
                  <a:lnTo>
                    <a:pt x="17817" y="21036"/>
                  </a:lnTo>
                  <a:lnTo>
                    <a:pt x="17913" y="20902"/>
                  </a:lnTo>
                  <a:lnTo>
                    <a:pt x="17601" y="19349"/>
                  </a:lnTo>
                  <a:lnTo>
                    <a:pt x="16571" y="19311"/>
                  </a:lnTo>
                  <a:lnTo>
                    <a:pt x="15853" y="19244"/>
                  </a:lnTo>
                  <a:lnTo>
                    <a:pt x="15374" y="19034"/>
                  </a:lnTo>
                  <a:lnTo>
                    <a:pt x="15183" y="18933"/>
                  </a:lnTo>
                  <a:lnTo>
                    <a:pt x="12357" y="18832"/>
                  </a:lnTo>
                  <a:lnTo>
                    <a:pt x="10058" y="18857"/>
                  </a:lnTo>
                  <a:lnTo>
                    <a:pt x="8908" y="18579"/>
                  </a:lnTo>
                  <a:lnTo>
                    <a:pt x="8908" y="17923"/>
                  </a:lnTo>
                  <a:lnTo>
                    <a:pt x="6753" y="17999"/>
                  </a:lnTo>
                  <a:lnTo>
                    <a:pt x="6705" y="17670"/>
                  </a:lnTo>
                  <a:lnTo>
                    <a:pt x="6609" y="17367"/>
                  </a:lnTo>
                  <a:lnTo>
                    <a:pt x="6035" y="16964"/>
                  </a:lnTo>
                  <a:lnTo>
                    <a:pt x="6849" y="16736"/>
                  </a:lnTo>
                  <a:lnTo>
                    <a:pt x="7903" y="16307"/>
                  </a:lnTo>
                  <a:lnTo>
                    <a:pt x="8190" y="15802"/>
                  </a:lnTo>
                  <a:lnTo>
                    <a:pt x="9770" y="15651"/>
                  </a:lnTo>
                  <a:lnTo>
                    <a:pt x="10632" y="15171"/>
                  </a:lnTo>
                  <a:lnTo>
                    <a:pt x="10201" y="14641"/>
                  </a:lnTo>
                  <a:lnTo>
                    <a:pt x="10920" y="14263"/>
                  </a:lnTo>
                  <a:lnTo>
                    <a:pt x="9770" y="13985"/>
                  </a:lnTo>
                  <a:lnTo>
                    <a:pt x="9339" y="13430"/>
                  </a:lnTo>
                  <a:lnTo>
                    <a:pt x="9483" y="13127"/>
                  </a:lnTo>
                  <a:lnTo>
                    <a:pt x="9196" y="12874"/>
                  </a:lnTo>
                  <a:lnTo>
                    <a:pt x="9723" y="12647"/>
                  </a:lnTo>
                  <a:lnTo>
                    <a:pt x="9914" y="11334"/>
                  </a:lnTo>
                  <a:lnTo>
                    <a:pt x="10824" y="10754"/>
                  </a:lnTo>
                  <a:lnTo>
                    <a:pt x="12213" y="10451"/>
                  </a:lnTo>
                  <a:lnTo>
                    <a:pt x="11064" y="10089"/>
                  </a:lnTo>
                  <a:lnTo>
                    <a:pt x="10776" y="9391"/>
                  </a:lnTo>
                  <a:lnTo>
                    <a:pt x="11926" y="9138"/>
                  </a:lnTo>
                  <a:lnTo>
                    <a:pt x="13219" y="9037"/>
                  </a:lnTo>
                  <a:lnTo>
                    <a:pt x="13554" y="8356"/>
                  </a:lnTo>
                  <a:lnTo>
                    <a:pt x="14703" y="8002"/>
                  </a:lnTo>
                  <a:lnTo>
                    <a:pt x="14991" y="7598"/>
                  </a:lnTo>
                  <a:lnTo>
                    <a:pt x="13410" y="7245"/>
                  </a:lnTo>
                  <a:lnTo>
                    <a:pt x="12548" y="6765"/>
                  </a:lnTo>
                  <a:lnTo>
                    <a:pt x="14368" y="5907"/>
                  </a:lnTo>
                  <a:lnTo>
                    <a:pt x="15230" y="5049"/>
                  </a:lnTo>
                  <a:lnTo>
                    <a:pt x="16763" y="4620"/>
                  </a:lnTo>
                  <a:lnTo>
                    <a:pt x="18535" y="4594"/>
                  </a:lnTo>
                  <a:lnTo>
                    <a:pt x="18822" y="4392"/>
                  </a:lnTo>
                  <a:lnTo>
                    <a:pt x="17386" y="3812"/>
                  </a:lnTo>
                  <a:lnTo>
                    <a:pt x="18104" y="3610"/>
                  </a:lnTo>
                  <a:lnTo>
                    <a:pt x="18391" y="3206"/>
                  </a:lnTo>
                  <a:lnTo>
                    <a:pt x="20834" y="2953"/>
                  </a:lnTo>
                  <a:lnTo>
                    <a:pt x="21409" y="2752"/>
                  </a:lnTo>
                  <a:lnTo>
                    <a:pt x="21600" y="2373"/>
                  </a:lnTo>
                  <a:lnTo>
                    <a:pt x="19828" y="2398"/>
                  </a:lnTo>
                  <a:lnTo>
                    <a:pt x="18822" y="1616"/>
                  </a:lnTo>
                  <a:lnTo>
                    <a:pt x="17913" y="1540"/>
                  </a:lnTo>
                  <a:lnTo>
                    <a:pt x="17673" y="1388"/>
                  </a:lnTo>
                  <a:lnTo>
                    <a:pt x="17817" y="1010"/>
                  </a:lnTo>
                  <a:lnTo>
                    <a:pt x="18535" y="757"/>
                  </a:lnTo>
                  <a:lnTo>
                    <a:pt x="17290" y="682"/>
                  </a:lnTo>
                  <a:lnTo>
                    <a:pt x="15374" y="0"/>
                  </a:lnTo>
                  <a:lnTo>
                    <a:pt x="14847" y="126"/>
                  </a:lnTo>
                  <a:lnTo>
                    <a:pt x="14752" y="286"/>
                  </a:lnTo>
                  <a:cubicBezTo>
                    <a:pt x="14752" y="286"/>
                    <a:pt x="13315" y="471"/>
                    <a:pt x="13315" y="4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1" name="Shape"/>
            <p:cNvSpPr/>
            <p:nvPr/>
          </p:nvSpPr>
          <p:spPr>
            <a:xfrm>
              <a:off x="19439154" y="8890601"/>
              <a:ext cx="44654" cy="26793"/>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0" y="7200"/>
                  </a:lnTo>
                  <a:lnTo>
                    <a:pt x="12960" y="21600"/>
                  </a:lnTo>
                  <a:lnTo>
                    <a:pt x="21600" y="7200"/>
                  </a:lnTo>
                  <a:cubicBezTo>
                    <a:pt x="21600" y="7200"/>
                    <a:pt x="17280" y="0"/>
                    <a:pt x="1728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2" name="Shape"/>
            <p:cNvSpPr/>
            <p:nvPr/>
          </p:nvSpPr>
          <p:spPr>
            <a:xfrm>
              <a:off x="21439585" y="9024559"/>
              <a:ext cx="200938" cy="223263"/>
            </a:xfrm>
            <a:custGeom>
              <a:avLst/>
              <a:gdLst/>
              <a:ahLst/>
              <a:cxnLst>
                <a:cxn ang="0">
                  <a:pos x="wd2" y="hd2"/>
                </a:cxn>
                <a:cxn ang="5400000">
                  <a:pos x="wd2" y="hd2"/>
                </a:cxn>
                <a:cxn ang="10800000">
                  <a:pos x="wd2" y="hd2"/>
                </a:cxn>
                <a:cxn ang="16200000">
                  <a:pos x="wd2" y="hd2"/>
                </a:cxn>
              </a:cxnLst>
              <a:rect l="0" t="0" r="r" b="b"/>
              <a:pathLst>
                <a:path w="21600" h="21600" extrusionOk="0">
                  <a:moveTo>
                    <a:pt x="20400" y="14040"/>
                  </a:moveTo>
                  <a:lnTo>
                    <a:pt x="20640" y="15984"/>
                  </a:lnTo>
                  <a:lnTo>
                    <a:pt x="18960" y="20088"/>
                  </a:lnTo>
                  <a:lnTo>
                    <a:pt x="15600" y="21600"/>
                  </a:lnTo>
                  <a:lnTo>
                    <a:pt x="9360" y="21600"/>
                  </a:lnTo>
                  <a:lnTo>
                    <a:pt x="6480" y="20520"/>
                  </a:lnTo>
                  <a:lnTo>
                    <a:pt x="4320" y="19440"/>
                  </a:lnTo>
                  <a:lnTo>
                    <a:pt x="2160" y="19008"/>
                  </a:lnTo>
                  <a:lnTo>
                    <a:pt x="960" y="16848"/>
                  </a:lnTo>
                  <a:lnTo>
                    <a:pt x="0" y="14904"/>
                  </a:lnTo>
                  <a:lnTo>
                    <a:pt x="720" y="12744"/>
                  </a:lnTo>
                  <a:lnTo>
                    <a:pt x="240" y="9072"/>
                  </a:lnTo>
                  <a:lnTo>
                    <a:pt x="2160" y="6264"/>
                  </a:lnTo>
                  <a:lnTo>
                    <a:pt x="2880" y="2160"/>
                  </a:lnTo>
                  <a:lnTo>
                    <a:pt x="4320" y="0"/>
                  </a:lnTo>
                  <a:lnTo>
                    <a:pt x="7680" y="1296"/>
                  </a:lnTo>
                  <a:lnTo>
                    <a:pt x="10800" y="4320"/>
                  </a:lnTo>
                  <a:lnTo>
                    <a:pt x="12720" y="4752"/>
                  </a:lnTo>
                  <a:lnTo>
                    <a:pt x="21120" y="9936"/>
                  </a:lnTo>
                  <a:lnTo>
                    <a:pt x="21600" y="12312"/>
                  </a:lnTo>
                  <a:cubicBezTo>
                    <a:pt x="21600" y="12312"/>
                    <a:pt x="20400" y="14040"/>
                    <a:pt x="20400" y="1404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3" name="Shape"/>
            <p:cNvSpPr/>
            <p:nvPr/>
          </p:nvSpPr>
          <p:spPr>
            <a:xfrm>
              <a:off x="21582473" y="3916312"/>
              <a:ext cx="128002" cy="113133"/>
            </a:xfrm>
            <a:custGeom>
              <a:avLst/>
              <a:gdLst/>
              <a:ahLst/>
              <a:cxnLst>
                <a:cxn ang="0">
                  <a:pos x="wd2" y="hd2"/>
                </a:cxn>
                <a:cxn ang="5400000">
                  <a:pos x="wd2" y="hd2"/>
                </a:cxn>
                <a:cxn ang="10800000">
                  <a:pos x="wd2" y="hd2"/>
                </a:cxn>
                <a:cxn ang="16200000">
                  <a:pos x="wd2" y="hd2"/>
                </a:cxn>
              </a:cxnLst>
              <a:rect l="0" t="0" r="r" b="b"/>
              <a:pathLst>
                <a:path w="21600" h="21600" extrusionOk="0">
                  <a:moveTo>
                    <a:pt x="1005" y="0"/>
                  </a:moveTo>
                  <a:lnTo>
                    <a:pt x="0" y="6820"/>
                  </a:lnTo>
                  <a:lnTo>
                    <a:pt x="3014" y="11368"/>
                  </a:lnTo>
                  <a:lnTo>
                    <a:pt x="1005" y="14210"/>
                  </a:lnTo>
                  <a:cubicBezTo>
                    <a:pt x="1005" y="14210"/>
                    <a:pt x="1507" y="17053"/>
                    <a:pt x="3014" y="17053"/>
                  </a:cubicBezTo>
                  <a:cubicBezTo>
                    <a:pt x="4521" y="17053"/>
                    <a:pt x="9042" y="17053"/>
                    <a:pt x="9042" y="17053"/>
                  </a:cubicBezTo>
                  <a:lnTo>
                    <a:pt x="4019" y="21600"/>
                  </a:lnTo>
                  <a:lnTo>
                    <a:pt x="11554" y="21600"/>
                  </a:lnTo>
                  <a:lnTo>
                    <a:pt x="21600" y="17053"/>
                  </a:lnTo>
                  <a:lnTo>
                    <a:pt x="19089" y="11937"/>
                  </a:lnTo>
                  <a:lnTo>
                    <a:pt x="14065" y="9095"/>
                  </a:lnTo>
                  <a:lnTo>
                    <a:pt x="7535" y="4547"/>
                  </a:lnTo>
                  <a:cubicBezTo>
                    <a:pt x="7535" y="4547"/>
                    <a:pt x="1005" y="0"/>
                    <a:pt x="100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4" name="Circle"/>
            <p:cNvSpPr/>
            <p:nvPr/>
          </p:nvSpPr>
          <p:spPr>
            <a:xfrm>
              <a:off x="9812072" y="5970327"/>
              <a:ext cx="24560"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5" name="Circle"/>
            <p:cNvSpPr/>
            <p:nvPr/>
          </p:nvSpPr>
          <p:spPr>
            <a:xfrm>
              <a:off x="10276458" y="6309686"/>
              <a:ext cx="24560"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grpSp>
      <p:sp>
        <p:nvSpPr>
          <p:cNvPr id="355" name="Line">
            <a:extLst>
              <a:ext uri="{FF2B5EF4-FFF2-40B4-BE49-F238E27FC236}">
                <a16:creationId xmlns:a16="http://schemas.microsoft.com/office/drawing/2014/main" id="{04849E12-93A4-4936-BCE4-5797A239AEC4}"/>
              </a:ext>
            </a:extLst>
          </p:cNvPr>
          <p:cNvSpPr/>
          <p:nvPr/>
        </p:nvSpPr>
        <p:spPr>
          <a:xfrm>
            <a:off x="489546" y="1472438"/>
            <a:ext cx="530593" cy="0"/>
          </a:xfrm>
          <a:prstGeom prst="line">
            <a:avLst/>
          </a:prstGeom>
          <a:ln w="12700">
            <a:solidFill>
              <a:schemeClr val="tx2">
                <a:lumMod val="50000"/>
                <a:lumOff val="50000"/>
              </a:schemeClr>
            </a:solidFill>
            <a:miter lim="400000"/>
          </a:ln>
        </p:spPr>
        <p:txBody>
          <a:bodyPr lIns="25400" tIns="25400" rIns="25400" bIns="25400" anchor="ctr"/>
          <a:lstStyle/>
          <a:p>
            <a:pPr algn="ctr">
              <a:lnSpc>
                <a:spcPct val="100000"/>
              </a:lnSpc>
              <a:defRPr sz="3200" spc="0">
                <a:solidFill>
                  <a:srgbClr val="000000"/>
                </a:solidFill>
                <a:latin typeface="Helvetica Light"/>
                <a:ea typeface="Helvetica Light"/>
                <a:cs typeface="Helvetica Light"/>
                <a:sym typeface="Helvetica Light"/>
              </a:defRPr>
            </a:pPr>
            <a:endParaRPr sz="1600" dirty="0">
              <a:latin typeface=""/>
              <a:sym typeface=""/>
            </a:endParaRPr>
          </a:p>
        </p:txBody>
      </p:sp>
      <p:sp>
        <p:nvSpPr>
          <p:cNvPr id="356" name="文本框 355">
            <a:extLst>
              <a:ext uri="{FF2B5EF4-FFF2-40B4-BE49-F238E27FC236}">
                <a16:creationId xmlns:a16="http://schemas.microsoft.com/office/drawing/2014/main" id="{2F26AE6B-1499-4078-A793-1075E402406E}"/>
              </a:ext>
            </a:extLst>
          </p:cNvPr>
          <p:cNvSpPr txBox="1"/>
          <p:nvPr/>
        </p:nvSpPr>
        <p:spPr>
          <a:xfrm>
            <a:off x="356515" y="350191"/>
            <a:ext cx="1148263" cy="1384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900" spc="23" dirty="0">
                <a:solidFill>
                  <a:srgbClr val="CBB057"/>
                </a:solidFill>
                <a:sym typeface="Helvetica"/>
              </a:rPr>
              <a:t>Chen Su &amp; Oliver</a:t>
            </a:r>
            <a:r>
              <a:rPr lang="zh-CN" altLang="en-US" sz="900" spc="23" dirty="0">
                <a:solidFill>
                  <a:srgbClr val="CBB057"/>
                </a:solidFill>
                <a:sym typeface="Helvetica"/>
              </a:rPr>
              <a:t> </a:t>
            </a:r>
            <a:r>
              <a:rPr lang="en-US" altLang="zh-CN" sz="900" spc="23" dirty="0">
                <a:solidFill>
                  <a:srgbClr val="CBB057"/>
                </a:solidFill>
                <a:sym typeface="Helvetica"/>
              </a:rPr>
              <a:t>Stiff</a:t>
            </a:r>
          </a:p>
        </p:txBody>
      </p:sp>
      <p:sp>
        <p:nvSpPr>
          <p:cNvPr id="357" name="文本框 356">
            <a:extLst>
              <a:ext uri="{FF2B5EF4-FFF2-40B4-BE49-F238E27FC236}">
                <a16:creationId xmlns:a16="http://schemas.microsoft.com/office/drawing/2014/main" id="{2B591C86-481D-4613-B038-C6F16626A11F}"/>
              </a:ext>
            </a:extLst>
          </p:cNvPr>
          <p:cNvSpPr txBox="1"/>
          <p:nvPr/>
        </p:nvSpPr>
        <p:spPr>
          <a:xfrm>
            <a:off x="519410" y="1007215"/>
            <a:ext cx="3845605" cy="276999"/>
          </a:xfrm>
          <a:prstGeom prst="rect">
            <a:avLst/>
          </a:prstGeom>
          <a:solidFill>
            <a:srgbClr val="FFFFFF"/>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 altLang="zh-CN" dirty="0">
                <a:solidFill>
                  <a:srgbClr val="CBB057"/>
                </a:solidFill>
              </a:rPr>
              <a:t>The impact of </a:t>
            </a:r>
            <a:r>
              <a:rPr lang="zh-CN" altLang="en-US" dirty="0">
                <a:solidFill>
                  <a:srgbClr val="CBB057"/>
                </a:solidFill>
              </a:rPr>
              <a:t> </a:t>
            </a:r>
            <a:r>
              <a:rPr lang="en-US" altLang="zh-CN" dirty="0">
                <a:solidFill>
                  <a:srgbClr val="CBB057"/>
                </a:solidFill>
              </a:rPr>
              <a:t>CO</a:t>
            </a:r>
            <a:r>
              <a:rPr lang="en" altLang="zh-CN" dirty="0">
                <a:solidFill>
                  <a:srgbClr val="CBB057"/>
                </a:solidFill>
              </a:rPr>
              <a:t>VID-19 on the world</a:t>
            </a:r>
            <a:endParaRPr lang="en-US" altLang="zh-CN" sz="1300" i="1" spc="23" dirty="0">
              <a:solidFill>
                <a:srgbClr val="CBB057"/>
              </a:solidFill>
              <a:latin typeface=""/>
              <a:sym typeface=""/>
            </a:endParaRPr>
          </a:p>
        </p:txBody>
      </p:sp>
      <p:sp>
        <p:nvSpPr>
          <p:cNvPr id="358" name="文本框 357">
            <a:extLst>
              <a:ext uri="{FF2B5EF4-FFF2-40B4-BE49-F238E27FC236}">
                <a16:creationId xmlns:a16="http://schemas.microsoft.com/office/drawing/2014/main" id="{E11DFBF2-3A9F-4D38-814B-3DD972FC190B}"/>
              </a:ext>
            </a:extLst>
          </p:cNvPr>
          <p:cNvSpPr txBox="1"/>
          <p:nvPr/>
        </p:nvSpPr>
        <p:spPr>
          <a:xfrm>
            <a:off x="365652" y="6353921"/>
            <a:ext cx="530594" cy="1538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defRPr/>
            </a:pPr>
            <a:r>
              <a:rPr lang="en-US" altLang="zh-CN" sz="1000" dirty="0">
                <a:solidFill>
                  <a:schemeClr val="accent1"/>
                </a:solidFill>
                <a:latin typeface=""/>
                <a:sym typeface=""/>
              </a:rPr>
              <a:t>Slide / </a:t>
            </a:r>
            <a:fld id="{B8B2F8D5-75BF-6248-8890-FC7354421522}" type="slidenum">
              <a:rPr lang="en-US" altLang="zh-CN" sz="1000">
                <a:solidFill>
                  <a:schemeClr val="accent1"/>
                </a:solidFill>
                <a:latin typeface=""/>
                <a:sym typeface=""/>
              </a:rPr>
              <a:pPr defTabSz="412750" hangingPunct="0">
                <a:defRPr/>
              </a:pPr>
              <a:t>2</a:t>
            </a:fld>
            <a:endParaRPr lang="en-US" altLang="zh-CN" sz="1000" dirty="0">
              <a:solidFill>
                <a:schemeClr val="accent1"/>
              </a:solidFill>
              <a:latin typeface=""/>
              <a:sym typeface=""/>
            </a:endParaRPr>
          </a:p>
        </p:txBody>
      </p:sp>
      <p:sp>
        <p:nvSpPr>
          <p:cNvPr id="374" name="Oval 26">
            <a:extLst>
              <a:ext uri="{FF2B5EF4-FFF2-40B4-BE49-F238E27FC236}">
                <a16:creationId xmlns:a16="http://schemas.microsoft.com/office/drawing/2014/main" id="{871BDE1C-B5B0-3644-83D6-DFA0CF802127}"/>
              </a:ext>
            </a:extLst>
          </p:cNvPr>
          <p:cNvSpPr/>
          <p:nvPr/>
        </p:nvSpPr>
        <p:spPr>
          <a:xfrm>
            <a:off x="587904" y="2267962"/>
            <a:ext cx="883191" cy="86056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700" dirty="0">
              <a:solidFill>
                <a:schemeClr val="accent1"/>
              </a:solidFill>
              <a:latin typeface="+mj-lt"/>
              <a:ea typeface="Microsoft YaHei" panose="020B0503020204020204" pitchFamily="34" charset="-122"/>
              <a:cs typeface="+mn-ea"/>
              <a:sym typeface="Segoe UI" panose="020B0502040204020203" pitchFamily="34" charset="0"/>
            </a:endParaRPr>
          </a:p>
        </p:txBody>
      </p:sp>
      <p:sp>
        <p:nvSpPr>
          <p:cNvPr id="375" name="Circle">
            <a:extLst>
              <a:ext uri="{FF2B5EF4-FFF2-40B4-BE49-F238E27FC236}">
                <a16:creationId xmlns:a16="http://schemas.microsoft.com/office/drawing/2014/main" id="{426E9A60-60E9-B948-8474-29D99E79E6DA}"/>
              </a:ext>
            </a:extLst>
          </p:cNvPr>
          <p:cNvSpPr/>
          <p:nvPr/>
        </p:nvSpPr>
        <p:spPr>
          <a:xfrm rot="2700000">
            <a:off x="619494" y="2229364"/>
            <a:ext cx="2991185" cy="2991185"/>
          </a:xfrm>
          <a:prstGeom prst="roundRect">
            <a:avLst>
              <a:gd name="adj" fmla="val 50000"/>
            </a:avLst>
          </a:prstGeom>
          <a:ln w="50800" cap="rnd">
            <a:solidFill>
              <a:schemeClr val="accent1">
                <a:lumMod val="25000"/>
                <a:lumOff val="75000"/>
              </a:schemeClr>
            </a:solidFill>
            <a:custDash>
              <a:ds d="100000" sp="200000"/>
            </a:custDash>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380" name="Circle">
            <a:extLst>
              <a:ext uri="{FF2B5EF4-FFF2-40B4-BE49-F238E27FC236}">
                <a16:creationId xmlns:a16="http://schemas.microsoft.com/office/drawing/2014/main" id="{1704CB4C-103C-1547-A635-B6ACBCE6D454}"/>
              </a:ext>
            </a:extLst>
          </p:cNvPr>
          <p:cNvSpPr/>
          <p:nvPr/>
        </p:nvSpPr>
        <p:spPr>
          <a:xfrm>
            <a:off x="379422" y="1986316"/>
            <a:ext cx="1556058" cy="1507414"/>
          </a:xfrm>
          <a:prstGeom prst="ellipse">
            <a:avLst/>
          </a:prstGeom>
          <a:solidFill>
            <a:srgbClr val="CBB057"/>
          </a:solidFill>
          <a:ln w="12700">
            <a:miter lim="400000"/>
          </a:ln>
        </p:spPr>
        <p:txBody>
          <a:bodyPr lIns="25400" tIns="25400" rIns="25400" bIns="25400" anchor="ctr"/>
          <a:lstStyle/>
          <a:p>
            <a:pPr algn="ctr" defTabSz="228600">
              <a:defRPr sz="2000" spc="0">
                <a:solidFill>
                  <a:srgbClr val="FFFFFF"/>
                </a:solidFill>
              </a:defRPr>
            </a:pPr>
            <a:r>
              <a:rPr lang="en-US" sz="1400" dirty="0">
                <a:latin typeface=""/>
                <a:sym typeface=""/>
              </a:rPr>
              <a:t>Estimated</a:t>
            </a:r>
          </a:p>
          <a:p>
            <a:pPr algn="ctr" defTabSz="228600">
              <a:defRPr sz="2000" spc="0">
                <a:solidFill>
                  <a:srgbClr val="FFFFFF"/>
                </a:solidFill>
              </a:defRPr>
            </a:pPr>
            <a:r>
              <a:rPr lang="en-US" sz="1400" dirty="0">
                <a:latin typeface=""/>
                <a:sym typeface=""/>
              </a:rPr>
              <a:t>-5.2%</a:t>
            </a:r>
          </a:p>
          <a:p>
            <a:pPr algn="ctr" defTabSz="228600">
              <a:defRPr sz="2000" spc="0">
                <a:solidFill>
                  <a:srgbClr val="FFFFFF"/>
                </a:solidFill>
              </a:defRPr>
            </a:pPr>
            <a:r>
              <a:rPr lang="en-US" sz="1400" dirty="0">
                <a:solidFill>
                  <a:schemeClr val="bg1"/>
                </a:solidFill>
                <a:latin typeface=""/>
                <a:sym typeface=""/>
              </a:rPr>
              <a:t>Global economy</a:t>
            </a:r>
          </a:p>
          <a:p>
            <a:pPr algn="ctr" defTabSz="228600">
              <a:defRPr sz="2000" spc="0">
                <a:solidFill>
                  <a:srgbClr val="FFFFFF"/>
                </a:solidFill>
              </a:defRPr>
            </a:pPr>
            <a:r>
              <a:rPr lang="en-US" sz="1400" dirty="0">
                <a:solidFill>
                  <a:schemeClr val="bg1"/>
                </a:solidFill>
                <a:latin typeface=""/>
                <a:sym typeface=""/>
              </a:rPr>
              <a:t>By World</a:t>
            </a:r>
          </a:p>
          <a:p>
            <a:pPr algn="ctr" defTabSz="228600">
              <a:defRPr sz="2000" spc="0">
                <a:solidFill>
                  <a:srgbClr val="FFFFFF"/>
                </a:solidFill>
              </a:defRPr>
            </a:pPr>
            <a:r>
              <a:rPr lang="en-US" sz="1400" dirty="0">
                <a:solidFill>
                  <a:schemeClr val="bg1"/>
                </a:solidFill>
                <a:latin typeface=""/>
                <a:sym typeface=""/>
              </a:rPr>
              <a:t>Bank</a:t>
            </a:r>
            <a:r>
              <a:rPr lang="en-US" sz="700" dirty="0">
                <a:solidFill>
                  <a:schemeClr val="bg1"/>
                </a:solidFill>
                <a:latin typeface=""/>
                <a:sym typeface=""/>
              </a:rPr>
              <a:t>[1]</a:t>
            </a:r>
            <a:endParaRPr sz="700" dirty="0">
              <a:solidFill>
                <a:schemeClr val="bg1"/>
              </a:solidFill>
              <a:latin typeface=""/>
              <a:sym typeface=""/>
            </a:endParaRPr>
          </a:p>
        </p:txBody>
      </p:sp>
      <p:sp>
        <p:nvSpPr>
          <p:cNvPr id="381" name="Circle">
            <a:extLst>
              <a:ext uri="{FF2B5EF4-FFF2-40B4-BE49-F238E27FC236}">
                <a16:creationId xmlns:a16="http://schemas.microsoft.com/office/drawing/2014/main" id="{41BA42CA-BB9E-2243-AF91-8E5E7B8758FD}"/>
              </a:ext>
            </a:extLst>
          </p:cNvPr>
          <p:cNvSpPr/>
          <p:nvPr/>
        </p:nvSpPr>
        <p:spPr>
          <a:xfrm>
            <a:off x="2442212" y="2316123"/>
            <a:ext cx="1675424" cy="1735784"/>
          </a:xfrm>
          <a:prstGeom prst="ellipse">
            <a:avLst/>
          </a:prstGeom>
          <a:solidFill>
            <a:schemeClr val="accent5"/>
          </a:solidFill>
          <a:ln w="12700">
            <a:miter lim="400000"/>
          </a:ln>
        </p:spPr>
        <p:txBody>
          <a:bodyPr lIns="25400" tIns="25400" rIns="25400" bIns="25400" anchor="ctr"/>
          <a:lstStyle/>
          <a:p>
            <a:pPr algn="ctr" defTabSz="228600">
              <a:defRPr sz="2000" spc="0">
                <a:solidFill>
                  <a:srgbClr val="FFFFFF"/>
                </a:solidFill>
              </a:defRPr>
            </a:pPr>
            <a:r>
              <a:rPr lang="en-US" altLang="zh-CN" sz="1300" dirty="0">
                <a:latin typeface=""/>
                <a:sym typeface=""/>
              </a:rPr>
              <a:t>6.93 Million+ </a:t>
            </a:r>
          </a:p>
          <a:p>
            <a:pPr algn="ctr" defTabSz="228600">
              <a:defRPr sz="2000" spc="0">
                <a:solidFill>
                  <a:srgbClr val="FFFFFF"/>
                </a:solidFill>
              </a:defRPr>
            </a:pPr>
            <a:r>
              <a:rPr lang="en-US" altLang="zh-CN" sz="1300" dirty="0">
                <a:latin typeface=""/>
                <a:sym typeface=""/>
              </a:rPr>
              <a:t>confirmed cases &amp; 400,000+</a:t>
            </a:r>
          </a:p>
          <a:p>
            <a:pPr algn="ctr" defTabSz="228600">
              <a:defRPr sz="2000" spc="0">
                <a:solidFill>
                  <a:srgbClr val="FFFFFF"/>
                </a:solidFill>
              </a:defRPr>
            </a:pPr>
            <a:r>
              <a:rPr lang="en-US" altLang="zh-CN" sz="1300" dirty="0">
                <a:latin typeface=""/>
                <a:sym typeface=""/>
              </a:rPr>
              <a:t>Deaths</a:t>
            </a:r>
          </a:p>
          <a:p>
            <a:pPr algn="ctr" defTabSz="228600">
              <a:defRPr sz="2000" spc="0">
                <a:solidFill>
                  <a:srgbClr val="FFFFFF"/>
                </a:solidFill>
              </a:defRPr>
            </a:pPr>
            <a:r>
              <a:rPr lang="en-US" altLang="zh-CN" sz="1300" dirty="0">
                <a:latin typeface=""/>
                <a:sym typeface=""/>
              </a:rPr>
              <a:t>by WHO</a:t>
            </a:r>
            <a:r>
              <a:rPr lang="en-US" altLang="zh-CN" sz="700" dirty="0">
                <a:latin typeface=""/>
                <a:sym typeface=""/>
              </a:rPr>
              <a:t>[2]</a:t>
            </a:r>
            <a:endParaRPr sz="700" dirty="0">
              <a:latin typeface=""/>
              <a:sym typeface=""/>
            </a:endParaRPr>
          </a:p>
        </p:txBody>
      </p:sp>
      <p:sp>
        <p:nvSpPr>
          <p:cNvPr id="382" name="Circle">
            <a:extLst>
              <a:ext uri="{FF2B5EF4-FFF2-40B4-BE49-F238E27FC236}">
                <a16:creationId xmlns:a16="http://schemas.microsoft.com/office/drawing/2014/main" id="{614B229F-744C-AD47-8F11-45207CC7F084}"/>
              </a:ext>
            </a:extLst>
          </p:cNvPr>
          <p:cNvSpPr/>
          <p:nvPr/>
        </p:nvSpPr>
        <p:spPr>
          <a:xfrm>
            <a:off x="2115086" y="4324862"/>
            <a:ext cx="1481554" cy="1515182"/>
          </a:xfrm>
          <a:prstGeom prst="ellipse">
            <a:avLst/>
          </a:prstGeom>
          <a:solidFill>
            <a:schemeClr val="accent1"/>
          </a:solidFill>
          <a:ln w="12700">
            <a:miter lim="400000"/>
          </a:ln>
        </p:spPr>
        <p:txBody>
          <a:bodyPr lIns="25400" tIns="25400" rIns="25400" bIns="25400" anchor="ctr"/>
          <a:lstStyle/>
          <a:p>
            <a:pPr algn="ctr" defTabSz="228600">
              <a:defRPr sz="2000" spc="0">
                <a:solidFill>
                  <a:srgbClr val="FFFFFF"/>
                </a:solidFill>
              </a:defRPr>
            </a:pPr>
            <a:r>
              <a:rPr lang="en-US" altLang="zh-CN" sz="1200" dirty="0">
                <a:latin typeface=""/>
                <a:sym typeface=""/>
              </a:rPr>
              <a:t>Estimated</a:t>
            </a:r>
          </a:p>
          <a:p>
            <a:pPr algn="ctr" defTabSz="228600">
              <a:defRPr sz="2000" spc="0">
                <a:solidFill>
                  <a:srgbClr val="FFFFFF"/>
                </a:solidFill>
              </a:defRPr>
            </a:pPr>
            <a:r>
              <a:rPr lang="en-US" altLang="zh-CN" sz="1200" dirty="0">
                <a:latin typeface=""/>
                <a:sym typeface=""/>
              </a:rPr>
              <a:t>195 million+ unemployment</a:t>
            </a:r>
          </a:p>
          <a:p>
            <a:pPr algn="ctr" defTabSz="228600">
              <a:defRPr sz="2000" spc="0">
                <a:solidFill>
                  <a:srgbClr val="FFFFFF"/>
                </a:solidFill>
              </a:defRPr>
            </a:pPr>
            <a:r>
              <a:rPr lang="en-US" altLang="zh-CN" sz="1200" dirty="0">
                <a:latin typeface=""/>
                <a:sym typeface=""/>
              </a:rPr>
              <a:t>by ILO</a:t>
            </a:r>
            <a:r>
              <a:rPr lang="en-US" sz="700" dirty="0">
                <a:latin typeface=""/>
                <a:sym typeface=""/>
              </a:rPr>
              <a:t>[3]</a:t>
            </a:r>
            <a:endParaRPr sz="700" dirty="0">
              <a:latin typeface=""/>
              <a:sym typeface=""/>
            </a:endParaRPr>
          </a:p>
        </p:txBody>
      </p:sp>
      <p:sp>
        <p:nvSpPr>
          <p:cNvPr id="383" name="Circle">
            <a:extLst>
              <a:ext uri="{FF2B5EF4-FFF2-40B4-BE49-F238E27FC236}">
                <a16:creationId xmlns:a16="http://schemas.microsoft.com/office/drawing/2014/main" id="{0B5D0CEE-34BC-594F-8757-6ABB6796F07C}"/>
              </a:ext>
            </a:extLst>
          </p:cNvPr>
          <p:cNvSpPr/>
          <p:nvPr/>
        </p:nvSpPr>
        <p:spPr>
          <a:xfrm>
            <a:off x="122314" y="3757984"/>
            <a:ext cx="1675424" cy="1561709"/>
          </a:xfrm>
          <a:prstGeom prst="ellipse">
            <a:avLst/>
          </a:prstGeom>
          <a:solidFill>
            <a:srgbClr val="A8D1CD"/>
          </a:solidFill>
          <a:ln w="12700">
            <a:miter lim="400000"/>
          </a:ln>
        </p:spPr>
        <p:txBody>
          <a:bodyPr lIns="25400" tIns="25400" rIns="25400" bIns="25400" anchor="ctr"/>
          <a:lstStyle/>
          <a:p>
            <a:pPr algn="ctr" defTabSz="228600">
              <a:defRPr sz="2000" spc="0">
                <a:solidFill>
                  <a:srgbClr val="FFFFFF"/>
                </a:solidFill>
              </a:defRPr>
            </a:pPr>
            <a:r>
              <a:rPr lang="zh-CN" altLang="en-US" sz="1700" dirty="0">
                <a:latin typeface=""/>
                <a:sym typeface=""/>
              </a:rPr>
              <a:t> </a:t>
            </a:r>
            <a:r>
              <a:rPr lang="en-US" altLang="zh-CN" sz="1400" dirty="0">
                <a:latin typeface=""/>
                <a:sym typeface=""/>
              </a:rPr>
              <a:t>Estimated</a:t>
            </a:r>
          </a:p>
          <a:p>
            <a:pPr algn="ctr" defTabSz="228600">
              <a:defRPr sz="2000" spc="0">
                <a:solidFill>
                  <a:srgbClr val="FFFFFF"/>
                </a:solidFill>
              </a:defRPr>
            </a:pPr>
            <a:r>
              <a:rPr lang="en-US" altLang="zh-CN" sz="1400" dirty="0">
                <a:latin typeface=""/>
                <a:sym typeface=""/>
              </a:rPr>
              <a:t>$8.8 Trillion+</a:t>
            </a:r>
          </a:p>
          <a:p>
            <a:pPr algn="ctr" defTabSz="228600">
              <a:defRPr sz="2000" spc="0">
                <a:solidFill>
                  <a:srgbClr val="FFFFFF"/>
                </a:solidFill>
              </a:defRPr>
            </a:pPr>
            <a:r>
              <a:rPr lang="en-US" altLang="zh-CN" sz="1400" dirty="0">
                <a:latin typeface=""/>
                <a:sym typeface=""/>
              </a:rPr>
              <a:t>economic loss by ADB</a:t>
            </a:r>
            <a:r>
              <a:rPr lang="en-US" altLang="zh-CN" sz="700" dirty="0">
                <a:latin typeface=""/>
                <a:sym typeface=""/>
              </a:rPr>
              <a:t>[4]</a:t>
            </a:r>
          </a:p>
        </p:txBody>
      </p:sp>
      <p:grpSp>
        <p:nvGrpSpPr>
          <p:cNvPr id="342" name="组合 341">
            <a:extLst>
              <a:ext uri="{FF2B5EF4-FFF2-40B4-BE49-F238E27FC236}">
                <a16:creationId xmlns:a16="http://schemas.microsoft.com/office/drawing/2014/main" id="{3BBF069F-A7F1-E343-9B08-2B8F203622FD}"/>
              </a:ext>
            </a:extLst>
          </p:cNvPr>
          <p:cNvGrpSpPr/>
          <p:nvPr/>
        </p:nvGrpSpPr>
        <p:grpSpPr>
          <a:xfrm>
            <a:off x="5711727" y="567616"/>
            <a:ext cx="5138057" cy="5940193"/>
            <a:chOff x="15388800" y="2031976"/>
            <a:chExt cx="9196650" cy="9652199"/>
          </a:xfrm>
          <a:solidFill>
            <a:schemeClr val="bg2">
              <a:lumMod val="50000"/>
            </a:schemeClr>
          </a:solidFill>
        </p:grpSpPr>
        <p:sp>
          <p:nvSpPr>
            <p:cNvPr id="343" name="Shape">
              <a:extLst>
                <a:ext uri="{FF2B5EF4-FFF2-40B4-BE49-F238E27FC236}">
                  <a16:creationId xmlns:a16="http://schemas.microsoft.com/office/drawing/2014/main" id="{CC570B67-05E1-444A-B93E-05769CD89BEC}"/>
                </a:ext>
              </a:extLst>
            </p:cNvPr>
            <p:cNvSpPr/>
            <p:nvPr/>
          </p:nvSpPr>
          <p:spPr>
            <a:xfrm>
              <a:off x="15749629" y="9338781"/>
              <a:ext cx="2717501" cy="2146938"/>
            </a:xfrm>
            <a:custGeom>
              <a:avLst/>
              <a:gdLst/>
              <a:ahLst/>
              <a:cxnLst>
                <a:cxn ang="0">
                  <a:pos x="wd2" y="hd2"/>
                </a:cxn>
                <a:cxn ang="5400000">
                  <a:pos x="wd2" y="hd2"/>
                </a:cxn>
                <a:cxn ang="10800000">
                  <a:pos x="wd2" y="hd2"/>
                </a:cxn>
                <a:cxn ang="16200000">
                  <a:pos x="wd2" y="hd2"/>
                </a:cxn>
              </a:cxnLst>
              <a:rect l="0" t="0" r="r" b="b"/>
              <a:pathLst>
                <a:path w="21600" h="21600" extrusionOk="0">
                  <a:moveTo>
                    <a:pt x="21152" y="7987"/>
                  </a:moveTo>
                  <a:lnTo>
                    <a:pt x="20686" y="7624"/>
                  </a:lnTo>
                  <a:lnTo>
                    <a:pt x="19628" y="7261"/>
                  </a:lnTo>
                  <a:lnTo>
                    <a:pt x="18571" y="6716"/>
                  </a:lnTo>
                  <a:lnTo>
                    <a:pt x="17370" y="6534"/>
                  </a:lnTo>
                  <a:lnTo>
                    <a:pt x="16312" y="6353"/>
                  </a:lnTo>
                  <a:lnTo>
                    <a:pt x="16007" y="5808"/>
                  </a:lnTo>
                  <a:lnTo>
                    <a:pt x="15398" y="5264"/>
                  </a:lnTo>
                  <a:lnTo>
                    <a:pt x="14645" y="5082"/>
                  </a:lnTo>
                  <a:lnTo>
                    <a:pt x="14053" y="4356"/>
                  </a:lnTo>
                  <a:lnTo>
                    <a:pt x="13139" y="3449"/>
                  </a:lnTo>
                  <a:lnTo>
                    <a:pt x="12835" y="3267"/>
                  </a:lnTo>
                  <a:lnTo>
                    <a:pt x="12530" y="3267"/>
                  </a:lnTo>
                  <a:lnTo>
                    <a:pt x="11938" y="3086"/>
                  </a:lnTo>
                  <a:lnTo>
                    <a:pt x="11329" y="2723"/>
                  </a:lnTo>
                  <a:lnTo>
                    <a:pt x="10719" y="2904"/>
                  </a:lnTo>
                  <a:lnTo>
                    <a:pt x="9966" y="2360"/>
                  </a:lnTo>
                  <a:lnTo>
                    <a:pt x="9357" y="2360"/>
                  </a:lnTo>
                  <a:lnTo>
                    <a:pt x="8604" y="2178"/>
                  </a:lnTo>
                  <a:lnTo>
                    <a:pt x="6937" y="1452"/>
                  </a:lnTo>
                  <a:lnTo>
                    <a:pt x="6489" y="1089"/>
                  </a:lnTo>
                  <a:lnTo>
                    <a:pt x="5736" y="1089"/>
                  </a:lnTo>
                  <a:lnTo>
                    <a:pt x="4069" y="726"/>
                  </a:lnTo>
                  <a:lnTo>
                    <a:pt x="3621" y="363"/>
                  </a:lnTo>
                  <a:lnTo>
                    <a:pt x="3316" y="0"/>
                  </a:lnTo>
                  <a:lnTo>
                    <a:pt x="2563" y="0"/>
                  </a:lnTo>
                  <a:lnTo>
                    <a:pt x="2420" y="182"/>
                  </a:lnTo>
                  <a:lnTo>
                    <a:pt x="2259" y="545"/>
                  </a:lnTo>
                  <a:lnTo>
                    <a:pt x="1954" y="545"/>
                  </a:lnTo>
                  <a:lnTo>
                    <a:pt x="1058" y="726"/>
                  </a:lnTo>
                  <a:lnTo>
                    <a:pt x="305" y="1089"/>
                  </a:lnTo>
                  <a:lnTo>
                    <a:pt x="448" y="1815"/>
                  </a:lnTo>
                  <a:lnTo>
                    <a:pt x="448" y="2360"/>
                  </a:lnTo>
                  <a:lnTo>
                    <a:pt x="609" y="2904"/>
                  </a:lnTo>
                  <a:lnTo>
                    <a:pt x="305" y="4175"/>
                  </a:lnTo>
                  <a:lnTo>
                    <a:pt x="1201" y="3993"/>
                  </a:lnTo>
                  <a:lnTo>
                    <a:pt x="1506" y="4175"/>
                  </a:lnTo>
                  <a:lnTo>
                    <a:pt x="1506" y="4538"/>
                  </a:lnTo>
                  <a:lnTo>
                    <a:pt x="1362" y="4719"/>
                  </a:lnTo>
                  <a:lnTo>
                    <a:pt x="1667" y="4901"/>
                  </a:lnTo>
                  <a:lnTo>
                    <a:pt x="2259" y="4901"/>
                  </a:lnTo>
                  <a:lnTo>
                    <a:pt x="2563" y="5264"/>
                  </a:lnTo>
                  <a:lnTo>
                    <a:pt x="3011" y="5264"/>
                  </a:lnTo>
                  <a:lnTo>
                    <a:pt x="3478" y="5082"/>
                  </a:lnTo>
                  <a:lnTo>
                    <a:pt x="4069" y="5445"/>
                  </a:lnTo>
                  <a:lnTo>
                    <a:pt x="4230" y="5808"/>
                  </a:lnTo>
                  <a:lnTo>
                    <a:pt x="4230" y="5990"/>
                  </a:lnTo>
                  <a:lnTo>
                    <a:pt x="4535" y="6171"/>
                  </a:lnTo>
                  <a:lnTo>
                    <a:pt x="4679" y="6534"/>
                  </a:lnTo>
                  <a:lnTo>
                    <a:pt x="4679" y="6716"/>
                  </a:lnTo>
                  <a:lnTo>
                    <a:pt x="4069" y="7079"/>
                  </a:lnTo>
                  <a:lnTo>
                    <a:pt x="3621" y="7442"/>
                  </a:lnTo>
                  <a:lnTo>
                    <a:pt x="3011" y="7805"/>
                  </a:lnTo>
                  <a:lnTo>
                    <a:pt x="3173" y="8350"/>
                  </a:lnTo>
                  <a:lnTo>
                    <a:pt x="2868" y="9076"/>
                  </a:lnTo>
                  <a:lnTo>
                    <a:pt x="2868" y="9620"/>
                  </a:lnTo>
                  <a:lnTo>
                    <a:pt x="2725" y="9802"/>
                  </a:lnTo>
                  <a:lnTo>
                    <a:pt x="2563" y="9802"/>
                  </a:lnTo>
                  <a:lnTo>
                    <a:pt x="2563" y="10528"/>
                  </a:lnTo>
                  <a:lnTo>
                    <a:pt x="2259" y="10891"/>
                  </a:lnTo>
                  <a:lnTo>
                    <a:pt x="1810" y="11072"/>
                  </a:lnTo>
                  <a:lnTo>
                    <a:pt x="1362" y="11072"/>
                  </a:lnTo>
                  <a:lnTo>
                    <a:pt x="1667" y="12524"/>
                  </a:lnTo>
                  <a:lnTo>
                    <a:pt x="1954" y="12887"/>
                  </a:lnTo>
                  <a:lnTo>
                    <a:pt x="1954" y="13069"/>
                  </a:lnTo>
                  <a:lnTo>
                    <a:pt x="1810" y="13250"/>
                  </a:lnTo>
                  <a:lnTo>
                    <a:pt x="1362" y="13432"/>
                  </a:lnTo>
                  <a:lnTo>
                    <a:pt x="1201" y="13795"/>
                  </a:lnTo>
                  <a:lnTo>
                    <a:pt x="1058" y="14339"/>
                  </a:lnTo>
                  <a:lnTo>
                    <a:pt x="1201" y="14884"/>
                  </a:lnTo>
                  <a:lnTo>
                    <a:pt x="1362" y="15247"/>
                  </a:lnTo>
                  <a:lnTo>
                    <a:pt x="1506" y="15247"/>
                  </a:lnTo>
                  <a:lnTo>
                    <a:pt x="1058" y="15792"/>
                  </a:lnTo>
                  <a:lnTo>
                    <a:pt x="305" y="16336"/>
                  </a:lnTo>
                  <a:lnTo>
                    <a:pt x="143" y="17062"/>
                  </a:lnTo>
                  <a:lnTo>
                    <a:pt x="0" y="17788"/>
                  </a:lnTo>
                  <a:lnTo>
                    <a:pt x="305" y="17788"/>
                  </a:lnTo>
                  <a:lnTo>
                    <a:pt x="1058" y="17970"/>
                  </a:lnTo>
                  <a:lnTo>
                    <a:pt x="1667" y="18514"/>
                  </a:lnTo>
                  <a:lnTo>
                    <a:pt x="1954" y="19059"/>
                  </a:lnTo>
                  <a:lnTo>
                    <a:pt x="1954" y="19966"/>
                  </a:lnTo>
                  <a:lnTo>
                    <a:pt x="2115" y="20874"/>
                  </a:lnTo>
                  <a:lnTo>
                    <a:pt x="2725" y="21600"/>
                  </a:lnTo>
                  <a:lnTo>
                    <a:pt x="3926" y="21055"/>
                  </a:lnTo>
                  <a:lnTo>
                    <a:pt x="4535" y="20874"/>
                  </a:lnTo>
                  <a:lnTo>
                    <a:pt x="5288" y="20692"/>
                  </a:lnTo>
                  <a:lnTo>
                    <a:pt x="6041" y="20329"/>
                  </a:lnTo>
                  <a:lnTo>
                    <a:pt x="8299" y="20874"/>
                  </a:lnTo>
                  <a:lnTo>
                    <a:pt x="9662" y="21055"/>
                  </a:lnTo>
                  <a:lnTo>
                    <a:pt x="10271" y="21055"/>
                  </a:lnTo>
                  <a:lnTo>
                    <a:pt x="10719" y="20511"/>
                  </a:lnTo>
                  <a:lnTo>
                    <a:pt x="11024" y="19785"/>
                  </a:lnTo>
                  <a:lnTo>
                    <a:pt x="11634" y="19422"/>
                  </a:lnTo>
                  <a:lnTo>
                    <a:pt x="13139" y="19240"/>
                  </a:lnTo>
                  <a:lnTo>
                    <a:pt x="12996" y="18696"/>
                  </a:lnTo>
                  <a:lnTo>
                    <a:pt x="13139" y="18151"/>
                  </a:lnTo>
                  <a:lnTo>
                    <a:pt x="14053" y="17062"/>
                  </a:lnTo>
                  <a:lnTo>
                    <a:pt x="15093" y="16336"/>
                  </a:lnTo>
                  <a:lnTo>
                    <a:pt x="14502" y="15066"/>
                  </a:lnTo>
                  <a:lnTo>
                    <a:pt x="14502" y="14158"/>
                  </a:lnTo>
                  <a:lnTo>
                    <a:pt x="15093" y="13432"/>
                  </a:lnTo>
                  <a:lnTo>
                    <a:pt x="15864" y="12161"/>
                  </a:lnTo>
                  <a:lnTo>
                    <a:pt x="16617" y="11435"/>
                  </a:lnTo>
                  <a:lnTo>
                    <a:pt x="16760" y="11435"/>
                  </a:lnTo>
                  <a:lnTo>
                    <a:pt x="16921" y="10709"/>
                  </a:lnTo>
                  <a:lnTo>
                    <a:pt x="17513" y="10165"/>
                  </a:lnTo>
                  <a:lnTo>
                    <a:pt x="18266" y="9983"/>
                  </a:lnTo>
                  <a:lnTo>
                    <a:pt x="19628" y="9802"/>
                  </a:lnTo>
                  <a:lnTo>
                    <a:pt x="21439" y="8531"/>
                  </a:lnTo>
                  <a:lnTo>
                    <a:pt x="21600" y="8531"/>
                  </a:lnTo>
                  <a:lnTo>
                    <a:pt x="21600" y="7805"/>
                  </a:lnTo>
                  <a:lnTo>
                    <a:pt x="21152" y="7987"/>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44" name="Shape">
              <a:extLst>
                <a:ext uri="{FF2B5EF4-FFF2-40B4-BE49-F238E27FC236}">
                  <a16:creationId xmlns:a16="http://schemas.microsoft.com/office/drawing/2014/main" id="{A68696D1-FFC1-754D-9971-547B434FC3E9}"/>
                </a:ext>
              </a:extLst>
            </p:cNvPr>
            <p:cNvSpPr/>
            <p:nvPr/>
          </p:nvSpPr>
          <p:spPr>
            <a:xfrm>
              <a:off x="15388800" y="9735694"/>
              <a:ext cx="949434" cy="1389196"/>
            </a:xfrm>
            <a:custGeom>
              <a:avLst/>
              <a:gdLst/>
              <a:ahLst/>
              <a:cxnLst>
                <a:cxn ang="0">
                  <a:pos x="wd2" y="hd2"/>
                </a:cxn>
                <a:cxn ang="5400000">
                  <a:pos x="wd2" y="hd2"/>
                </a:cxn>
                <a:cxn ang="10800000">
                  <a:pos x="wd2" y="hd2"/>
                </a:cxn>
                <a:cxn ang="16200000">
                  <a:pos x="wd2" y="hd2"/>
                </a:cxn>
              </a:cxnLst>
              <a:rect l="0" t="0" r="r" b="b"/>
              <a:pathLst>
                <a:path w="21600" h="21600" extrusionOk="0">
                  <a:moveTo>
                    <a:pt x="21190" y="3366"/>
                  </a:moveTo>
                  <a:lnTo>
                    <a:pt x="20317" y="3086"/>
                  </a:lnTo>
                  <a:lnTo>
                    <a:pt x="20317" y="2805"/>
                  </a:lnTo>
                  <a:lnTo>
                    <a:pt x="19856" y="2244"/>
                  </a:lnTo>
                  <a:lnTo>
                    <a:pt x="18162" y="1683"/>
                  </a:lnTo>
                  <a:lnTo>
                    <a:pt x="16829" y="1964"/>
                  </a:lnTo>
                  <a:lnTo>
                    <a:pt x="15546" y="1964"/>
                  </a:lnTo>
                  <a:lnTo>
                    <a:pt x="14674" y="1403"/>
                  </a:lnTo>
                  <a:lnTo>
                    <a:pt x="12981" y="1403"/>
                  </a:lnTo>
                  <a:lnTo>
                    <a:pt x="12108" y="1122"/>
                  </a:lnTo>
                  <a:lnTo>
                    <a:pt x="12519" y="842"/>
                  </a:lnTo>
                  <a:lnTo>
                    <a:pt x="12519" y="281"/>
                  </a:lnTo>
                  <a:lnTo>
                    <a:pt x="11647" y="0"/>
                  </a:lnTo>
                  <a:lnTo>
                    <a:pt x="9081" y="281"/>
                  </a:lnTo>
                  <a:lnTo>
                    <a:pt x="9081" y="1403"/>
                  </a:lnTo>
                  <a:lnTo>
                    <a:pt x="8209" y="3927"/>
                  </a:lnTo>
                  <a:lnTo>
                    <a:pt x="7337" y="5049"/>
                  </a:lnTo>
                  <a:lnTo>
                    <a:pt x="6465" y="7294"/>
                  </a:lnTo>
                  <a:lnTo>
                    <a:pt x="4720" y="8977"/>
                  </a:lnTo>
                  <a:lnTo>
                    <a:pt x="2155" y="10660"/>
                  </a:lnTo>
                  <a:lnTo>
                    <a:pt x="872" y="12343"/>
                  </a:lnTo>
                  <a:lnTo>
                    <a:pt x="410" y="12904"/>
                  </a:lnTo>
                  <a:lnTo>
                    <a:pt x="872" y="13184"/>
                  </a:lnTo>
                  <a:lnTo>
                    <a:pt x="1744" y="13465"/>
                  </a:lnTo>
                  <a:lnTo>
                    <a:pt x="1283" y="14026"/>
                  </a:lnTo>
                  <a:lnTo>
                    <a:pt x="1283" y="14306"/>
                  </a:lnTo>
                  <a:lnTo>
                    <a:pt x="1744" y="14587"/>
                  </a:lnTo>
                  <a:lnTo>
                    <a:pt x="3438" y="14587"/>
                  </a:lnTo>
                  <a:lnTo>
                    <a:pt x="2155" y="16831"/>
                  </a:lnTo>
                  <a:lnTo>
                    <a:pt x="2155" y="17953"/>
                  </a:lnTo>
                  <a:lnTo>
                    <a:pt x="410" y="20197"/>
                  </a:lnTo>
                  <a:lnTo>
                    <a:pt x="0" y="20758"/>
                  </a:lnTo>
                  <a:lnTo>
                    <a:pt x="2565" y="20758"/>
                  </a:lnTo>
                  <a:lnTo>
                    <a:pt x="4310" y="21039"/>
                  </a:lnTo>
                  <a:lnTo>
                    <a:pt x="6465" y="21600"/>
                  </a:lnTo>
                  <a:lnTo>
                    <a:pt x="8209" y="21319"/>
                  </a:lnTo>
                  <a:lnTo>
                    <a:pt x="8619" y="20197"/>
                  </a:lnTo>
                  <a:lnTo>
                    <a:pt x="9081" y="19075"/>
                  </a:lnTo>
                  <a:lnTo>
                    <a:pt x="11236" y="18234"/>
                  </a:lnTo>
                  <a:lnTo>
                    <a:pt x="12519" y="17392"/>
                  </a:lnTo>
                  <a:lnTo>
                    <a:pt x="12108" y="17392"/>
                  </a:lnTo>
                  <a:lnTo>
                    <a:pt x="11647" y="16831"/>
                  </a:lnTo>
                  <a:lnTo>
                    <a:pt x="11236" y="15990"/>
                  </a:lnTo>
                  <a:lnTo>
                    <a:pt x="11647" y="15148"/>
                  </a:lnTo>
                  <a:lnTo>
                    <a:pt x="12108" y="14587"/>
                  </a:lnTo>
                  <a:lnTo>
                    <a:pt x="13391" y="14306"/>
                  </a:lnTo>
                  <a:lnTo>
                    <a:pt x="13801" y="14026"/>
                  </a:lnTo>
                  <a:lnTo>
                    <a:pt x="13801" y="13745"/>
                  </a:lnTo>
                  <a:lnTo>
                    <a:pt x="12981" y="13184"/>
                  </a:lnTo>
                  <a:lnTo>
                    <a:pt x="12108" y="10940"/>
                  </a:lnTo>
                  <a:lnTo>
                    <a:pt x="13391" y="10940"/>
                  </a:lnTo>
                  <a:lnTo>
                    <a:pt x="14674" y="10660"/>
                  </a:lnTo>
                  <a:lnTo>
                    <a:pt x="15546" y="10099"/>
                  </a:lnTo>
                  <a:lnTo>
                    <a:pt x="15546" y="8977"/>
                  </a:lnTo>
                  <a:lnTo>
                    <a:pt x="16008" y="8977"/>
                  </a:lnTo>
                  <a:lnTo>
                    <a:pt x="16418" y="8696"/>
                  </a:lnTo>
                  <a:lnTo>
                    <a:pt x="16418" y="7855"/>
                  </a:lnTo>
                  <a:lnTo>
                    <a:pt x="17290" y="6732"/>
                  </a:lnTo>
                  <a:lnTo>
                    <a:pt x="16829" y="5891"/>
                  </a:lnTo>
                  <a:lnTo>
                    <a:pt x="18573" y="5330"/>
                  </a:lnTo>
                  <a:lnTo>
                    <a:pt x="19856" y="4769"/>
                  </a:lnTo>
                  <a:lnTo>
                    <a:pt x="21600" y="4208"/>
                  </a:lnTo>
                  <a:lnTo>
                    <a:pt x="21600" y="3927"/>
                  </a:lnTo>
                  <a:lnTo>
                    <a:pt x="21190" y="336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45" name="2">
              <a:extLst>
                <a:ext uri="{FF2B5EF4-FFF2-40B4-BE49-F238E27FC236}">
                  <a16:creationId xmlns:a16="http://schemas.microsoft.com/office/drawing/2014/main" id="{E948AEB3-E748-2E41-AD94-FE8E4495B4A6}"/>
                </a:ext>
              </a:extLst>
            </p:cNvPr>
            <p:cNvSpPr/>
            <p:nvPr/>
          </p:nvSpPr>
          <p:spPr>
            <a:xfrm>
              <a:off x="15749629" y="9338781"/>
              <a:ext cx="2717501" cy="2146938"/>
            </a:xfrm>
            <a:custGeom>
              <a:avLst/>
              <a:gdLst/>
              <a:ahLst/>
              <a:cxnLst>
                <a:cxn ang="0">
                  <a:pos x="wd2" y="hd2"/>
                </a:cxn>
                <a:cxn ang="5400000">
                  <a:pos x="wd2" y="hd2"/>
                </a:cxn>
                <a:cxn ang="10800000">
                  <a:pos x="wd2" y="hd2"/>
                </a:cxn>
                <a:cxn ang="16200000">
                  <a:pos x="wd2" y="hd2"/>
                </a:cxn>
              </a:cxnLst>
              <a:rect l="0" t="0" r="r" b="b"/>
              <a:pathLst>
                <a:path w="21600" h="21600" extrusionOk="0">
                  <a:moveTo>
                    <a:pt x="21152" y="7987"/>
                  </a:moveTo>
                  <a:lnTo>
                    <a:pt x="20686" y="7624"/>
                  </a:lnTo>
                  <a:lnTo>
                    <a:pt x="19628" y="7261"/>
                  </a:lnTo>
                  <a:lnTo>
                    <a:pt x="18571" y="6716"/>
                  </a:lnTo>
                  <a:lnTo>
                    <a:pt x="17370" y="6534"/>
                  </a:lnTo>
                  <a:lnTo>
                    <a:pt x="16312" y="6353"/>
                  </a:lnTo>
                  <a:lnTo>
                    <a:pt x="16007" y="5808"/>
                  </a:lnTo>
                  <a:lnTo>
                    <a:pt x="15398" y="5264"/>
                  </a:lnTo>
                  <a:lnTo>
                    <a:pt x="14645" y="5082"/>
                  </a:lnTo>
                  <a:lnTo>
                    <a:pt x="14053" y="4356"/>
                  </a:lnTo>
                  <a:lnTo>
                    <a:pt x="13139" y="3449"/>
                  </a:lnTo>
                  <a:lnTo>
                    <a:pt x="12835" y="3267"/>
                  </a:lnTo>
                  <a:lnTo>
                    <a:pt x="12530" y="3267"/>
                  </a:lnTo>
                  <a:lnTo>
                    <a:pt x="11938" y="3086"/>
                  </a:lnTo>
                  <a:lnTo>
                    <a:pt x="11329" y="2723"/>
                  </a:lnTo>
                  <a:lnTo>
                    <a:pt x="10719" y="2904"/>
                  </a:lnTo>
                  <a:lnTo>
                    <a:pt x="9966" y="2360"/>
                  </a:lnTo>
                  <a:lnTo>
                    <a:pt x="9357" y="2360"/>
                  </a:lnTo>
                  <a:lnTo>
                    <a:pt x="8604" y="2178"/>
                  </a:lnTo>
                  <a:lnTo>
                    <a:pt x="6937" y="1452"/>
                  </a:lnTo>
                  <a:lnTo>
                    <a:pt x="6489" y="1089"/>
                  </a:lnTo>
                  <a:lnTo>
                    <a:pt x="5736" y="1089"/>
                  </a:lnTo>
                  <a:lnTo>
                    <a:pt x="4069" y="726"/>
                  </a:lnTo>
                  <a:lnTo>
                    <a:pt x="3621" y="363"/>
                  </a:lnTo>
                  <a:lnTo>
                    <a:pt x="3316" y="0"/>
                  </a:lnTo>
                  <a:lnTo>
                    <a:pt x="2563" y="0"/>
                  </a:lnTo>
                  <a:lnTo>
                    <a:pt x="2420" y="182"/>
                  </a:lnTo>
                  <a:lnTo>
                    <a:pt x="2259" y="545"/>
                  </a:lnTo>
                  <a:lnTo>
                    <a:pt x="1954" y="545"/>
                  </a:lnTo>
                  <a:lnTo>
                    <a:pt x="1058" y="726"/>
                  </a:lnTo>
                  <a:lnTo>
                    <a:pt x="305" y="1089"/>
                  </a:lnTo>
                  <a:lnTo>
                    <a:pt x="448" y="1815"/>
                  </a:lnTo>
                  <a:lnTo>
                    <a:pt x="448" y="2360"/>
                  </a:lnTo>
                  <a:lnTo>
                    <a:pt x="609" y="2904"/>
                  </a:lnTo>
                  <a:lnTo>
                    <a:pt x="305" y="4175"/>
                  </a:lnTo>
                  <a:lnTo>
                    <a:pt x="1201" y="3993"/>
                  </a:lnTo>
                  <a:lnTo>
                    <a:pt x="1506" y="4175"/>
                  </a:lnTo>
                  <a:lnTo>
                    <a:pt x="1506" y="4538"/>
                  </a:lnTo>
                  <a:lnTo>
                    <a:pt x="1362" y="4719"/>
                  </a:lnTo>
                  <a:lnTo>
                    <a:pt x="1667" y="4901"/>
                  </a:lnTo>
                  <a:lnTo>
                    <a:pt x="2259" y="4901"/>
                  </a:lnTo>
                  <a:lnTo>
                    <a:pt x="2563" y="5264"/>
                  </a:lnTo>
                  <a:lnTo>
                    <a:pt x="3011" y="5264"/>
                  </a:lnTo>
                  <a:lnTo>
                    <a:pt x="3478" y="5082"/>
                  </a:lnTo>
                  <a:lnTo>
                    <a:pt x="4069" y="5445"/>
                  </a:lnTo>
                  <a:lnTo>
                    <a:pt x="4230" y="5808"/>
                  </a:lnTo>
                  <a:lnTo>
                    <a:pt x="4230" y="5990"/>
                  </a:lnTo>
                  <a:lnTo>
                    <a:pt x="4535" y="6171"/>
                  </a:lnTo>
                  <a:lnTo>
                    <a:pt x="4679" y="6534"/>
                  </a:lnTo>
                  <a:lnTo>
                    <a:pt x="4679" y="6716"/>
                  </a:lnTo>
                  <a:lnTo>
                    <a:pt x="4069" y="7079"/>
                  </a:lnTo>
                  <a:lnTo>
                    <a:pt x="3621" y="7442"/>
                  </a:lnTo>
                  <a:lnTo>
                    <a:pt x="3011" y="7805"/>
                  </a:lnTo>
                  <a:lnTo>
                    <a:pt x="3173" y="8350"/>
                  </a:lnTo>
                  <a:lnTo>
                    <a:pt x="2868" y="9076"/>
                  </a:lnTo>
                  <a:lnTo>
                    <a:pt x="2868" y="9620"/>
                  </a:lnTo>
                  <a:lnTo>
                    <a:pt x="2725" y="9802"/>
                  </a:lnTo>
                  <a:lnTo>
                    <a:pt x="2563" y="9802"/>
                  </a:lnTo>
                  <a:lnTo>
                    <a:pt x="2563" y="10528"/>
                  </a:lnTo>
                  <a:lnTo>
                    <a:pt x="2259" y="10891"/>
                  </a:lnTo>
                  <a:lnTo>
                    <a:pt x="1810" y="11072"/>
                  </a:lnTo>
                  <a:lnTo>
                    <a:pt x="1362" y="11072"/>
                  </a:lnTo>
                  <a:lnTo>
                    <a:pt x="1667" y="12524"/>
                  </a:lnTo>
                  <a:lnTo>
                    <a:pt x="1954" y="12887"/>
                  </a:lnTo>
                  <a:lnTo>
                    <a:pt x="1954" y="13069"/>
                  </a:lnTo>
                  <a:lnTo>
                    <a:pt x="1810" y="13250"/>
                  </a:lnTo>
                  <a:lnTo>
                    <a:pt x="1362" y="13432"/>
                  </a:lnTo>
                  <a:lnTo>
                    <a:pt x="1201" y="13795"/>
                  </a:lnTo>
                  <a:lnTo>
                    <a:pt x="1058" y="14339"/>
                  </a:lnTo>
                  <a:lnTo>
                    <a:pt x="1201" y="14884"/>
                  </a:lnTo>
                  <a:lnTo>
                    <a:pt x="1362" y="15247"/>
                  </a:lnTo>
                  <a:lnTo>
                    <a:pt x="1506" y="15247"/>
                  </a:lnTo>
                  <a:lnTo>
                    <a:pt x="1058" y="15792"/>
                  </a:lnTo>
                  <a:lnTo>
                    <a:pt x="305" y="16336"/>
                  </a:lnTo>
                  <a:lnTo>
                    <a:pt x="143" y="17062"/>
                  </a:lnTo>
                  <a:lnTo>
                    <a:pt x="0" y="17788"/>
                  </a:lnTo>
                  <a:lnTo>
                    <a:pt x="305" y="17788"/>
                  </a:lnTo>
                  <a:lnTo>
                    <a:pt x="1058" y="17970"/>
                  </a:lnTo>
                  <a:lnTo>
                    <a:pt x="1667" y="18514"/>
                  </a:lnTo>
                  <a:lnTo>
                    <a:pt x="1954" y="19059"/>
                  </a:lnTo>
                  <a:lnTo>
                    <a:pt x="1954" y="19966"/>
                  </a:lnTo>
                  <a:lnTo>
                    <a:pt x="2115" y="20874"/>
                  </a:lnTo>
                  <a:lnTo>
                    <a:pt x="2725" y="21600"/>
                  </a:lnTo>
                  <a:lnTo>
                    <a:pt x="3926" y="21055"/>
                  </a:lnTo>
                  <a:lnTo>
                    <a:pt x="4535" y="20874"/>
                  </a:lnTo>
                  <a:lnTo>
                    <a:pt x="5288" y="20692"/>
                  </a:lnTo>
                  <a:lnTo>
                    <a:pt x="6041" y="20329"/>
                  </a:lnTo>
                  <a:lnTo>
                    <a:pt x="8299" y="20874"/>
                  </a:lnTo>
                  <a:lnTo>
                    <a:pt x="9662" y="21055"/>
                  </a:lnTo>
                  <a:lnTo>
                    <a:pt x="10271" y="21055"/>
                  </a:lnTo>
                  <a:lnTo>
                    <a:pt x="10719" y="20511"/>
                  </a:lnTo>
                  <a:lnTo>
                    <a:pt x="11024" y="19785"/>
                  </a:lnTo>
                  <a:lnTo>
                    <a:pt x="11634" y="19422"/>
                  </a:lnTo>
                  <a:lnTo>
                    <a:pt x="13139" y="19240"/>
                  </a:lnTo>
                  <a:lnTo>
                    <a:pt x="12996" y="18696"/>
                  </a:lnTo>
                  <a:lnTo>
                    <a:pt x="13139" y="18151"/>
                  </a:lnTo>
                  <a:lnTo>
                    <a:pt x="14053" y="17062"/>
                  </a:lnTo>
                  <a:lnTo>
                    <a:pt x="15093" y="16336"/>
                  </a:lnTo>
                  <a:lnTo>
                    <a:pt x="14502" y="15066"/>
                  </a:lnTo>
                  <a:lnTo>
                    <a:pt x="14502" y="14158"/>
                  </a:lnTo>
                  <a:lnTo>
                    <a:pt x="15093" y="13432"/>
                  </a:lnTo>
                  <a:lnTo>
                    <a:pt x="15864" y="12161"/>
                  </a:lnTo>
                  <a:lnTo>
                    <a:pt x="16617" y="11435"/>
                  </a:lnTo>
                  <a:lnTo>
                    <a:pt x="16760" y="11435"/>
                  </a:lnTo>
                  <a:lnTo>
                    <a:pt x="16921" y="10709"/>
                  </a:lnTo>
                  <a:lnTo>
                    <a:pt x="17513" y="10165"/>
                  </a:lnTo>
                  <a:lnTo>
                    <a:pt x="18266" y="9983"/>
                  </a:lnTo>
                  <a:lnTo>
                    <a:pt x="19628" y="9802"/>
                  </a:lnTo>
                  <a:lnTo>
                    <a:pt x="21439" y="8531"/>
                  </a:lnTo>
                  <a:lnTo>
                    <a:pt x="21600" y="8531"/>
                  </a:lnTo>
                  <a:lnTo>
                    <a:pt x="21600" y="7805"/>
                  </a:lnTo>
                  <a:lnTo>
                    <a:pt x="21152" y="7987"/>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endParaRPr dirty="0">
                <a:latin typeface=""/>
                <a:sym typeface=""/>
              </a:endParaRPr>
            </a:p>
          </p:txBody>
        </p:sp>
        <p:sp>
          <p:nvSpPr>
            <p:cNvPr id="346" name="1">
              <a:extLst>
                <a:ext uri="{FF2B5EF4-FFF2-40B4-BE49-F238E27FC236}">
                  <a16:creationId xmlns:a16="http://schemas.microsoft.com/office/drawing/2014/main" id="{24177519-3669-EF40-AF32-642739264EE6}"/>
                </a:ext>
              </a:extLst>
            </p:cNvPr>
            <p:cNvSpPr/>
            <p:nvPr/>
          </p:nvSpPr>
          <p:spPr>
            <a:xfrm>
              <a:off x="15388800" y="9735694"/>
              <a:ext cx="949434" cy="1389196"/>
            </a:xfrm>
            <a:custGeom>
              <a:avLst/>
              <a:gdLst/>
              <a:ahLst/>
              <a:cxnLst>
                <a:cxn ang="0">
                  <a:pos x="wd2" y="hd2"/>
                </a:cxn>
                <a:cxn ang="5400000">
                  <a:pos x="wd2" y="hd2"/>
                </a:cxn>
                <a:cxn ang="10800000">
                  <a:pos x="wd2" y="hd2"/>
                </a:cxn>
                <a:cxn ang="16200000">
                  <a:pos x="wd2" y="hd2"/>
                </a:cxn>
              </a:cxnLst>
              <a:rect l="0" t="0" r="r" b="b"/>
              <a:pathLst>
                <a:path w="21600" h="21600" extrusionOk="0">
                  <a:moveTo>
                    <a:pt x="21190" y="3366"/>
                  </a:moveTo>
                  <a:lnTo>
                    <a:pt x="20317" y="3086"/>
                  </a:lnTo>
                  <a:lnTo>
                    <a:pt x="20317" y="2805"/>
                  </a:lnTo>
                  <a:lnTo>
                    <a:pt x="19856" y="2244"/>
                  </a:lnTo>
                  <a:lnTo>
                    <a:pt x="18162" y="1683"/>
                  </a:lnTo>
                  <a:lnTo>
                    <a:pt x="16829" y="1964"/>
                  </a:lnTo>
                  <a:lnTo>
                    <a:pt x="15546" y="1964"/>
                  </a:lnTo>
                  <a:lnTo>
                    <a:pt x="14674" y="1403"/>
                  </a:lnTo>
                  <a:lnTo>
                    <a:pt x="12981" y="1403"/>
                  </a:lnTo>
                  <a:lnTo>
                    <a:pt x="12108" y="1122"/>
                  </a:lnTo>
                  <a:lnTo>
                    <a:pt x="12519" y="842"/>
                  </a:lnTo>
                  <a:lnTo>
                    <a:pt x="12519" y="281"/>
                  </a:lnTo>
                  <a:lnTo>
                    <a:pt x="11647" y="0"/>
                  </a:lnTo>
                  <a:lnTo>
                    <a:pt x="9081" y="281"/>
                  </a:lnTo>
                  <a:lnTo>
                    <a:pt x="9081" y="1403"/>
                  </a:lnTo>
                  <a:lnTo>
                    <a:pt x="8209" y="3927"/>
                  </a:lnTo>
                  <a:lnTo>
                    <a:pt x="7337" y="5049"/>
                  </a:lnTo>
                  <a:lnTo>
                    <a:pt x="6465" y="7294"/>
                  </a:lnTo>
                  <a:lnTo>
                    <a:pt x="4720" y="8977"/>
                  </a:lnTo>
                  <a:lnTo>
                    <a:pt x="2155" y="10660"/>
                  </a:lnTo>
                  <a:lnTo>
                    <a:pt x="872" y="12343"/>
                  </a:lnTo>
                  <a:lnTo>
                    <a:pt x="410" y="12904"/>
                  </a:lnTo>
                  <a:lnTo>
                    <a:pt x="872" y="13184"/>
                  </a:lnTo>
                  <a:lnTo>
                    <a:pt x="1744" y="13465"/>
                  </a:lnTo>
                  <a:lnTo>
                    <a:pt x="1283" y="14026"/>
                  </a:lnTo>
                  <a:lnTo>
                    <a:pt x="1283" y="14306"/>
                  </a:lnTo>
                  <a:lnTo>
                    <a:pt x="1744" y="14587"/>
                  </a:lnTo>
                  <a:lnTo>
                    <a:pt x="3438" y="14587"/>
                  </a:lnTo>
                  <a:lnTo>
                    <a:pt x="2155" y="16831"/>
                  </a:lnTo>
                  <a:lnTo>
                    <a:pt x="2155" y="17953"/>
                  </a:lnTo>
                  <a:lnTo>
                    <a:pt x="410" y="20197"/>
                  </a:lnTo>
                  <a:lnTo>
                    <a:pt x="0" y="20758"/>
                  </a:lnTo>
                  <a:lnTo>
                    <a:pt x="2565" y="20758"/>
                  </a:lnTo>
                  <a:lnTo>
                    <a:pt x="4310" y="21039"/>
                  </a:lnTo>
                  <a:lnTo>
                    <a:pt x="6465" y="21600"/>
                  </a:lnTo>
                  <a:lnTo>
                    <a:pt x="8209" y="21319"/>
                  </a:lnTo>
                  <a:lnTo>
                    <a:pt x="8619" y="20197"/>
                  </a:lnTo>
                  <a:lnTo>
                    <a:pt x="9081" y="19075"/>
                  </a:lnTo>
                  <a:lnTo>
                    <a:pt x="11236" y="18234"/>
                  </a:lnTo>
                  <a:lnTo>
                    <a:pt x="12519" y="17392"/>
                  </a:lnTo>
                  <a:lnTo>
                    <a:pt x="12108" y="17392"/>
                  </a:lnTo>
                  <a:lnTo>
                    <a:pt x="11647" y="16831"/>
                  </a:lnTo>
                  <a:lnTo>
                    <a:pt x="11236" y="15990"/>
                  </a:lnTo>
                  <a:lnTo>
                    <a:pt x="11647" y="15148"/>
                  </a:lnTo>
                  <a:lnTo>
                    <a:pt x="12108" y="14587"/>
                  </a:lnTo>
                  <a:lnTo>
                    <a:pt x="13391" y="14306"/>
                  </a:lnTo>
                  <a:lnTo>
                    <a:pt x="13801" y="14026"/>
                  </a:lnTo>
                  <a:lnTo>
                    <a:pt x="13801" y="13745"/>
                  </a:lnTo>
                  <a:lnTo>
                    <a:pt x="12981" y="13184"/>
                  </a:lnTo>
                  <a:lnTo>
                    <a:pt x="12108" y="10940"/>
                  </a:lnTo>
                  <a:lnTo>
                    <a:pt x="13391" y="10940"/>
                  </a:lnTo>
                  <a:lnTo>
                    <a:pt x="14674" y="10660"/>
                  </a:lnTo>
                  <a:lnTo>
                    <a:pt x="15546" y="10099"/>
                  </a:lnTo>
                  <a:lnTo>
                    <a:pt x="15546" y="8977"/>
                  </a:lnTo>
                  <a:lnTo>
                    <a:pt x="16008" y="8977"/>
                  </a:lnTo>
                  <a:lnTo>
                    <a:pt x="16418" y="8696"/>
                  </a:lnTo>
                  <a:lnTo>
                    <a:pt x="16418" y="7855"/>
                  </a:lnTo>
                  <a:lnTo>
                    <a:pt x="17290" y="6732"/>
                  </a:lnTo>
                  <a:lnTo>
                    <a:pt x="16829" y="5891"/>
                  </a:lnTo>
                  <a:lnTo>
                    <a:pt x="18573" y="5330"/>
                  </a:lnTo>
                  <a:lnTo>
                    <a:pt x="19856" y="4769"/>
                  </a:lnTo>
                  <a:lnTo>
                    <a:pt x="21600" y="4208"/>
                  </a:lnTo>
                  <a:lnTo>
                    <a:pt x="21600" y="3927"/>
                  </a:lnTo>
                  <a:lnTo>
                    <a:pt x="21190" y="3366"/>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r>
                <a:rPr>
                  <a:latin typeface=""/>
                  <a:sym typeface=""/>
                </a:rPr>
                <a:t>1</a:t>
              </a:r>
            </a:p>
          </p:txBody>
        </p:sp>
        <p:sp>
          <p:nvSpPr>
            <p:cNvPr id="347" name="Shape">
              <a:extLst>
                <a:ext uri="{FF2B5EF4-FFF2-40B4-BE49-F238E27FC236}">
                  <a16:creationId xmlns:a16="http://schemas.microsoft.com/office/drawing/2014/main" id="{14CBFE2F-C499-4F43-9C40-645B14F86506}"/>
                </a:ext>
              </a:extLst>
            </p:cNvPr>
            <p:cNvSpPr/>
            <p:nvPr/>
          </p:nvSpPr>
          <p:spPr>
            <a:xfrm>
              <a:off x="16261556" y="6307810"/>
              <a:ext cx="893055" cy="920117"/>
            </a:xfrm>
            <a:custGeom>
              <a:avLst/>
              <a:gdLst/>
              <a:ahLst/>
              <a:cxnLst>
                <a:cxn ang="0">
                  <a:pos x="wd2" y="hd2"/>
                </a:cxn>
                <a:cxn ang="5400000">
                  <a:pos x="wd2" y="hd2"/>
                </a:cxn>
                <a:cxn ang="10800000">
                  <a:pos x="wd2" y="hd2"/>
                </a:cxn>
                <a:cxn ang="16200000">
                  <a:pos x="wd2" y="hd2"/>
                </a:cxn>
              </a:cxnLst>
              <a:rect l="0" t="0" r="r" b="b"/>
              <a:pathLst>
                <a:path w="21600" h="21600" extrusionOk="0">
                  <a:moveTo>
                    <a:pt x="19800" y="8471"/>
                  </a:moveTo>
                  <a:lnTo>
                    <a:pt x="19309" y="7200"/>
                  </a:lnTo>
                  <a:lnTo>
                    <a:pt x="17945" y="6353"/>
                  </a:lnTo>
                  <a:lnTo>
                    <a:pt x="16091" y="7624"/>
                  </a:lnTo>
                  <a:lnTo>
                    <a:pt x="14291" y="5082"/>
                  </a:lnTo>
                  <a:lnTo>
                    <a:pt x="15164" y="4235"/>
                  </a:lnTo>
                  <a:lnTo>
                    <a:pt x="15164" y="3388"/>
                  </a:lnTo>
                  <a:lnTo>
                    <a:pt x="17018" y="3388"/>
                  </a:lnTo>
                  <a:lnTo>
                    <a:pt x="17509" y="2541"/>
                  </a:lnTo>
                  <a:lnTo>
                    <a:pt x="17945" y="1694"/>
                  </a:lnTo>
                  <a:lnTo>
                    <a:pt x="18873" y="1271"/>
                  </a:lnTo>
                  <a:lnTo>
                    <a:pt x="19309" y="0"/>
                  </a:lnTo>
                  <a:lnTo>
                    <a:pt x="17945" y="0"/>
                  </a:lnTo>
                  <a:lnTo>
                    <a:pt x="16582" y="424"/>
                  </a:lnTo>
                  <a:lnTo>
                    <a:pt x="14291" y="424"/>
                  </a:lnTo>
                  <a:lnTo>
                    <a:pt x="13800" y="1694"/>
                  </a:lnTo>
                  <a:lnTo>
                    <a:pt x="11945" y="2965"/>
                  </a:lnTo>
                  <a:lnTo>
                    <a:pt x="11945" y="4235"/>
                  </a:lnTo>
                  <a:lnTo>
                    <a:pt x="10145" y="5082"/>
                  </a:lnTo>
                  <a:lnTo>
                    <a:pt x="6927" y="3812"/>
                  </a:lnTo>
                  <a:lnTo>
                    <a:pt x="5073" y="5506"/>
                  </a:lnTo>
                  <a:lnTo>
                    <a:pt x="6000" y="7200"/>
                  </a:lnTo>
                  <a:lnTo>
                    <a:pt x="4145" y="8471"/>
                  </a:lnTo>
                  <a:lnTo>
                    <a:pt x="6000" y="10165"/>
                  </a:lnTo>
                  <a:lnTo>
                    <a:pt x="8291" y="11012"/>
                  </a:lnTo>
                  <a:lnTo>
                    <a:pt x="7855" y="11859"/>
                  </a:lnTo>
                  <a:lnTo>
                    <a:pt x="6436" y="11859"/>
                  </a:lnTo>
                  <a:lnTo>
                    <a:pt x="5564" y="13553"/>
                  </a:lnTo>
                  <a:lnTo>
                    <a:pt x="2782" y="14400"/>
                  </a:lnTo>
                  <a:lnTo>
                    <a:pt x="2782" y="16094"/>
                  </a:lnTo>
                  <a:lnTo>
                    <a:pt x="491" y="16518"/>
                  </a:lnTo>
                  <a:lnTo>
                    <a:pt x="1418" y="17365"/>
                  </a:lnTo>
                  <a:lnTo>
                    <a:pt x="0" y="19482"/>
                  </a:lnTo>
                  <a:lnTo>
                    <a:pt x="1418" y="19906"/>
                  </a:lnTo>
                  <a:lnTo>
                    <a:pt x="1418" y="21176"/>
                  </a:lnTo>
                  <a:lnTo>
                    <a:pt x="3218" y="21600"/>
                  </a:lnTo>
                  <a:lnTo>
                    <a:pt x="8727" y="21600"/>
                  </a:lnTo>
                  <a:lnTo>
                    <a:pt x="12436" y="19906"/>
                  </a:lnTo>
                  <a:lnTo>
                    <a:pt x="15655" y="19906"/>
                  </a:lnTo>
                  <a:lnTo>
                    <a:pt x="17945" y="20753"/>
                  </a:lnTo>
                  <a:lnTo>
                    <a:pt x="17945" y="19059"/>
                  </a:lnTo>
                  <a:lnTo>
                    <a:pt x="19309" y="17365"/>
                  </a:lnTo>
                  <a:lnTo>
                    <a:pt x="20236" y="16094"/>
                  </a:lnTo>
                  <a:lnTo>
                    <a:pt x="21164" y="12282"/>
                  </a:lnTo>
                  <a:lnTo>
                    <a:pt x="20727" y="11012"/>
                  </a:lnTo>
                  <a:lnTo>
                    <a:pt x="20236" y="9318"/>
                  </a:lnTo>
                  <a:lnTo>
                    <a:pt x="21600" y="8894"/>
                  </a:lnTo>
                  <a:lnTo>
                    <a:pt x="20727" y="8471"/>
                  </a:lnTo>
                  <a:lnTo>
                    <a:pt x="19800" y="84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48" name="Shape">
              <a:extLst>
                <a:ext uri="{FF2B5EF4-FFF2-40B4-BE49-F238E27FC236}">
                  <a16:creationId xmlns:a16="http://schemas.microsoft.com/office/drawing/2014/main" id="{15A1E023-0D9D-D447-AF5F-67B49CD14181}"/>
                </a:ext>
              </a:extLst>
            </p:cNvPr>
            <p:cNvSpPr/>
            <p:nvPr/>
          </p:nvSpPr>
          <p:spPr>
            <a:xfrm>
              <a:off x="16852414" y="6361934"/>
              <a:ext cx="455549" cy="324748"/>
            </a:xfrm>
            <a:custGeom>
              <a:avLst/>
              <a:gdLst/>
              <a:ahLst/>
              <a:cxnLst>
                <a:cxn ang="0">
                  <a:pos x="wd2" y="hd2"/>
                </a:cxn>
                <a:cxn ang="5400000">
                  <a:pos x="wd2" y="hd2"/>
                </a:cxn>
                <a:cxn ang="10800000">
                  <a:pos x="wd2" y="hd2"/>
                </a:cxn>
                <a:cxn ang="16200000">
                  <a:pos x="wd2" y="hd2"/>
                </a:cxn>
              </a:cxnLst>
              <a:rect l="0" t="0" r="r" b="b"/>
              <a:pathLst>
                <a:path w="21600" h="21600" extrusionOk="0">
                  <a:moveTo>
                    <a:pt x="19782" y="10800"/>
                  </a:moveTo>
                  <a:lnTo>
                    <a:pt x="18927" y="7200"/>
                  </a:lnTo>
                  <a:lnTo>
                    <a:pt x="18927" y="2400"/>
                  </a:lnTo>
                  <a:lnTo>
                    <a:pt x="16147" y="0"/>
                  </a:lnTo>
                  <a:lnTo>
                    <a:pt x="8982" y="0"/>
                  </a:lnTo>
                  <a:lnTo>
                    <a:pt x="8982" y="1200"/>
                  </a:lnTo>
                  <a:lnTo>
                    <a:pt x="8982" y="0"/>
                  </a:lnTo>
                  <a:lnTo>
                    <a:pt x="7164" y="1200"/>
                  </a:lnTo>
                  <a:lnTo>
                    <a:pt x="6309" y="3600"/>
                  </a:lnTo>
                  <a:lnTo>
                    <a:pt x="5347" y="6000"/>
                  </a:lnTo>
                  <a:lnTo>
                    <a:pt x="1711" y="6000"/>
                  </a:lnTo>
                  <a:lnTo>
                    <a:pt x="1711" y="8400"/>
                  </a:lnTo>
                  <a:lnTo>
                    <a:pt x="0" y="10800"/>
                  </a:lnTo>
                  <a:lnTo>
                    <a:pt x="3529" y="18000"/>
                  </a:lnTo>
                  <a:lnTo>
                    <a:pt x="7164" y="14400"/>
                  </a:lnTo>
                  <a:lnTo>
                    <a:pt x="9838" y="16800"/>
                  </a:lnTo>
                  <a:lnTo>
                    <a:pt x="10800" y="20400"/>
                  </a:lnTo>
                  <a:lnTo>
                    <a:pt x="12618" y="20400"/>
                  </a:lnTo>
                  <a:lnTo>
                    <a:pt x="14329" y="21600"/>
                  </a:lnTo>
                  <a:lnTo>
                    <a:pt x="15291" y="21600"/>
                  </a:lnTo>
                  <a:lnTo>
                    <a:pt x="17964" y="19200"/>
                  </a:lnTo>
                  <a:lnTo>
                    <a:pt x="20638" y="18000"/>
                  </a:lnTo>
                  <a:lnTo>
                    <a:pt x="21600" y="13200"/>
                  </a:lnTo>
                  <a:lnTo>
                    <a:pt x="19782" y="108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49" name="Shape">
              <a:extLst>
                <a:ext uri="{FF2B5EF4-FFF2-40B4-BE49-F238E27FC236}">
                  <a16:creationId xmlns:a16="http://schemas.microsoft.com/office/drawing/2014/main" id="{3D515F84-B618-7941-8293-7496F7C68AA0}"/>
                </a:ext>
              </a:extLst>
            </p:cNvPr>
            <p:cNvSpPr/>
            <p:nvPr/>
          </p:nvSpPr>
          <p:spPr>
            <a:xfrm>
              <a:off x="16965175" y="5513985"/>
              <a:ext cx="1501955" cy="2291270"/>
            </a:xfrm>
            <a:custGeom>
              <a:avLst/>
              <a:gdLst/>
              <a:ahLst/>
              <a:cxnLst>
                <a:cxn ang="0">
                  <a:pos x="wd2" y="hd2"/>
                </a:cxn>
                <a:cxn ang="5400000">
                  <a:pos x="wd2" y="hd2"/>
                </a:cxn>
                <a:cxn ang="10800000">
                  <a:pos x="wd2" y="hd2"/>
                </a:cxn>
                <a:cxn ang="16200000">
                  <a:pos x="wd2" y="hd2"/>
                </a:cxn>
              </a:cxnLst>
              <a:rect l="0" t="0" r="r" b="b"/>
              <a:pathLst>
                <a:path w="21600" h="21600" extrusionOk="0">
                  <a:moveTo>
                    <a:pt x="10670" y="2721"/>
                  </a:moveTo>
                  <a:lnTo>
                    <a:pt x="11481" y="2211"/>
                  </a:lnTo>
                  <a:lnTo>
                    <a:pt x="10930" y="2041"/>
                  </a:lnTo>
                  <a:lnTo>
                    <a:pt x="12584" y="1361"/>
                  </a:lnTo>
                  <a:lnTo>
                    <a:pt x="13395" y="1191"/>
                  </a:lnTo>
                  <a:lnTo>
                    <a:pt x="13654" y="510"/>
                  </a:lnTo>
                  <a:lnTo>
                    <a:pt x="10378" y="340"/>
                  </a:lnTo>
                  <a:lnTo>
                    <a:pt x="9308" y="0"/>
                  </a:lnTo>
                  <a:lnTo>
                    <a:pt x="8757" y="510"/>
                  </a:lnTo>
                  <a:lnTo>
                    <a:pt x="8205" y="850"/>
                  </a:lnTo>
                  <a:lnTo>
                    <a:pt x="7946" y="1191"/>
                  </a:lnTo>
                  <a:lnTo>
                    <a:pt x="8205" y="1701"/>
                  </a:lnTo>
                  <a:lnTo>
                    <a:pt x="7103" y="1871"/>
                  </a:lnTo>
                  <a:lnTo>
                    <a:pt x="6551" y="2211"/>
                  </a:lnTo>
                  <a:lnTo>
                    <a:pt x="6551" y="3402"/>
                  </a:lnTo>
                  <a:lnTo>
                    <a:pt x="6032" y="3912"/>
                  </a:lnTo>
                  <a:lnTo>
                    <a:pt x="5481" y="4252"/>
                  </a:lnTo>
                  <a:lnTo>
                    <a:pt x="4378" y="5272"/>
                  </a:lnTo>
                  <a:lnTo>
                    <a:pt x="5189" y="5443"/>
                  </a:lnTo>
                  <a:lnTo>
                    <a:pt x="6551" y="4932"/>
                  </a:lnTo>
                  <a:lnTo>
                    <a:pt x="6032" y="5613"/>
                  </a:lnTo>
                  <a:lnTo>
                    <a:pt x="5741" y="6293"/>
                  </a:lnTo>
                  <a:lnTo>
                    <a:pt x="5481" y="6803"/>
                  </a:lnTo>
                  <a:lnTo>
                    <a:pt x="4638" y="7994"/>
                  </a:lnTo>
                  <a:lnTo>
                    <a:pt x="5481" y="7994"/>
                  </a:lnTo>
                  <a:lnTo>
                    <a:pt x="6032" y="7313"/>
                  </a:lnTo>
                  <a:lnTo>
                    <a:pt x="6551" y="6463"/>
                  </a:lnTo>
                  <a:lnTo>
                    <a:pt x="6843" y="6973"/>
                  </a:lnTo>
                  <a:lnTo>
                    <a:pt x="7395" y="6803"/>
                  </a:lnTo>
                  <a:lnTo>
                    <a:pt x="7103" y="7313"/>
                  </a:lnTo>
                  <a:lnTo>
                    <a:pt x="7395" y="7654"/>
                  </a:lnTo>
                  <a:lnTo>
                    <a:pt x="6032" y="9014"/>
                  </a:lnTo>
                  <a:lnTo>
                    <a:pt x="6292" y="10035"/>
                  </a:lnTo>
                  <a:lnTo>
                    <a:pt x="6551" y="9354"/>
                  </a:lnTo>
                  <a:lnTo>
                    <a:pt x="7654" y="9865"/>
                  </a:lnTo>
                  <a:lnTo>
                    <a:pt x="8205" y="9694"/>
                  </a:lnTo>
                  <a:lnTo>
                    <a:pt x="9016" y="9865"/>
                  </a:lnTo>
                  <a:lnTo>
                    <a:pt x="9827" y="9524"/>
                  </a:lnTo>
                  <a:lnTo>
                    <a:pt x="10670" y="9694"/>
                  </a:lnTo>
                  <a:lnTo>
                    <a:pt x="9568" y="10205"/>
                  </a:lnTo>
                  <a:lnTo>
                    <a:pt x="9308" y="10545"/>
                  </a:lnTo>
                  <a:lnTo>
                    <a:pt x="10119" y="11565"/>
                  </a:lnTo>
                  <a:lnTo>
                    <a:pt x="10670" y="11565"/>
                  </a:lnTo>
                  <a:lnTo>
                    <a:pt x="10670" y="12246"/>
                  </a:lnTo>
                  <a:lnTo>
                    <a:pt x="10378" y="12246"/>
                  </a:lnTo>
                  <a:lnTo>
                    <a:pt x="10119" y="13436"/>
                  </a:lnTo>
                  <a:lnTo>
                    <a:pt x="9568" y="13776"/>
                  </a:lnTo>
                  <a:lnTo>
                    <a:pt x="9308" y="13606"/>
                  </a:lnTo>
                  <a:lnTo>
                    <a:pt x="7654" y="13606"/>
                  </a:lnTo>
                  <a:lnTo>
                    <a:pt x="6551" y="13266"/>
                  </a:lnTo>
                  <a:lnTo>
                    <a:pt x="6032" y="13436"/>
                  </a:lnTo>
                  <a:lnTo>
                    <a:pt x="6551" y="13776"/>
                  </a:lnTo>
                  <a:lnTo>
                    <a:pt x="5189" y="14457"/>
                  </a:lnTo>
                  <a:lnTo>
                    <a:pt x="5741" y="14627"/>
                  </a:lnTo>
                  <a:lnTo>
                    <a:pt x="6551" y="14457"/>
                  </a:lnTo>
                  <a:lnTo>
                    <a:pt x="6843" y="15817"/>
                  </a:lnTo>
                  <a:lnTo>
                    <a:pt x="5481" y="16157"/>
                  </a:lnTo>
                  <a:lnTo>
                    <a:pt x="4638" y="16328"/>
                  </a:lnTo>
                  <a:lnTo>
                    <a:pt x="3276" y="16498"/>
                  </a:lnTo>
                  <a:lnTo>
                    <a:pt x="2724" y="16668"/>
                  </a:lnTo>
                  <a:lnTo>
                    <a:pt x="3016" y="16838"/>
                  </a:lnTo>
                  <a:lnTo>
                    <a:pt x="3276" y="17178"/>
                  </a:lnTo>
                  <a:lnTo>
                    <a:pt x="4378" y="17518"/>
                  </a:lnTo>
                  <a:lnTo>
                    <a:pt x="4930" y="17178"/>
                  </a:lnTo>
                  <a:lnTo>
                    <a:pt x="5481" y="17518"/>
                  </a:lnTo>
                  <a:lnTo>
                    <a:pt x="5189" y="17858"/>
                  </a:lnTo>
                  <a:lnTo>
                    <a:pt x="6292" y="17858"/>
                  </a:lnTo>
                  <a:lnTo>
                    <a:pt x="7103" y="18369"/>
                  </a:lnTo>
                  <a:lnTo>
                    <a:pt x="8465" y="18369"/>
                  </a:lnTo>
                  <a:lnTo>
                    <a:pt x="9568" y="18028"/>
                  </a:lnTo>
                  <a:lnTo>
                    <a:pt x="8757" y="18539"/>
                  </a:lnTo>
                  <a:lnTo>
                    <a:pt x="8465" y="18879"/>
                  </a:lnTo>
                  <a:lnTo>
                    <a:pt x="7395" y="19049"/>
                  </a:lnTo>
                  <a:lnTo>
                    <a:pt x="5189" y="18879"/>
                  </a:lnTo>
                  <a:lnTo>
                    <a:pt x="4930" y="19049"/>
                  </a:lnTo>
                  <a:lnTo>
                    <a:pt x="4119" y="19219"/>
                  </a:lnTo>
                  <a:lnTo>
                    <a:pt x="3568" y="19729"/>
                  </a:lnTo>
                  <a:lnTo>
                    <a:pt x="1362" y="20750"/>
                  </a:lnTo>
                  <a:lnTo>
                    <a:pt x="0" y="20920"/>
                  </a:lnTo>
                  <a:lnTo>
                    <a:pt x="292" y="21090"/>
                  </a:lnTo>
                  <a:lnTo>
                    <a:pt x="1103" y="21090"/>
                  </a:lnTo>
                  <a:lnTo>
                    <a:pt x="1654" y="21600"/>
                  </a:lnTo>
                  <a:lnTo>
                    <a:pt x="2205" y="21430"/>
                  </a:lnTo>
                  <a:lnTo>
                    <a:pt x="2205" y="21090"/>
                  </a:lnTo>
                  <a:lnTo>
                    <a:pt x="3016" y="20750"/>
                  </a:lnTo>
                  <a:lnTo>
                    <a:pt x="4638" y="20750"/>
                  </a:lnTo>
                  <a:lnTo>
                    <a:pt x="5481" y="21430"/>
                  </a:lnTo>
                  <a:lnTo>
                    <a:pt x="7103" y="20409"/>
                  </a:lnTo>
                  <a:lnTo>
                    <a:pt x="8465" y="20239"/>
                  </a:lnTo>
                  <a:lnTo>
                    <a:pt x="9568" y="20750"/>
                  </a:lnTo>
                  <a:lnTo>
                    <a:pt x="10930" y="20920"/>
                  </a:lnTo>
                  <a:lnTo>
                    <a:pt x="11222" y="20580"/>
                  </a:lnTo>
                  <a:lnTo>
                    <a:pt x="15308" y="20580"/>
                  </a:lnTo>
                  <a:lnTo>
                    <a:pt x="16411" y="20920"/>
                  </a:lnTo>
                  <a:lnTo>
                    <a:pt x="18584" y="20580"/>
                  </a:lnTo>
                  <a:lnTo>
                    <a:pt x="19135" y="20239"/>
                  </a:lnTo>
                  <a:lnTo>
                    <a:pt x="20238" y="20239"/>
                  </a:lnTo>
                  <a:lnTo>
                    <a:pt x="20238" y="19729"/>
                  </a:lnTo>
                  <a:lnTo>
                    <a:pt x="18324" y="19389"/>
                  </a:lnTo>
                  <a:lnTo>
                    <a:pt x="19135" y="19049"/>
                  </a:lnTo>
                  <a:lnTo>
                    <a:pt x="19135" y="18539"/>
                  </a:lnTo>
                  <a:lnTo>
                    <a:pt x="20238" y="18539"/>
                  </a:lnTo>
                  <a:lnTo>
                    <a:pt x="20238" y="18198"/>
                  </a:lnTo>
                  <a:lnTo>
                    <a:pt x="21049" y="17858"/>
                  </a:lnTo>
                  <a:lnTo>
                    <a:pt x="21308" y="17348"/>
                  </a:lnTo>
                  <a:lnTo>
                    <a:pt x="21600" y="17008"/>
                  </a:lnTo>
                  <a:lnTo>
                    <a:pt x="21600" y="16157"/>
                  </a:lnTo>
                  <a:lnTo>
                    <a:pt x="18876" y="15477"/>
                  </a:lnTo>
                  <a:lnTo>
                    <a:pt x="18324" y="15817"/>
                  </a:lnTo>
                  <a:lnTo>
                    <a:pt x="17481" y="15477"/>
                  </a:lnTo>
                  <a:lnTo>
                    <a:pt x="18584" y="14967"/>
                  </a:lnTo>
                  <a:lnTo>
                    <a:pt x="18032" y="13946"/>
                  </a:lnTo>
                  <a:lnTo>
                    <a:pt x="16962" y="13436"/>
                  </a:lnTo>
                  <a:lnTo>
                    <a:pt x="17773" y="13436"/>
                  </a:lnTo>
                  <a:lnTo>
                    <a:pt x="17481" y="12586"/>
                  </a:lnTo>
                  <a:lnTo>
                    <a:pt x="17481" y="12246"/>
                  </a:lnTo>
                  <a:lnTo>
                    <a:pt x="17222" y="11906"/>
                  </a:lnTo>
                  <a:lnTo>
                    <a:pt x="16962" y="11395"/>
                  </a:lnTo>
                  <a:lnTo>
                    <a:pt x="15568" y="10885"/>
                  </a:lnTo>
                  <a:lnTo>
                    <a:pt x="15308" y="10205"/>
                  </a:lnTo>
                  <a:lnTo>
                    <a:pt x="14757" y="9354"/>
                  </a:lnTo>
                  <a:lnTo>
                    <a:pt x="14757" y="8334"/>
                  </a:lnTo>
                  <a:lnTo>
                    <a:pt x="14497" y="7994"/>
                  </a:lnTo>
                  <a:lnTo>
                    <a:pt x="13654" y="7483"/>
                  </a:lnTo>
                  <a:lnTo>
                    <a:pt x="13395" y="7313"/>
                  </a:lnTo>
                  <a:lnTo>
                    <a:pt x="12843" y="6973"/>
                  </a:lnTo>
                  <a:lnTo>
                    <a:pt x="11741" y="6973"/>
                  </a:lnTo>
                  <a:lnTo>
                    <a:pt x="10930" y="6803"/>
                  </a:lnTo>
                  <a:lnTo>
                    <a:pt x="12032" y="6633"/>
                  </a:lnTo>
                  <a:lnTo>
                    <a:pt x="12843" y="6463"/>
                  </a:lnTo>
                  <a:lnTo>
                    <a:pt x="12584" y="5953"/>
                  </a:lnTo>
                  <a:lnTo>
                    <a:pt x="13654" y="5613"/>
                  </a:lnTo>
                  <a:lnTo>
                    <a:pt x="13654" y="5272"/>
                  </a:lnTo>
                  <a:lnTo>
                    <a:pt x="14497" y="4762"/>
                  </a:lnTo>
                  <a:lnTo>
                    <a:pt x="14757" y="4082"/>
                  </a:lnTo>
                  <a:lnTo>
                    <a:pt x="15859" y="3572"/>
                  </a:lnTo>
                  <a:lnTo>
                    <a:pt x="15859" y="3061"/>
                  </a:lnTo>
                  <a:lnTo>
                    <a:pt x="14497" y="3061"/>
                  </a:lnTo>
                  <a:lnTo>
                    <a:pt x="13946" y="2721"/>
                  </a:lnTo>
                  <a:lnTo>
                    <a:pt x="12292" y="2551"/>
                  </a:lnTo>
                  <a:lnTo>
                    <a:pt x="10670" y="27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0" name="Shape">
              <a:extLst>
                <a:ext uri="{FF2B5EF4-FFF2-40B4-BE49-F238E27FC236}">
                  <a16:creationId xmlns:a16="http://schemas.microsoft.com/office/drawing/2014/main" id="{C5324270-3A96-A043-9161-4BE8F66A1A8A}"/>
                </a:ext>
              </a:extLst>
            </p:cNvPr>
            <p:cNvSpPr/>
            <p:nvPr/>
          </p:nvSpPr>
          <p:spPr>
            <a:xfrm>
              <a:off x="16852414" y="6361934"/>
              <a:ext cx="455549" cy="324748"/>
            </a:xfrm>
            <a:custGeom>
              <a:avLst/>
              <a:gdLst/>
              <a:ahLst/>
              <a:cxnLst>
                <a:cxn ang="0">
                  <a:pos x="wd2" y="hd2"/>
                </a:cxn>
                <a:cxn ang="5400000">
                  <a:pos x="wd2" y="hd2"/>
                </a:cxn>
                <a:cxn ang="10800000">
                  <a:pos x="wd2" y="hd2"/>
                </a:cxn>
                <a:cxn ang="16200000">
                  <a:pos x="wd2" y="hd2"/>
                </a:cxn>
              </a:cxnLst>
              <a:rect l="0" t="0" r="r" b="b"/>
              <a:pathLst>
                <a:path w="21600" h="21600" extrusionOk="0">
                  <a:moveTo>
                    <a:pt x="19782" y="10800"/>
                  </a:moveTo>
                  <a:lnTo>
                    <a:pt x="18927" y="7200"/>
                  </a:lnTo>
                  <a:lnTo>
                    <a:pt x="18927" y="2400"/>
                  </a:lnTo>
                  <a:lnTo>
                    <a:pt x="16147" y="0"/>
                  </a:lnTo>
                  <a:lnTo>
                    <a:pt x="8982" y="0"/>
                  </a:lnTo>
                  <a:lnTo>
                    <a:pt x="8982" y="1200"/>
                  </a:lnTo>
                  <a:lnTo>
                    <a:pt x="8982" y="0"/>
                  </a:lnTo>
                  <a:lnTo>
                    <a:pt x="7164" y="1200"/>
                  </a:lnTo>
                  <a:lnTo>
                    <a:pt x="6309" y="3600"/>
                  </a:lnTo>
                  <a:lnTo>
                    <a:pt x="5347" y="6000"/>
                  </a:lnTo>
                  <a:lnTo>
                    <a:pt x="1711" y="6000"/>
                  </a:lnTo>
                  <a:lnTo>
                    <a:pt x="1711" y="8400"/>
                  </a:lnTo>
                  <a:lnTo>
                    <a:pt x="0" y="10800"/>
                  </a:lnTo>
                  <a:lnTo>
                    <a:pt x="3529" y="18000"/>
                  </a:lnTo>
                  <a:lnTo>
                    <a:pt x="7164" y="14400"/>
                  </a:lnTo>
                  <a:lnTo>
                    <a:pt x="9838" y="16800"/>
                  </a:lnTo>
                  <a:lnTo>
                    <a:pt x="10800" y="20400"/>
                  </a:lnTo>
                  <a:lnTo>
                    <a:pt x="12618" y="20400"/>
                  </a:lnTo>
                  <a:lnTo>
                    <a:pt x="14329" y="21600"/>
                  </a:lnTo>
                  <a:lnTo>
                    <a:pt x="15291" y="21600"/>
                  </a:lnTo>
                  <a:lnTo>
                    <a:pt x="17964" y="19200"/>
                  </a:lnTo>
                  <a:lnTo>
                    <a:pt x="20638" y="18000"/>
                  </a:lnTo>
                  <a:lnTo>
                    <a:pt x="21600" y="13200"/>
                  </a:lnTo>
                  <a:lnTo>
                    <a:pt x="19782" y="10800"/>
                  </a:lnTo>
                  <a:close/>
                </a:path>
              </a:pathLst>
            </a:custGeom>
            <a:solidFill>
              <a:srgbClr val="CBB057"/>
            </a:solid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1" name="2">
              <a:extLst>
                <a:ext uri="{FF2B5EF4-FFF2-40B4-BE49-F238E27FC236}">
                  <a16:creationId xmlns:a16="http://schemas.microsoft.com/office/drawing/2014/main" id="{B97371D4-511F-B348-AF5F-AB388889F3CC}"/>
                </a:ext>
              </a:extLst>
            </p:cNvPr>
            <p:cNvSpPr/>
            <p:nvPr/>
          </p:nvSpPr>
          <p:spPr>
            <a:xfrm>
              <a:off x="16965175" y="5513985"/>
              <a:ext cx="1501955" cy="2291270"/>
            </a:xfrm>
            <a:custGeom>
              <a:avLst/>
              <a:gdLst/>
              <a:ahLst/>
              <a:cxnLst>
                <a:cxn ang="0">
                  <a:pos x="wd2" y="hd2"/>
                </a:cxn>
                <a:cxn ang="5400000">
                  <a:pos x="wd2" y="hd2"/>
                </a:cxn>
                <a:cxn ang="10800000">
                  <a:pos x="wd2" y="hd2"/>
                </a:cxn>
                <a:cxn ang="16200000">
                  <a:pos x="wd2" y="hd2"/>
                </a:cxn>
              </a:cxnLst>
              <a:rect l="0" t="0" r="r" b="b"/>
              <a:pathLst>
                <a:path w="21600" h="21600" extrusionOk="0">
                  <a:moveTo>
                    <a:pt x="10670" y="2721"/>
                  </a:moveTo>
                  <a:lnTo>
                    <a:pt x="11481" y="2211"/>
                  </a:lnTo>
                  <a:lnTo>
                    <a:pt x="10930" y="2041"/>
                  </a:lnTo>
                  <a:lnTo>
                    <a:pt x="12584" y="1361"/>
                  </a:lnTo>
                  <a:lnTo>
                    <a:pt x="13395" y="1191"/>
                  </a:lnTo>
                  <a:lnTo>
                    <a:pt x="13654" y="510"/>
                  </a:lnTo>
                  <a:lnTo>
                    <a:pt x="10378" y="340"/>
                  </a:lnTo>
                  <a:lnTo>
                    <a:pt x="9308" y="0"/>
                  </a:lnTo>
                  <a:lnTo>
                    <a:pt x="8757" y="510"/>
                  </a:lnTo>
                  <a:lnTo>
                    <a:pt x="8205" y="850"/>
                  </a:lnTo>
                  <a:lnTo>
                    <a:pt x="7946" y="1191"/>
                  </a:lnTo>
                  <a:lnTo>
                    <a:pt x="8205" y="1701"/>
                  </a:lnTo>
                  <a:lnTo>
                    <a:pt x="7103" y="1871"/>
                  </a:lnTo>
                  <a:lnTo>
                    <a:pt x="6551" y="2211"/>
                  </a:lnTo>
                  <a:lnTo>
                    <a:pt x="6551" y="3402"/>
                  </a:lnTo>
                  <a:lnTo>
                    <a:pt x="6032" y="3912"/>
                  </a:lnTo>
                  <a:lnTo>
                    <a:pt x="5481" y="4252"/>
                  </a:lnTo>
                  <a:lnTo>
                    <a:pt x="4378" y="5272"/>
                  </a:lnTo>
                  <a:lnTo>
                    <a:pt x="5189" y="5443"/>
                  </a:lnTo>
                  <a:lnTo>
                    <a:pt x="6551" y="4932"/>
                  </a:lnTo>
                  <a:lnTo>
                    <a:pt x="6032" y="5613"/>
                  </a:lnTo>
                  <a:lnTo>
                    <a:pt x="5741" y="6293"/>
                  </a:lnTo>
                  <a:lnTo>
                    <a:pt x="5481" y="6803"/>
                  </a:lnTo>
                  <a:lnTo>
                    <a:pt x="4638" y="7994"/>
                  </a:lnTo>
                  <a:lnTo>
                    <a:pt x="5481" y="7994"/>
                  </a:lnTo>
                  <a:lnTo>
                    <a:pt x="6032" y="7313"/>
                  </a:lnTo>
                  <a:lnTo>
                    <a:pt x="6551" y="6463"/>
                  </a:lnTo>
                  <a:lnTo>
                    <a:pt x="6843" y="6973"/>
                  </a:lnTo>
                  <a:lnTo>
                    <a:pt x="7395" y="6803"/>
                  </a:lnTo>
                  <a:lnTo>
                    <a:pt x="7103" y="7313"/>
                  </a:lnTo>
                  <a:lnTo>
                    <a:pt x="7395" y="7654"/>
                  </a:lnTo>
                  <a:lnTo>
                    <a:pt x="6032" y="9014"/>
                  </a:lnTo>
                  <a:lnTo>
                    <a:pt x="6292" y="10035"/>
                  </a:lnTo>
                  <a:lnTo>
                    <a:pt x="6551" y="9354"/>
                  </a:lnTo>
                  <a:lnTo>
                    <a:pt x="7654" y="9865"/>
                  </a:lnTo>
                  <a:lnTo>
                    <a:pt x="8205" y="9694"/>
                  </a:lnTo>
                  <a:lnTo>
                    <a:pt x="9016" y="9865"/>
                  </a:lnTo>
                  <a:lnTo>
                    <a:pt x="9827" y="9524"/>
                  </a:lnTo>
                  <a:lnTo>
                    <a:pt x="10670" y="9694"/>
                  </a:lnTo>
                  <a:lnTo>
                    <a:pt x="9568" y="10205"/>
                  </a:lnTo>
                  <a:lnTo>
                    <a:pt x="9308" y="10545"/>
                  </a:lnTo>
                  <a:lnTo>
                    <a:pt x="10119" y="11565"/>
                  </a:lnTo>
                  <a:lnTo>
                    <a:pt x="10670" y="11565"/>
                  </a:lnTo>
                  <a:lnTo>
                    <a:pt x="10670" y="12246"/>
                  </a:lnTo>
                  <a:lnTo>
                    <a:pt x="10378" y="12246"/>
                  </a:lnTo>
                  <a:lnTo>
                    <a:pt x="10119" y="13436"/>
                  </a:lnTo>
                  <a:lnTo>
                    <a:pt x="9568" y="13776"/>
                  </a:lnTo>
                  <a:lnTo>
                    <a:pt x="9308" y="13606"/>
                  </a:lnTo>
                  <a:lnTo>
                    <a:pt x="7654" y="13606"/>
                  </a:lnTo>
                  <a:lnTo>
                    <a:pt x="6551" y="13266"/>
                  </a:lnTo>
                  <a:lnTo>
                    <a:pt x="6032" y="13436"/>
                  </a:lnTo>
                  <a:lnTo>
                    <a:pt x="6551" y="13776"/>
                  </a:lnTo>
                  <a:lnTo>
                    <a:pt x="5189" y="14457"/>
                  </a:lnTo>
                  <a:lnTo>
                    <a:pt x="5741" y="14627"/>
                  </a:lnTo>
                  <a:lnTo>
                    <a:pt x="6551" y="14457"/>
                  </a:lnTo>
                  <a:lnTo>
                    <a:pt x="6843" y="15817"/>
                  </a:lnTo>
                  <a:lnTo>
                    <a:pt x="5481" y="16157"/>
                  </a:lnTo>
                  <a:lnTo>
                    <a:pt x="4638" y="16328"/>
                  </a:lnTo>
                  <a:lnTo>
                    <a:pt x="3276" y="16498"/>
                  </a:lnTo>
                  <a:lnTo>
                    <a:pt x="2724" y="16668"/>
                  </a:lnTo>
                  <a:lnTo>
                    <a:pt x="3016" y="16838"/>
                  </a:lnTo>
                  <a:lnTo>
                    <a:pt x="3276" y="17178"/>
                  </a:lnTo>
                  <a:lnTo>
                    <a:pt x="4378" y="17518"/>
                  </a:lnTo>
                  <a:lnTo>
                    <a:pt x="4930" y="17178"/>
                  </a:lnTo>
                  <a:lnTo>
                    <a:pt x="5481" y="17518"/>
                  </a:lnTo>
                  <a:lnTo>
                    <a:pt x="5189" y="17858"/>
                  </a:lnTo>
                  <a:lnTo>
                    <a:pt x="6292" y="17858"/>
                  </a:lnTo>
                  <a:lnTo>
                    <a:pt x="7103" y="18369"/>
                  </a:lnTo>
                  <a:lnTo>
                    <a:pt x="8465" y="18369"/>
                  </a:lnTo>
                  <a:lnTo>
                    <a:pt x="9568" y="18028"/>
                  </a:lnTo>
                  <a:lnTo>
                    <a:pt x="8757" y="18539"/>
                  </a:lnTo>
                  <a:lnTo>
                    <a:pt x="8465" y="18879"/>
                  </a:lnTo>
                  <a:lnTo>
                    <a:pt x="7395" y="19049"/>
                  </a:lnTo>
                  <a:lnTo>
                    <a:pt x="5189" y="18879"/>
                  </a:lnTo>
                  <a:lnTo>
                    <a:pt x="4930" y="19049"/>
                  </a:lnTo>
                  <a:lnTo>
                    <a:pt x="4119" y="19219"/>
                  </a:lnTo>
                  <a:lnTo>
                    <a:pt x="3568" y="19729"/>
                  </a:lnTo>
                  <a:lnTo>
                    <a:pt x="1362" y="20750"/>
                  </a:lnTo>
                  <a:lnTo>
                    <a:pt x="0" y="20920"/>
                  </a:lnTo>
                  <a:lnTo>
                    <a:pt x="292" y="21090"/>
                  </a:lnTo>
                  <a:lnTo>
                    <a:pt x="1103" y="21090"/>
                  </a:lnTo>
                  <a:lnTo>
                    <a:pt x="1654" y="21600"/>
                  </a:lnTo>
                  <a:lnTo>
                    <a:pt x="2205" y="21430"/>
                  </a:lnTo>
                  <a:lnTo>
                    <a:pt x="2205" y="21090"/>
                  </a:lnTo>
                  <a:lnTo>
                    <a:pt x="3016" y="20750"/>
                  </a:lnTo>
                  <a:lnTo>
                    <a:pt x="4638" y="20750"/>
                  </a:lnTo>
                  <a:lnTo>
                    <a:pt x="5481" y="21430"/>
                  </a:lnTo>
                  <a:lnTo>
                    <a:pt x="7103" y="20409"/>
                  </a:lnTo>
                  <a:lnTo>
                    <a:pt x="8465" y="20239"/>
                  </a:lnTo>
                  <a:lnTo>
                    <a:pt x="9568" y="20750"/>
                  </a:lnTo>
                  <a:lnTo>
                    <a:pt x="10930" y="20920"/>
                  </a:lnTo>
                  <a:lnTo>
                    <a:pt x="11222" y="20580"/>
                  </a:lnTo>
                  <a:lnTo>
                    <a:pt x="15308" y="20580"/>
                  </a:lnTo>
                  <a:lnTo>
                    <a:pt x="16411" y="20920"/>
                  </a:lnTo>
                  <a:lnTo>
                    <a:pt x="18584" y="20580"/>
                  </a:lnTo>
                  <a:lnTo>
                    <a:pt x="19135" y="20239"/>
                  </a:lnTo>
                  <a:lnTo>
                    <a:pt x="20238" y="20239"/>
                  </a:lnTo>
                  <a:lnTo>
                    <a:pt x="20238" y="19729"/>
                  </a:lnTo>
                  <a:lnTo>
                    <a:pt x="18324" y="19389"/>
                  </a:lnTo>
                  <a:lnTo>
                    <a:pt x="19135" y="19049"/>
                  </a:lnTo>
                  <a:lnTo>
                    <a:pt x="19135" y="18539"/>
                  </a:lnTo>
                  <a:lnTo>
                    <a:pt x="20238" y="18539"/>
                  </a:lnTo>
                  <a:lnTo>
                    <a:pt x="20238" y="18198"/>
                  </a:lnTo>
                  <a:lnTo>
                    <a:pt x="21049" y="17858"/>
                  </a:lnTo>
                  <a:lnTo>
                    <a:pt x="21308" y="17348"/>
                  </a:lnTo>
                  <a:lnTo>
                    <a:pt x="21600" y="17008"/>
                  </a:lnTo>
                  <a:lnTo>
                    <a:pt x="21600" y="16157"/>
                  </a:lnTo>
                  <a:lnTo>
                    <a:pt x="18876" y="15477"/>
                  </a:lnTo>
                  <a:lnTo>
                    <a:pt x="18324" y="15817"/>
                  </a:lnTo>
                  <a:lnTo>
                    <a:pt x="17481" y="15477"/>
                  </a:lnTo>
                  <a:lnTo>
                    <a:pt x="18584" y="14967"/>
                  </a:lnTo>
                  <a:lnTo>
                    <a:pt x="18032" y="13946"/>
                  </a:lnTo>
                  <a:lnTo>
                    <a:pt x="16962" y="13436"/>
                  </a:lnTo>
                  <a:lnTo>
                    <a:pt x="17773" y="13436"/>
                  </a:lnTo>
                  <a:lnTo>
                    <a:pt x="17481" y="12586"/>
                  </a:lnTo>
                  <a:lnTo>
                    <a:pt x="17481" y="12246"/>
                  </a:lnTo>
                  <a:lnTo>
                    <a:pt x="17222" y="11906"/>
                  </a:lnTo>
                  <a:lnTo>
                    <a:pt x="16962" y="11395"/>
                  </a:lnTo>
                  <a:lnTo>
                    <a:pt x="15568" y="10885"/>
                  </a:lnTo>
                  <a:lnTo>
                    <a:pt x="15308" y="10205"/>
                  </a:lnTo>
                  <a:lnTo>
                    <a:pt x="14757" y="9354"/>
                  </a:lnTo>
                  <a:lnTo>
                    <a:pt x="14757" y="8334"/>
                  </a:lnTo>
                  <a:lnTo>
                    <a:pt x="14497" y="7994"/>
                  </a:lnTo>
                  <a:lnTo>
                    <a:pt x="13654" y="7483"/>
                  </a:lnTo>
                  <a:lnTo>
                    <a:pt x="13395" y="7313"/>
                  </a:lnTo>
                  <a:lnTo>
                    <a:pt x="12843" y="6973"/>
                  </a:lnTo>
                  <a:lnTo>
                    <a:pt x="11741" y="6973"/>
                  </a:lnTo>
                  <a:lnTo>
                    <a:pt x="10930" y="6803"/>
                  </a:lnTo>
                  <a:lnTo>
                    <a:pt x="12032" y="6633"/>
                  </a:lnTo>
                  <a:lnTo>
                    <a:pt x="12843" y="6463"/>
                  </a:lnTo>
                  <a:lnTo>
                    <a:pt x="12584" y="5953"/>
                  </a:lnTo>
                  <a:lnTo>
                    <a:pt x="13654" y="5613"/>
                  </a:lnTo>
                  <a:lnTo>
                    <a:pt x="13654" y="5272"/>
                  </a:lnTo>
                  <a:lnTo>
                    <a:pt x="14497" y="4762"/>
                  </a:lnTo>
                  <a:lnTo>
                    <a:pt x="14757" y="4082"/>
                  </a:lnTo>
                  <a:lnTo>
                    <a:pt x="15859" y="3572"/>
                  </a:lnTo>
                  <a:lnTo>
                    <a:pt x="15859" y="3061"/>
                  </a:lnTo>
                  <a:lnTo>
                    <a:pt x="14497" y="3061"/>
                  </a:lnTo>
                  <a:lnTo>
                    <a:pt x="13946" y="2721"/>
                  </a:lnTo>
                  <a:lnTo>
                    <a:pt x="12292" y="2551"/>
                  </a:lnTo>
                  <a:lnTo>
                    <a:pt x="10670" y="2721"/>
                  </a:lnTo>
                  <a:close/>
                </a:path>
              </a:pathLst>
            </a:custGeom>
            <a:solidFill>
              <a:srgbClr val="CBB057"/>
            </a:solid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r>
                <a:rPr dirty="0">
                  <a:latin typeface=""/>
                  <a:sym typeface=""/>
                </a:rPr>
                <a:t>2</a:t>
              </a:r>
            </a:p>
          </p:txBody>
        </p:sp>
        <p:sp>
          <p:nvSpPr>
            <p:cNvPr id="352" name="Shape">
              <a:extLst>
                <a:ext uri="{FF2B5EF4-FFF2-40B4-BE49-F238E27FC236}">
                  <a16:creationId xmlns:a16="http://schemas.microsoft.com/office/drawing/2014/main" id="{C6443E62-8458-3A42-9EC2-25BA84D4E37D}"/>
                </a:ext>
              </a:extLst>
            </p:cNvPr>
            <p:cNvSpPr/>
            <p:nvPr/>
          </p:nvSpPr>
          <p:spPr>
            <a:xfrm>
              <a:off x="15578235" y="3673752"/>
              <a:ext cx="1330561" cy="956200"/>
            </a:xfrm>
            <a:custGeom>
              <a:avLst/>
              <a:gdLst/>
              <a:ahLst/>
              <a:cxnLst>
                <a:cxn ang="0">
                  <a:pos x="wd2" y="hd2"/>
                </a:cxn>
                <a:cxn ang="5400000">
                  <a:pos x="wd2" y="hd2"/>
                </a:cxn>
                <a:cxn ang="10800000">
                  <a:pos x="wd2" y="hd2"/>
                </a:cxn>
                <a:cxn ang="16200000">
                  <a:pos x="wd2" y="hd2"/>
                </a:cxn>
              </a:cxnLst>
              <a:rect l="0" t="0" r="r" b="b"/>
              <a:pathLst>
                <a:path w="21600" h="21600" extrusionOk="0">
                  <a:moveTo>
                    <a:pt x="3698" y="16302"/>
                  </a:moveTo>
                  <a:lnTo>
                    <a:pt x="4942" y="19562"/>
                  </a:lnTo>
                  <a:lnTo>
                    <a:pt x="7395" y="21600"/>
                  </a:lnTo>
                  <a:lnTo>
                    <a:pt x="9262" y="21600"/>
                  </a:lnTo>
                  <a:lnTo>
                    <a:pt x="10507" y="21192"/>
                  </a:lnTo>
                  <a:lnTo>
                    <a:pt x="12667" y="21600"/>
                  </a:lnTo>
                  <a:lnTo>
                    <a:pt x="15742" y="19970"/>
                  </a:lnTo>
                  <a:lnTo>
                    <a:pt x="16951" y="20377"/>
                  </a:lnTo>
                  <a:lnTo>
                    <a:pt x="18525" y="19155"/>
                  </a:lnTo>
                  <a:lnTo>
                    <a:pt x="20355" y="17932"/>
                  </a:lnTo>
                  <a:lnTo>
                    <a:pt x="21600" y="13857"/>
                  </a:lnTo>
                  <a:lnTo>
                    <a:pt x="20685" y="13042"/>
                  </a:lnTo>
                  <a:lnTo>
                    <a:pt x="20355" y="11411"/>
                  </a:lnTo>
                  <a:lnTo>
                    <a:pt x="20685" y="9781"/>
                  </a:lnTo>
                  <a:lnTo>
                    <a:pt x="20978" y="8151"/>
                  </a:lnTo>
                  <a:lnTo>
                    <a:pt x="19440" y="8151"/>
                  </a:lnTo>
                  <a:lnTo>
                    <a:pt x="18525" y="6113"/>
                  </a:lnTo>
                  <a:lnTo>
                    <a:pt x="17573" y="7336"/>
                  </a:lnTo>
                  <a:lnTo>
                    <a:pt x="17280" y="8151"/>
                  </a:lnTo>
                  <a:lnTo>
                    <a:pt x="16365" y="7743"/>
                  </a:lnTo>
                  <a:lnTo>
                    <a:pt x="15120" y="8151"/>
                  </a:lnTo>
                  <a:lnTo>
                    <a:pt x="14827" y="6521"/>
                  </a:lnTo>
                  <a:lnTo>
                    <a:pt x="13875" y="6521"/>
                  </a:lnTo>
                  <a:lnTo>
                    <a:pt x="13582" y="7743"/>
                  </a:lnTo>
                  <a:lnTo>
                    <a:pt x="12960" y="5706"/>
                  </a:lnTo>
                  <a:lnTo>
                    <a:pt x="11422" y="6113"/>
                  </a:lnTo>
                  <a:lnTo>
                    <a:pt x="10800" y="7336"/>
                  </a:lnTo>
                  <a:lnTo>
                    <a:pt x="10178" y="7336"/>
                  </a:lnTo>
                  <a:lnTo>
                    <a:pt x="9885" y="4483"/>
                  </a:lnTo>
                  <a:lnTo>
                    <a:pt x="9262" y="4891"/>
                  </a:lnTo>
                  <a:lnTo>
                    <a:pt x="8933" y="7743"/>
                  </a:lnTo>
                  <a:lnTo>
                    <a:pt x="8347" y="7743"/>
                  </a:lnTo>
                  <a:lnTo>
                    <a:pt x="8018" y="6521"/>
                  </a:lnTo>
                  <a:lnTo>
                    <a:pt x="6480" y="8151"/>
                  </a:lnTo>
                  <a:lnTo>
                    <a:pt x="6773" y="5706"/>
                  </a:lnTo>
                  <a:lnTo>
                    <a:pt x="7725" y="4483"/>
                  </a:lnTo>
                  <a:lnTo>
                    <a:pt x="6773" y="815"/>
                  </a:lnTo>
                  <a:lnTo>
                    <a:pt x="5235" y="0"/>
                  </a:lnTo>
                  <a:lnTo>
                    <a:pt x="5565" y="3260"/>
                  </a:lnTo>
                  <a:lnTo>
                    <a:pt x="4320" y="815"/>
                  </a:lnTo>
                  <a:lnTo>
                    <a:pt x="3405" y="1630"/>
                  </a:lnTo>
                  <a:lnTo>
                    <a:pt x="2782" y="2445"/>
                  </a:lnTo>
                  <a:lnTo>
                    <a:pt x="3405" y="3260"/>
                  </a:lnTo>
                  <a:lnTo>
                    <a:pt x="2160" y="2445"/>
                  </a:lnTo>
                  <a:lnTo>
                    <a:pt x="1867" y="3260"/>
                  </a:lnTo>
                  <a:lnTo>
                    <a:pt x="915" y="3260"/>
                  </a:lnTo>
                  <a:lnTo>
                    <a:pt x="1538" y="4483"/>
                  </a:lnTo>
                  <a:lnTo>
                    <a:pt x="3698" y="4891"/>
                  </a:lnTo>
                  <a:lnTo>
                    <a:pt x="5235" y="6521"/>
                  </a:lnTo>
                  <a:lnTo>
                    <a:pt x="4027" y="7336"/>
                  </a:lnTo>
                  <a:lnTo>
                    <a:pt x="4613" y="8151"/>
                  </a:lnTo>
                  <a:lnTo>
                    <a:pt x="5235" y="8966"/>
                  </a:lnTo>
                  <a:lnTo>
                    <a:pt x="4613" y="9374"/>
                  </a:lnTo>
                  <a:lnTo>
                    <a:pt x="293" y="7336"/>
                  </a:lnTo>
                  <a:lnTo>
                    <a:pt x="0" y="8558"/>
                  </a:lnTo>
                  <a:lnTo>
                    <a:pt x="3405" y="9781"/>
                  </a:lnTo>
                  <a:lnTo>
                    <a:pt x="3075" y="11004"/>
                  </a:lnTo>
                  <a:lnTo>
                    <a:pt x="3075" y="13042"/>
                  </a:lnTo>
                  <a:lnTo>
                    <a:pt x="2453" y="14264"/>
                  </a:lnTo>
                  <a:lnTo>
                    <a:pt x="1245" y="14264"/>
                  </a:lnTo>
                  <a:lnTo>
                    <a:pt x="622" y="15079"/>
                  </a:lnTo>
                  <a:lnTo>
                    <a:pt x="3698" y="16302"/>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3" name="Shape">
              <a:extLst>
                <a:ext uri="{FF2B5EF4-FFF2-40B4-BE49-F238E27FC236}">
                  <a16:creationId xmlns:a16="http://schemas.microsoft.com/office/drawing/2014/main" id="{CAD6F8DE-1F9E-9443-A21B-1EE5EA268441}"/>
                </a:ext>
              </a:extLst>
            </p:cNvPr>
            <p:cNvSpPr/>
            <p:nvPr/>
          </p:nvSpPr>
          <p:spPr>
            <a:xfrm>
              <a:off x="19948786" y="6524307"/>
              <a:ext cx="151099" cy="144333"/>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lnTo>
                    <a:pt x="0" y="81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4" name="Shape">
              <a:extLst>
                <a:ext uri="{FF2B5EF4-FFF2-40B4-BE49-F238E27FC236}">
                  <a16:creationId xmlns:a16="http://schemas.microsoft.com/office/drawing/2014/main" id="{D9813632-6EAE-3C44-A726-2AEFACF0BCB3}"/>
                </a:ext>
              </a:extLst>
            </p:cNvPr>
            <p:cNvSpPr/>
            <p:nvPr/>
          </p:nvSpPr>
          <p:spPr>
            <a:xfrm>
              <a:off x="15578235" y="3673752"/>
              <a:ext cx="1330561" cy="956200"/>
            </a:xfrm>
            <a:custGeom>
              <a:avLst/>
              <a:gdLst/>
              <a:ahLst/>
              <a:cxnLst>
                <a:cxn ang="0">
                  <a:pos x="wd2" y="hd2"/>
                </a:cxn>
                <a:cxn ang="5400000">
                  <a:pos x="wd2" y="hd2"/>
                </a:cxn>
                <a:cxn ang="10800000">
                  <a:pos x="wd2" y="hd2"/>
                </a:cxn>
                <a:cxn ang="16200000">
                  <a:pos x="wd2" y="hd2"/>
                </a:cxn>
              </a:cxnLst>
              <a:rect l="0" t="0" r="r" b="b"/>
              <a:pathLst>
                <a:path w="21600" h="21600" extrusionOk="0">
                  <a:moveTo>
                    <a:pt x="3698" y="16302"/>
                  </a:moveTo>
                  <a:lnTo>
                    <a:pt x="4942" y="19562"/>
                  </a:lnTo>
                  <a:lnTo>
                    <a:pt x="7395" y="21600"/>
                  </a:lnTo>
                  <a:lnTo>
                    <a:pt x="9262" y="21600"/>
                  </a:lnTo>
                  <a:lnTo>
                    <a:pt x="10507" y="21192"/>
                  </a:lnTo>
                  <a:lnTo>
                    <a:pt x="12667" y="21600"/>
                  </a:lnTo>
                  <a:lnTo>
                    <a:pt x="15742" y="19970"/>
                  </a:lnTo>
                  <a:lnTo>
                    <a:pt x="16951" y="20377"/>
                  </a:lnTo>
                  <a:lnTo>
                    <a:pt x="18525" y="19155"/>
                  </a:lnTo>
                  <a:lnTo>
                    <a:pt x="20355" y="17932"/>
                  </a:lnTo>
                  <a:lnTo>
                    <a:pt x="21600" y="13857"/>
                  </a:lnTo>
                  <a:lnTo>
                    <a:pt x="20685" y="13042"/>
                  </a:lnTo>
                  <a:lnTo>
                    <a:pt x="20355" y="11411"/>
                  </a:lnTo>
                  <a:lnTo>
                    <a:pt x="20685" y="9781"/>
                  </a:lnTo>
                  <a:lnTo>
                    <a:pt x="20978" y="8151"/>
                  </a:lnTo>
                  <a:lnTo>
                    <a:pt x="19440" y="8151"/>
                  </a:lnTo>
                  <a:lnTo>
                    <a:pt x="18525" y="6113"/>
                  </a:lnTo>
                  <a:lnTo>
                    <a:pt x="17573" y="7336"/>
                  </a:lnTo>
                  <a:lnTo>
                    <a:pt x="17280" y="8151"/>
                  </a:lnTo>
                  <a:lnTo>
                    <a:pt x="16365" y="7743"/>
                  </a:lnTo>
                  <a:lnTo>
                    <a:pt x="15120" y="8151"/>
                  </a:lnTo>
                  <a:lnTo>
                    <a:pt x="14827" y="6521"/>
                  </a:lnTo>
                  <a:lnTo>
                    <a:pt x="13875" y="6521"/>
                  </a:lnTo>
                  <a:lnTo>
                    <a:pt x="13582" y="7743"/>
                  </a:lnTo>
                  <a:lnTo>
                    <a:pt x="12960" y="5706"/>
                  </a:lnTo>
                  <a:lnTo>
                    <a:pt x="11422" y="6113"/>
                  </a:lnTo>
                  <a:lnTo>
                    <a:pt x="10800" y="7336"/>
                  </a:lnTo>
                  <a:lnTo>
                    <a:pt x="10178" y="7336"/>
                  </a:lnTo>
                  <a:lnTo>
                    <a:pt x="9885" y="4483"/>
                  </a:lnTo>
                  <a:lnTo>
                    <a:pt x="9262" y="4891"/>
                  </a:lnTo>
                  <a:lnTo>
                    <a:pt x="8933" y="7743"/>
                  </a:lnTo>
                  <a:lnTo>
                    <a:pt x="8347" y="7743"/>
                  </a:lnTo>
                  <a:lnTo>
                    <a:pt x="8018" y="6521"/>
                  </a:lnTo>
                  <a:lnTo>
                    <a:pt x="6480" y="8151"/>
                  </a:lnTo>
                  <a:lnTo>
                    <a:pt x="6773" y="5706"/>
                  </a:lnTo>
                  <a:lnTo>
                    <a:pt x="7725" y="4483"/>
                  </a:lnTo>
                  <a:lnTo>
                    <a:pt x="6773" y="815"/>
                  </a:lnTo>
                  <a:lnTo>
                    <a:pt x="5235" y="0"/>
                  </a:lnTo>
                  <a:lnTo>
                    <a:pt x="5565" y="3260"/>
                  </a:lnTo>
                  <a:lnTo>
                    <a:pt x="4320" y="815"/>
                  </a:lnTo>
                  <a:lnTo>
                    <a:pt x="3405" y="1630"/>
                  </a:lnTo>
                  <a:lnTo>
                    <a:pt x="2782" y="2445"/>
                  </a:lnTo>
                  <a:lnTo>
                    <a:pt x="3405" y="3260"/>
                  </a:lnTo>
                  <a:lnTo>
                    <a:pt x="2160" y="2445"/>
                  </a:lnTo>
                  <a:lnTo>
                    <a:pt x="1867" y="3260"/>
                  </a:lnTo>
                  <a:lnTo>
                    <a:pt x="915" y="3260"/>
                  </a:lnTo>
                  <a:lnTo>
                    <a:pt x="1538" y="4483"/>
                  </a:lnTo>
                  <a:lnTo>
                    <a:pt x="3698" y="4891"/>
                  </a:lnTo>
                  <a:lnTo>
                    <a:pt x="5235" y="6521"/>
                  </a:lnTo>
                  <a:lnTo>
                    <a:pt x="4027" y="7336"/>
                  </a:lnTo>
                  <a:lnTo>
                    <a:pt x="4613" y="8151"/>
                  </a:lnTo>
                  <a:lnTo>
                    <a:pt x="5235" y="8966"/>
                  </a:lnTo>
                  <a:lnTo>
                    <a:pt x="4613" y="9374"/>
                  </a:lnTo>
                  <a:lnTo>
                    <a:pt x="293" y="7336"/>
                  </a:lnTo>
                  <a:lnTo>
                    <a:pt x="0" y="8558"/>
                  </a:lnTo>
                  <a:lnTo>
                    <a:pt x="3405" y="9781"/>
                  </a:lnTo>
                  <a:lnTo>
                    <a:pt x="3075" y="11004"/>
                  </a:lnTo>
                  <a:lnTo>
                    <a:pt x="3075" y="13042"/>
                  </a:lnTo>
                  <a:lnTo>
                    <a:pt x="2453" y="14264"/>
                  </a:lnTo>
                  <a:lnTo>
                    <a:pt x="1245" y="14264"/>
                  </a:lnTo>
                  <a:lnTo>
                    <a:pt x="622" y="15079"/>
                  </a:lnTo>
                  <a:lnTo>
                    <a:pt x="3698" y="16302"/>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9" name="Line">
              <a:extLst>
                <a:ext uri="{FF2B5EF4-FFF2-40B4-BE49-F238E27FC236}">
                  <a16:creationId xmlns:a16="http://schemas.microsoft.com/office/drawing/2014/main" id="{AD816783-E839-FF4F-9B61-F368E280E211}"/>
                </a:ext>
              </a:extLst>
            </p:cNvPr>
            <p:cNvSpPr/>
            <p:nvPr/>
          </p:nvSpPr>
          <p:spPr>
            <a:xfrm>
              <a:off x="19948786" y="6524307"/>
              <a:ext cx="151099" cy="144333"/>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0" name="Line">
              <a:extLst>
                <a:ext uri="{FF2B5EF4-FFF2-40B4-BE49-F238E27FC236}">
                  <a16:creationId xmlns:a16="http://schemas.microsoft.com/office/drawing/2014/main" id="{47B29AD4-A82F-F647-B819-524BDBF17114}"/>
                </a:ext>
              </a:extLst>
            </p:cNvPr>
            <p:cNvSpPr/>
            <p:nvPr/>
          </p:nvSpPr>
          <p:spPr>
            <a:xfrm>
              <a:off x="19948786" y="6524307"/>
              <a:ext cx="151099" cy="144333"/>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1" name="Shape">
              <a:extLst>
                <a:ext uri="{FF2B5EF4-FFF2-40B4-BE49-F238E27FC236}">
                  <a16:creationId xmlns:a16="http://schemas.microsoft.com/office/drawing/2014/main" id="{94719DA7-923A-B345-8536-1A0A99687739}"/>
                </a:ext>
              </a:extLst>
            </p:cNvPr>
            <p:cNvSpPr/>
            <p:nvPr/>
          </p:nvSpPr>
          <p:spPr>
            <a:xfrm>
              <a:off x="20158518" y="6379976"/>
              <a:ext cx="245816" cy="396914"/>
            </a:xfrm>
            <a:custGeom>
              <a:avLst/>
              <a:gdLst/>
              <a:ahLst/>
              <a:cxnLst>
                <a:cxn ang="0">
                  <a:pos x="wd2" y="hd2"/>
                </a:cxn>
                <a:cxn ang="5400000">
                  <a:pos x="wd2" y="hd2"/>
                </a:cxn>
                <a:cxn ang="10800000">
                  <a:pos x="wd2" y="hd2"/>
                </a:cxn>
                <a:cxn ang="16200000">
                  <a:pos x="wd2" y="hd2"/>
                </a:cxn>
              </a:cxnLst>
              <a:rect l="0" t="0" r="r" b="b"/>
              <a:pathLst>
                <a:path w="21600" h="21600" extrusionOk="0">
                  <a:moveTo>
                    <a:pt x="0" y="20618"/>
                  </a:moveTo>
                  <a:lnTo>
                    <a:pt x="9908" y="21600"/>
                  </a:lnTo>
                  <a:lnTo>
                    <a:pt x="15061" y="17673"/>
                  </a:lnTo>
                  <a:lnTo>
                    <a:pt x="15061" y="13745"/>
                  </a:lnTo>
                  <a:lnTo>
                    <a:pt x="21600" y="11782"/>
                  </a:lnTo>
                  <a:lnTo>
                    <a:pt x="18231" y="8836"/>
                  </a:lnTo>
                  <a:lnTo>
                    <a:pt x="21600" y="7855"/>
                  </a:lnTo>
                  <a:lnTo>
                    <a:pt x="20015" y="982"/>
                  </a:lnTo>
                  <a:lnTo>
                    <a:pt x="16646" y="0"/>
                  </a:lnTo>
                  <a:lnTo>
                    <a:pt x="13277" y="1964"/>
                  </a:lnTo>
                  <a:lnTo>
                    <a:pt x="11692" y="5891"/>
                  </a:lnTo>
                  <a:lnTo>
                    <a:pt x="8323" y="1964"/>
                  </a:lnTo>
                  <a:lnTo>
                    <a:pt x="1585" y="4909"/>
                  </a:lnTo>
                  <a:lnTo>
                    <a:pt x="0" y="5891"/>
                  </a:lnTo>
                  <a:lnTo>
                    <a:pt x="1585" y="8836"/>
                  </a:lnTo>
                  <a:lnTo>
                    <a:pt x="8323" y="10800"/>
                  </a:lnTo>
                  <a:lnTo>
                    <a:pt x="9908" y="13745"/>
                  </a:lnTo>
                  <a:lnTo>
                    <a:pt x="6539" y="17673"/>
                  </a:lnTo>
                  <a:lnTo>
                    <a:pt x="1585" y="16691"/>
                  </a:lnTo>
                  <a:lnTo>
                    <a:pt x="0" y="2061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2" name="Shape">
              <a:extLst>
                <a:ext uri="{FF2B5EF4-FFF2-40B4-BE49-F238E27FC236}">
                  <a16:creationId xmlns:a16="http://schemas.microsoft.com/office/drawing/2014/main" id="{9E807083-F887-DE46-89F0-503D591C6634}"/>
                </a:ext>
              </a:extLst>
            </p:cNvPr>
            <p:cNvSpPr/>
            <p:nvPr/>
          </p:nvSpPr>
          <p:spPr>
            <a:xfrm>
              <a:off x="20596025" y="11179013"/>
              <a:ext cx="739702" cy="469080"/>
            </a:xfrm>
            <a:custGeom>
              <a:avLst/>
              <a:gdLst/>
              <a:ahLst/>
              <a:cxnLst>
                <a:cxn ang="0">
                  <a:pos x="wd2" y="hd2"/>
                </a:cxn>
                <a:cxn ang="5400000">
                  <a:pos x="wd2" y="hd2"/>
                </a:cxn>
                <a:cxn ang="10800000">
                  <a:pos x="wd2" y="hd2"/>
                </a:cxn>
                <a:cxn ang="16200000">
                  <a:pos x="wd2" y="hd2"/>
                </a:cxn>
              </a:cxnLst>
              <a:rect l="0" t="0" r="r" b="b"/>
              <a:pathLst>
                <a:path w="21600" h="21600" extrusionOk="0">
                  <a:moveTo>
                    <a:pt x="0" y="8308"/>
                  </a:moveTo>
                  <a:lnTo>
                    <a:pt x="0" y="5815"/>
                  </a:lnTo>
                  <a:lnTo>
                    <a:pt x="1646" y="3323"/>
                  </a:lnTo>
                  <a:lnTo>
                    <a:pt x="3293" y="4985"/>
                  </a:lnTo>
                  <a:lnTo>
                    <a:pt x="4412" y="3323"/>
                  </a:lnTo>
                  <a:lnTo>
                    <a:pt x="6059" y="2492"/>
                  </a:lnTo>
                  <a:lnTo>
                    <a:pt x="6651" y="3323"/>
                  </a:lnTo>
                  <a:lnTo>
                    <a:pt x="7705" y="4154"/>
                  </a:lnTo>
                  <a:lnTo>
                    <a:pt x="8824" y="4985"/>
                  </a:lnTo>
                  <a:lnTo>
                    <a:pt x="10537" y="4154"/>
                  </a:lnTo>
                  <a:lnTo>
                    <a:pt x="13829" y="4154"/>
                  </a:lnTo>
                  <a:lnTo>
                    <a:pt x="15476" y="3323"/>
                  </a:lnTo>
                  <a:lnTo>
                    <a:pt x="16595" y="1662"/>
                  </a:lnTo>
                  <a:lnTo>
                    <a:pt x="17188" y="1662"/>
                  </a:lnTo>
                  <a:lnTo>
                    <a:pt x="18834" y="2492"/>
                  </a:lnTo>
                  <a:lnTo>
                    <a:pt x="19361" y="831"/>
                  </a:lnTo>
                  <a:lnTo>
                    <a:pt x="21073" y="0"/>
                  </a:lnTo>
                  <a:lnTo>
                    <a:pt x="21600" y="1662"/>
                  </a:lnTo>
                  <a:lnTo>
                    <a:pt x="20480" y="5815"/>
                  </a:lnTo>
                  <a:lnTo>
                    <a:pt x="19954" y="8308"/>
                  </a:lnTo>
                  <a:lnTo>
                    <a:pt x="18834" y="10800"/>
                  </a:lnTo>
                  <a:lnTo>
                    <a:pt x="18834" y="11631"/>
                  </a:lnTo>
                  <a:lnTo>
                    <a:pt x="19954" y="13292"/>
                  </a:lnTo>
                  <a:lnTo>
                    <a:pt x="21073" y="16615"/>
                  </a:lnTo>
                  <a:lnTo>
                    <a:pt x="19954" y="18277"/>
                  </a:lnTo>
                  <a:lnTo>
                    <a:pt x="19954" y="21600"/>
                  </a:lnTo>
                  <a:lnTo>
                    <a:pt x="17715" y="20769"/>
                  </a:lnTo>
                  <a:lnTo>
                    <a:pt x="14949" y="19938"/>
                  </a:lnTo>
                  <a:lnTo>
                    <a:pt x="13302" y="15785"/>
                  </a:lnTo>
                  <a:lnTo>
                    <a:pt x="11063" y="16615"/>
                  </a:lnTo>
                  <a:lnTo>
                    <a:pt x="9417" y="14954"/>
                  </a:lnTo>
                  <a:lnTo>
                    <a:pt x="8298" y="13292"/>
                  </a:lnTo>
                  <a:lnTo>
                    <a:pt x="7178" y="13292"/>
                  </a:lnTo>
                  <a:lnTo>
                    <a:pt x="5532" y="11631"/>
                  </a:lnTo>
                  <a:lnTo>
                    <a:pt x="4412" y="11631"/>
                  </a:lnTo>
                  <a:lnTo>
                    <a:pt x="3293" y="9969"/>
                  </a:lnTo>
                  <a:lnTo>
                    <a:pt x="1646" y="10800"/>
                  </a:lnTo>
                  <a:lnTo>
                    <a:pt x="0" y="830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3" name="Shape">
              <a:extLst>
                <a:ext uri="{FF2B5EF4-FFF2-40B4-BE49-F238E27FC236}">
                  <a16:creationId xmlns:a16="http://schemas.microsoft.com/office/drawing/2014/main" id="{F44B8F13-9931-564F-B276-9CF6A930D10D}"/>
                </a:ext>
              </a:extLst>
            </p:cNvPr>
            <p:cNvSpPr/>
            <p:nvPr/>
          </p:nvSpPr>
          <p:spPr>
            <a:xfrm>
              <a:off x="20158518" y="6379976"/>
              <a:ext cx="245816" cy="396914"/>
            </a:xfrm>
            <a:custGeom>
              <a:avLst/>
              <a:gdLst/>
              <a:ahLst/>
              <a:cxnLst>
                <a:cxn ang="0">
                  <a:pos x="wd2" y="hd2"/>
                </a:cxn>
                <a:cxn ang="5400000">
                  <a:pos x="wd2" y="hd2"/>
                </a:cxn>
                <a:cxn ang="10800000">
                  <a:pos x="wd2" y="hd2"/>
                </a:cxn>
                <a:cxn ang="16200000">
                  <a:pos x="wd2" y="hd2"/>
                </a:cxn>
              </a:cxnLst>
              <a:rect l="0" t="0" r="r" b="b"/>
              <a:pathLst>
                <a:path w="21600" h="21600" extrusionOk="0">
                  <a:moveTo>
                    <a:pt x="0" y="20618"/>
                  </a:moveTo>
                  <a:lnTo>
                    <a:pt x="9908" y="21600"/>
                  </a:lnTo>
                  <a:lnTo>
                    <a:pt x="15061" y="17673"/>
                  </a:lnTo>
                  <a:lnTo>
                    <a:pt x="15061" y="13745"/>
                  </a:lnTo>
                  <a:lnTo>
                    <a:pt x="21600" y="11782"/>
                  </a:lnTo>
                  <a:lnTo>
                    <a:pt x="18231" y="8836"/>
                  </a:lnTo>
                  <a:lnTo>
                    <a:pt x="21600" y="7855"/>
                  </a:lnTo>
                  <a:lnTo>
                    <a:pt x="20015" y="982"/>
                  </a:lnTo>
                  <a:lnTo>
                    <a:pt x="16646" y="0"/>
                  </a:lnTo>
                  <a:lnTo>
                    <a:pt x="13277" y="1964"/>
                  </a:lnTo>
                  <a:lnTo>
                    <a:pt x="11692" y="5891"/>
                  </a:lnTo>
                  <a:lnTo>
                    <a:pt x="8323" y="1964"/>
                  </a:lnTo>
                  <a:lnTo>
                    <a:pt x="1585" y="4909"/>
                  </a:lnTo>
                  <a:lnTo>
                    <a:pt x="0" y="5891"/>
                  </a:lnTo>
                  <a:lnTo>
                    <a:pt x="1585" y="8836"/>
                  </a:lnTo>
                  <a:lnTo>
                    <a:pt x="8323" y="10800"/>
                  </a:lnTo>
                  <a:lnTo>
                    <a:pt x="9908" y="13745"/>
                  </a:lnTo>
                  <a:lnTo>
                    <a:pt x="6539" y="17673"/>
                  </a:lnTo>
                  <a:lnTo>
                    <a:pt x="1585" y="16691"/>
                  </a:lnTo>
                  <a:lnTo>
                    <a:pt x="0" y="2061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4" name="Shape">
              <a:extLst>
                <a:ext uri="{FF2B5EF4-FFF2-40B4-BE49-F238E27FC236}">
                  <a16:creationId xmlns:a16="http://schemas.microsoft.com/office/drawing/2014/main" id="{CA419AF0-347E-2044-A7FC-E303F3026B38}"/>
                </a:ext>
              </a:extLst>
            </p:cNvPr>
            <p:cNvSpPr/>
            <p:nvPr/>
          </p:nvSpPr>
          <p:spPr>
            <a:xfrm>
              <a:off x="20596025" y="11179013"/>
              <a:ext cx="739702" cy="469080"/>
            </a:xfrm>
            <a:custGeom>
              <a:avLst/>
              <a:gdLst/>
              <a:ahLst/>
              <a:cxnLst>
                <a:cxn ang="0">
                  <a:pos x="wd2" y="hd2"/>
                </a:cxn>
                <a:cxn ang="5400000">
                  <a:pos x="wd2" y="hd2"/>
                </a:cxn>
                <a:cxn ang="10800000">
                  <a:pos x="wd2" y="hd2"/>
                </a:cxn>
                <a:cxn ang="16200000">
                  <a:pos x="wd2" y="hd2"/>
                </a:cxn>
              </a:cxnLst>
              <a:rect l="0" t="0" r="r" b="b"/>
              <a:pathLst>
                <a:path w="21600" h="21600" extrusionOk="0">
                  <a:moveTo>
                    <a:pt x="0" y="8308"/>
                  </a:moveTo>
                  <a:lnTo>
                    <a:pt x="0" y="5815"/>
                  </a:lnTo>
                  <a:lnTo>
                    <a:pt x="1646" y="3323"/>
                  </a:lnTo>
                  <a:lnTo>
                    <a:pt x="3293" y="4985"/>
                  </a:lnTo>
                  <a:lnTo>
                    <a:pt x="4412" y="3323"/>
                  </a:lnTo>
                  <a:lnTo>
                    <a:pt x="6059" y="2492"/>
                  </a:lnTo>
                  <a:lnTo>
                    <a:pt x="6651" y="3323"/>
                  </a:lnTo>
                  <a:lnTo>
                    <a:pt x="7705" y="4154"/>
                  </a:lnTo>
                  <a:lnTo>
                    <a:pt x="8824" y="4985"/>
                  </a:lnTo>
                  <a:lnTo>
                    <a:pt x="10537" y="4154"/>
                  </a:lnTo>
                  <a:lnTo>
                    <a:pt x="13829" y="4154"/>
                  </a:lnTo>
                  <a:lnTo>
                    <a:pt x="15476" y="3323"/>
                  </a:lnTo>
                  <a:lnTo>
                    <a:pt x="16595" y="1662"/>
                  </a:lnTo>
                  <a:lnTo>
                    <a:pt x="17188" y="1662"/>
                  </a:lnTo>
                  <a:lnTo>
                    <a:pt x="18834" y="2492"/>
                  </a:lnTo>
                  <a:lnTo>
                    <a:pt x="19361" y="831"/>
                  </a:lnTo>
                  <a:lnTo>
                    <a:pt x="21073" y="0"/>
                  </a:lnTo>
                  <a:lnTo>
                    <a:pt x="21600" y="1662"/>
                  </a:lnTo>
                  <a:lnTo>
                    <a:pt x="20480" y="5815"/>
                  </a:lnTo>
                  <a:lnTo>
                    <a:pt x="19954" y="8308"/>
                  </a:lnTo>
                  <a:lnTo>
                    <a:pt x="18834" y="10800"/>
                  </a:lnTo>
                  <a:lnTo>
                    <a:pt x="18834" y="11631"/>
                  </a:lnTo>
                  <a:lnTo>
                    <a:pt x="19954" y="13292"/>
                  </a:lnTo>
                  <a:lnTo>
                    <a:pt x="21073" y="16615"/>
                  </a:lnTo>
                  <a:lnTo>
                    <a:pt x="19954" y="18277"/>
                  </a:lnTo>
                  <a:lnTo>
                    <a:pt x="19954" y="21600"/>
                  </a:lnTo>
                  <a:lnTo>
                    <a:pt x="17715" y="20769"/>
                  </a:lnTo>
                  <a:lnTo>
                    <a:pt x="14949" y="19938"/>
                  </a:lnTo>
                  <a:lnTo>
                    <a:pt x="13302" y="15785"/>
                  </a:lnTo>
                  <a:lnTo>
                    <a:pt x="11063" y="16615"/>
                  </a:lnTo>
                  <a:lnTo>
                    <a:pt x="9417" y="14954"/>
                  </a:lnTo>
                  <a:lnTo>
                    <a:pt x="8298" y="13292"/>
                  </a:lnTo>
                  <a:lnTo>
                    <a:pt x="7178" y="13292"/>
                  </a:lnTo>
                  <a:lnTo>
                    <a:pt x="5532" y="11631"/>
                  </a:lnTo>
                  <a:lnTo>
                    <a:pt x="4412" y="11631"/>
                  </a:lnTo>
                  <a:lnTo>
                    <a:pt x="3293" y="9969"/>
                  </a:lnTo>
                  <a:lnTo>
                    <a:pt x="1646" y="10800"/>
                  </a:lnTo>
                  <a:lnTo>
                    <a:pt x="0" y="830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5" name="Shape">
              <a:extLst>
                <a:ext uri="{FF2B5EF4-FFF2-40B4-BE49-F238E27FC236}">
                  <a16:creationId xmlns:a16="http://schemas.microsoft.com/office/drawing/2014/main" id="{90E3283A-B331-8044-81A5-087B1E9B9B97}"/>
                </a:ext>
              </a:extLst>
            </p:cNvPr>
            <p:cNvSpPr/>
            <p:nvPr/>
          </p:nvSpPr>
          <p:spPr>
            <a:xfrm>
              <a:off x="23408242" y="11521801"/>
              <a:ext cx="701364" cy="162374"/>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556" y="16800"/>
                  </a:lnTo>
                  <a:lnTo>
                    <a:pt x="2292" y="19200"/>
                  </a:lnTo>
                  <a:lnTo>
                    <a:pt x="4653" y="19200"/>
                  </a:lnTo>
                  <a:lnTo>
                    <a:pt x="8751" y="16800"/>
                  </a:lnTo>
                  <a:lnTo>
                    <a:pt x="9932" y="16800"/>
                  </a:lnTo>
                  <a:lnTo>
                    <a:pt x="9932" y="21600"/>
                  </a:lnTo>
                  <a:lnTo>
                    <a:pt x="13405" y="21600"/>
                  </a:lnTo>
                  <a:lnTo>
                    <a:pt x="15210" y="16800"/>
                  </a:lnTo>
                  <a:lnTo>
                    <a:pt x="17502" y="16800"/>
                  </a:lnTo>
                  <a:lnTo>
                    <a:pt x="19308" y="12000"/>
                  </a:lnTo>
                  <a:lnTo>
                    <a:pt x="21600" y="9600"/>
                  </a:lnTo>
                  <a:lnTo>
                    <a:pt x="21600" y="0"/>
                  </a:lnTo>
                  <a:lnTo>
                    <a:pt x="19864" y="4800"/>
                  </a:lnTo>
                  <a:lnTo>
                    <a:pt x="18683" y="7200"/>
                  </a:lnTo>
                  <a:lnTo>
                    <a:pt x="17502" y="7200"/>
                  </a:lnTo>
                  <a:lnTo>
                    <a:pt x="16947" y="2400"/>
                  </a:lnTo>
                  <a:lnTo>
                    <a:pt x="15210" y="4800"/>
                  </a:lnTo>
                  <a:lnTo>
                    <a:pt x="11668" y="7200"/>
                  </a:lnTo>
                  <a:lnTo>
                    <a:pt x="11668" y="2400"/>
                  </a:lnTo>
                  <a:lnTo>
                    <a:pt x="5834" y="12000"/>
                  </a:lnTo>
                  <a:lnTo>
                    <a:pt x="5209" y="4800"/>
                  </a:lnTo>
                  <a:lnTo>
                    <a:pt x="4098" y="2400"/>
                  </a:lnTo>
                  <a:lnTo>
                    <a:pt x="4098" y="7200"/>
                  </a:lnTo>
                  <a:lnTo>
                    <a:pt x="2292" y="7200"/>
                  </a:lnTo>
                  <a:lnTo>
                    <a:pt x="1111" y="0"/>
                  </a:lnTo>
                  <a:lnTo>
                    <a:pt x="1111" y="4800"/>
                  </a:lnTo>
                  <a:lnTo>
                    <a:pt x="0" y="72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6" name="Shape">
              <a:extLst>
                <a:ext uri="{FF2B5EF4-FFF2-40B4-BE49-F238E27FC236}">
                  <a16:creationId xmlns:a16="http://schemas.microsoft.com/office/drawing/2014/main" id="{1ACC8AD0-5597-8B44-9323-C81B1D1A5E2D}"/>
                </a:ext>
              </a:extLst>
            </p:cNvPr>
            <p:cNvSpPr/>
            <p:nvPr/>
          </p:nvSpPr>
          <p:spPr>
            <a:xfrm>
              <a:off x="19569915" y="10421270"/>
              <a:ext cx="378872" cy="649495"/>
            </a:xfrm>
            <a:custGeom>
              <a:avLst/>
              <a:gdLst/>
              <a:ahLst/>
              <a:cxnLst>
                <a:cxn ang="0">
                  <a:pos x="wd2" y="hd2"/>
                </a:cxn>
                <a:cxn ang="5400000">
                  <a:pos x="wd2" y="hd2"/>
                </a:cxn>
                <a:cxn ang="10800000">
                  <a:pos x="wd2" y="hd2"/>
                </a:cxn>
                <a:cxn ang="16200000">
                  <a:pos x="wd2" y="hd2"/>
                </a:cxn>
              </a:cxnLst>
              <a:rect l="0" t="0" r="r" b="b"/>
              <a:pathLst>
                <a:path w="21600" h="21600" extrusionOk="0">
                  <a:moveTo>
                    <a:pt x="0" y="3000"/>
                  </a:moveTo>
                  <a:lnTo>
                    <a:pt x="4243" y="3600"/>
                  </a:lnTo>
                  <a:lnTo>
                    <a:pt x="7586" y="3000"/>
                  </a:lnTo>
                  <a:lnTo>
                    <a:pt x="12986" y="600"/>
                  </a:lnTo>
                  <a:lnTo>
                    <a:pt x="14014" y="0"/>
                  </a:lnTo>
                  <a:lnTo>
                    <a:pt x="18386" y="1200"/>
                  </a:lnTo>
                  <a:lnTo>
                    <a:pt x="18386" y="2400"/>
                  </a:lnTo>
                  <a:lnTo>
                    <a:pt x="21600" y="7200"/>
                  </a:lnTo>
                  <a:lnTo>
                    <a:pt x="19414" y="9000"/>
                  </a:lnTo>
                  <a:lnTo>
                    <a:pt x="21600" y="11400"/>
                  </a:lnTo>
                  <a:lnTo>
                    <a:pt x="18386" y="19200"/>
                  </a:lnTo>
                  <a:lnTo>
                    <a:pt x="15043" y="18600"/>
                  </a:lnTo>
                  <a:lnTo>
                    <a:pt x="11829" y="18600"/>
                  </a:lnTo>
                  <a:lnTo>
                    <a:pt x="10800" y="19800"/>
                  </a:lnTo>
                  <a:lnTo>
                    <a:pt x="8614" y="21000"/>
                  </a:lnTo>
                  <a:lnTo>
                    <a:pt x="5400" y="21600"/>
                  </a:lnTo>
                  <a:lnTo>
                    <a:pt x="3214" y="18600"/>
                  </a:lnTo>
                  <a:lnTo>
                    <a:pt x="3214" y="15000"/>
                  </a:lnTo>
                  <a:lnTo>
                    <a:pt x="4243" y="13200"/>
                  </a:lnTo>
                  <a:lnTo>
                    <a:pt x="3214" y="12000"/>
                  </a:lnTo>
                  <a:lnTo>
                    <a:pt x="4243" y="10200"/>
                  </a:lnTo>
                  <a:lnTo>
                    <a:pt x="4243" y="8400"/>
                  </a:lnTo>
                  <a:lnTo>
                    <a:pt x="3214" y="6000"/>
                  </a:lnTo>
                  <a:lnTo>
                    <a:pt x="0" y="5400"/>
                  </a:lnTo>
                  <a:lnTo>
                    <a:pt x="0" y="30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7" name="Shape">
              <a:extLst>
                <a:ext uri="{FF2B5EF4-FFF2-40B4-BE49-F238E27FC236}">
                  <a16:creationId xmlns:a16="http://schemas.microsoft.com/office/drawing/2014/main" id="{B15523A9-EC8D-F84A-8A6C-D1C78362337C}"/>
                </a:ext>
              </a:extLst>
            </p:cNvPr>
            <p:cNvSpPr/>
            <p:nvPr/>
          </p:nvSpPr>
          <p:spPr>
            <a:xfrm>
              <a:off x="23408242" y="11521801"/>
              <a:ext cx="701364" cy="162374"/>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556" y="16800"/>
                  </a:lnTo>
                  <a:lnTo>
                    <a:pt x="2292" y="19200"/>
                  </a:lnTo>
                  <a:lnTo>
                    <a:pt x="4653" y="19200"/>
                  </a:lnTo>
                  <a:lnTo>
                    <a:pt x="8751" y="16800"/>
                  </a:lnTo>
                  <a:lnTo>
                    <a:pt x="9932" y="16800"/>
                  </a:lnTo>
                  <a:lnTo>
                    <a:pt x="9932" y="21600"/>
                  </a:lnTo>
                  <a:lnTo>
                    <a:pt x="13405" y="21600"/>
                  </a:lnTo>
                  <a:lnTo>
                    <a:pt x="15210" y="16800"/>
                  </a:lnTo>
                  <a:lnTo>
                    <a:pt x="17502" y="16800"/>
                  </a:lnTo>
                  <a:lnTo>
                    <a:pt x="19308" y="12000"/>
                  </a:lnTo>
                  <a:lnTo>
                    <a:pt x="21600" y="9600"/>
                  </a:lnTo>
                  <a:lnTo>
                    <a:pt x="21600" y="0"/>
                  </a:lnTo>
                  <a:lnTo>
                    <a:pt x="19864" y="4800"/>
                  </a:lnTo>
                  <a:lnTo>
                    <a:pt x="18683" y="7200"/>
                  </a:lnTo>
                  <a:lnTo>
                    <a:pt x="17502" y="7200"/>
                  </a:lnTo>
                  <a:lnTo>
                    <a:pt x="16947" y="2400"/>
                  </a:lnTo>
                  <a:lnTo>
                    <a:pt x="15210" y="4800"/>
                  </a:lnTo>
                  <a:lnTo>
                    <a:pt x="11668" y="7200"/>
                  </a:lnTo>
                  <a:lnTo>
                    <a:pt x="11668" y="2400"/>
                  </a:lnTo>
                  <a:lnTo>
                    <a:pt x="5834" y="12000"/>
                  </a:lnTo>
                  <a:lnTo>
                    <a:pt x="5209" y="4800"/>
                  </a:lnTo>
                  <a:lnTo>
                    <a:pt x="4098" y="2400"/>
                  </a:lnTo>
                  <a:lnTo>
                    <a:pt x="4098" y="7200"/>
                  </a:lnTo>
                  <a:lnTo>
                    <a:pt x="2292" y="7200"/>
                  </a:lnTo>
                  <a:lnTo>
                    <a:pt x="1111" y="0"/>
                  </a:lnTo>
                  <a:lnTo>
                    <a:pt x="1111" y="4800"/>
                  </a:lnTo>
                  <a:lnTo>
                    <a:pt x="0" y="72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8" name="Shape">
              <a:extLst>
                <a:ext uri="{FF2B5EF4-FFF2-40B4-BE49-F238E27FC236}">
                  <a16:creationId xmlns:a16="http://schemas.microsoft.com/office/drawing/2014/main" id="{AE28D7BB-D4A3-7640-9AFD-E8BB2FE39553}"/>
                </a:ext>
              </a:extLst>
            </p:cNvPr>
            <p:cNvSpPr/>
            <p:nvPr/>
          </p:nvSpPr>
          <p:spPr>
            <a:xfrm>
              <a:off x="19569915" y="10421270"/>
              <a:ext cx="378872" cy="649495"/>
            </a:xfrm>
            <a:custGeom>
              <a:avLst/>
              <a:gdLst/>
              <a:ahLst/>
              <a:cxnLst>
                <a:cxn ang="0">
                  <a:pos x="wd2" y="hd2"/>
                </a:cxn>
                <a:cxn ang="5400000">
                  <a:pos x="wd2" y="hd2"/>
                </a:cxn>
                <a:cxn ang="10800000">
                  <a:pos x="wd2" y="hd2"/>
                </a:cxn>
                <a:cxn ang="16200000">
                  <a:pos x="wd2" y="hd2"/>
                </a:cxn>
              </a:cxnLst>
              <a:rect l="0" t="0" r="r" b="b"/>
              <a:pathLst>
                <a:path w="21600" h="21600" extrusionOk="0">
                  <a:moveTo>
                    <a:pt x="0" y="3000"/>
                  </a:moveTo>
                  <a:lnTo>
                    <a:pt x="4243" y="3600"/>
                  </a:lnTo>
                  <a:lnTo>
                    <a:pt x="7586" y="3000"/>
                  </a:lnTo>
                  <a:lnTo>
                    <a:pt x="12986" y="600"/>
                  </a:lnTo>
                  <a:lnTo>
                    <a:pt x="14014" y="0"/>
                  </a:lnTo>
                  <a:lnTo>
                    <a:pt x="18386" y="1200"/>
                  </a:lnTo>
                  <a:lnTo>
                    <a:pt x="18386" y="2400"/>
                  </a:lnTo>
                  <a:lnTo>
                    <a:pt x="21600" y="7200"/>
                  </a:lnTo>
                  <a:lnTo>
                    <a:pt x="19414" y="9000"/>
                  </a:lnTo>
                  <a:lnTo>
                    <a:pt x="21600" y="11400"/>
                  </a:lnTo>
                  <a:lnTo>
                    <a:pt x="18386" y="19200"/>
                  </a:lnTo>
                  <a:lnTo>
                    <a:pt x="15043" y="18600"/>
                  </a:lnTo>
                  <a:lnTo>
                    <a:pt x="11829" y="18600"/>
                  </a:lnTo>
                  <a:lnTo>
                    <a:pt x="10800" y="19800"/>
                  </a:lnTo>
                  <a:lnTo>
                    <a:pt x="8614" y="21000"/>
                  </a:lnTo>
                  <a:lnTo>
                    <a:pt x="5400" y="21600"/>
                  </a:lnTo>
                  <a:lnTo>
                    <a:pt x="3214" y="18600"/>
                  </a:lnTo>
                  <a:lnTo>
                    <a:pt x="3214" y="15000"/>
                  </a:lnTo>
                  <a:lnTo>
                    <a:pt x="4243" y="13200"/>
                  </a:lnTo>
                  <a:lnTo>
                    <a:pt x="3214" y="12000"/>
                  </a:lnTo>
                  <a:lnTo>
                    <a:pt x="4243" y="10200"/>
                  </a:lnTo>
                  <a:lnTo>
                    <a:pt x="4243" y="8400"/>
                  </a:lnTo>
                  <a:lnTo>
                    <a:pt x="3214" y="6000"/>
                  </a:lnTo>
                  <a:lnTo>
                    <a:pt x="0" y="5400"/>
                  </a:lnTo>
                  <a:lnTo>
                    <a:pt x="0" y="30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9" name="Shape">
              <a:extLst>
                <a:ext uri="{FF2B5EF4-FFF2-40B4-BE49-F238E27FC236}">
                  <a16:creationId xmlns:a16="http://schemas.microsoft.com/office/drawing/2014/main" id="{F1FFD9EA-C84B-5747-9F11-B3291AF87845}"/>
                </a:ext>
              </a:extLst>
            </p:cNvPr>
            <p:cNvSpPr/>
            <p:nvPr/>
          </p:nvSpPr>
          <p:spPr>
            <a:xfrm>
              <a:off x="19664633" y="9934150"/>
              <a:ext cx="227775" cy="432997"/>
            </a:xfrm>
            <a:custGeom>
              <a:avLst/>
              <a:gdLst/>
              <a:ahLst/>
              <a:cxnLst>
                <a:cxn ang="0">
                  <a:pos x="wd2" y="hd2"/>
                </a:cxn>
                <a:cxn ang="5400000">
                  <a:pos x="wd2" y="hd2"/>
                </a:cxn>
                <a:cxn ang="10800000">
                  <a:pos x="wd2" y="hd2"/>
                </a:cxn>
                <a:cxn ang="16200000">
                  <a:pos x="wd2" y="hd2"/>
                </a:cxn>
              </a:cxnLst>
              <a:rect l="0" t="0" r="r" b="b"/>
              <a:pathLst>
                <a:path w="21600" h="21600" extrusionOk="0">
                  <a:moveTo>
                    <a:pt x="16040" y="3600"/>
                  </a:moveTo>
                  <a:lnTo>
                    <a:pt x="16040" y="0"/>
                  </a:lnTo>
                  <a:lnTo>
                    <a:pt x="19675" y="0"/>
                  </a:lnTo>
                  <a:lnTo>
                    <a:pt x="19675" y="4500"/>
                  </a:lnTo>
                  <a:lnTo>
                    <a:pt x="21600" y="6300"/>
                  </a:lnTo>
                  <a:lnTo>
                    <a:pt x="21600" y="11700"/>
                  </a:lnTo>
                  <a:lnTo>
                    <a:pt x="19675" y="13500"/>
                  </a:lnTo>
                  <a:lnTo>
                    <a:pt x="19675" y="17100"/>
                  </a:lnTo>
                  <a:lnTo>
                    <a:pt x="14329" y="21600"/>
                  </a:lnTo>
                  <a:lnTo>
                    <a:pt x="10693" y="21600"/>
                  </a:lnTo>
                  <a:lnTo>
                    <a:pt x="5347" y="19800"/>
                  </a:lnTo>
                  <a:lnTo>
                    <a:pt x="7057" y="18000"/>
                  </a:lnTo>
                  <a:lnTo>
                    <a:pt x="3636" y="17100"/>
                  </a:lnTo>
                  <a:lnTo>
                    <a:pt x="7057" y="15300"/>
                  </a:lnTo>
                  <a:lnTo>
                    <a:pt x="1711" y="14400"/>
                  </a:lnTo>
                  <a:lnTo>
                    <a:pt x="5347" y="12600"/>
                  </a:lnTo>
                  <a:lnTo>
                    <a:pt x="1711" y="10800"/>
                  </a:lnTo>
                  <a:lnTo>
                    <a:pt x="0" y="8100"/>
                  </a:lnTo>
                  <a:lnTo>
                    <a:pt x="3636" y="7200"/>
                  </a:lnTo>
                  <a:lnTo>
                    <a:pt x="3636" y="5400"/>
                  </a:lnTo>
                  <a:lnTo>
                    <a:pt x="8982" y="4500"/>
                  </a:lnTo>
                  <a:lnTo>
                    <a:pt x="16040" y="3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0" name="Shape">
              <a:extLst>
                <a:ext uri="{FF2B5EF4-FFF2-40B4-BE49-F238E27FC236}">
                  <a16:creationId xmlns:a16="http://schemas.microsoft.com/office/drawing/2014/main" id="{96C991EC-0BC2-4146-9040-47DA5076E2B0}"/>
                </a:ext>
              </a:extLst>
            </p:cNvPr>
            <p:cNvSpPr/>
            <p:nvPr/>
          </p:nvSpPr>
          <p:spPr>
            <a:xfrm>
              <a:off x="19664633" y="9934150"/>
              <a:ext cx="227775" cy="432997"/>
            </a:xfrm>
            <a:custGeom>
              <a:avLst/>
              <a:gdLst/>
              <a:ahLst/>
              <a:cxnLst>
                <a:cxn ang="0">
                  <a:pos x="wd2" y="hd2"/>
                </a:cxn>
                <a:cxn ang="5400000">
                  <a:pos x="wd2" y="hd2"/>
                </a:cxn>
                <a:cxn ang="10800000">
                  <a:pos x="wd2" y="hd2"/>
                </a:cxn>
                <a:cxn ang="16200000">
                  <a:pos x="wd2" y="hd2"/>
                </a:cxn>
              </a:cxnLst>
              <a:rect l="0" t="0" r="r" b="b"/>
              <a:pathLst>
                <a:path w="21600" h="21600" extrusionOk="0">
                  <a:moveTo>
                    <a:pt x="16040" y="3600"/>
                  </a:moveTo>
                  <a:lnTo>
                    <a:pt x="16040" y="0"/>
                  </a:lnTo>
                  <a:lnTo>
                    <a:pt x="19675" y="0"/>
                  </a:lnTo>
                  <a:lnTo>
                    <a:pt x="19675" y="4500"/>
                  </a:lnTo>
                  <a:lnTo>
                    <a:pt x="21600" y="6300"/>
                  </a:lnTo>
                  <a:lnTo>
                    <a:pt x="21600" y="11700"/>
                  </a:lnTo>
                  <a:lnTo>
                    <a:pt x="19675" y="13500"/>
                  </a:lnTo>
                  <a:lnTo>
                    <a:pt x="19675" y="17100"/>
                  </a:lnTo>
                  <a:lnTo>
                    <a:pt x="14329" y="21600"/>
                  </a:lnTo>
                  <a:lnTo>
                    <a:pt x="10693" y="21600"/>
                  </a:lnTo>
                  <a:lnTo>
                    <a:pt x="5347" y="19800"/>
                  </a:lnTo>
                  <a:lnTo>
                    <a:pt x="7057" y="18000"/>
                  </a:lnTo>
                  <a:lnTo>
                    <a:pt x="3636" y="17100"/>
                  </a:lnTo>
                  <a:lnTo>
                    <a:pt x="7057" y="15300"/>
                  </a:lnTo>
                  <a:lnTo>
                    <a:pt x="1711" y="14400"/>
                  </a:lnTo>
                  <a:lnTo>
                    <a:pt x="5347" y="12600"/>
                  </a:lnTo>
                  <a:lnTo>
                    <a:pt x="1711" y="10800"/>
                  </a:lnTo>
                  <a:lnTo>
                    <a:pt x="0" y="8100"/>
                  </a:lnTo>
                  <a:lnTo>
                    <a:pt x="3636" y="7200"/>
                  </a:lnTo>
                  <a:lnTo>
                    <a:pt x="3636" y="5400"/>
                  </a:lnTo>
                  <a:lnTo>
                    <a:pt x="8982" y="4500"/>
                  </a:lnTo>
                  <a:lnTo>
                    <a:pt x="16040" y="3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1" name="1">
              <a:extLst>
                <a:ext uri="{FF2B5EF4-FFF2-40B4-BE49-F238E27FC236}">
                  <a16:creationId xmlns:a16="http://schemas.microsoft.com/office/drawing/2014/main" id="{EECE4EF9-52B6-F145-9BFF-DCBA32992A29}"/>
                </a:ext>
              </a:extLst>
            </p:cNvPr>
            <p:cNvSpPr/>
            <p:nvPr/>
          </p:nvSpPr>
          <p:spPr>
            <a:xfrm>
              <a:off x="19283506" y="8833619"/>
              <a:ext cx="2661121" cy="2435603"/>
            </a:xfrm>
            <a:custGeom>
              <a:avLst/>
              <a:gdLst/>
              <a:ahLst/>
              <a:cxnLst>
                <a:cxn ang="0">
                  <a:pos x="wd2" y="hd2"/>
                </a:cxn>
                <a:cxn ang="5400000">
                  <a:pos x="wd2" y="hd2"/>
                </a:cxn>
                <a:cxn ang="10800000">
                  <a:pos x="wd2" y="hd2"/>
                </a:cxn>
                <a:cxn ang="16200000">
                  <a:pos x="wd2" y="hd2"/>
                </a:cxn>
              </a:cxnLst>
              <a:rect l="0" t="0" r="r" b="b"/>
              <a:pathLst>
                <a:path w="21600" h="21600" extrusionOk="0">
                  <a:moveTo>
                    <a:pt x="21142" y="15040"/>
                  </a:moveTo>
                  <a:lnTo>
                    <a:pt x="20520" y="14560"/>
                  </a:lnTo>
                  <a:lnTo>
                    <a:pt x="19898" y="14240"/>
                  </a:lnTo>
                  <a:lnTo>
                    <a:pt x="16822" y="12640"/>
                  </a:lnTo>
                  <a:lnTo>
                    <a:pt x="17115" y="12320"/>
                  </a:lnTo>
                  <a:lnTo>
                    <a:pt x="16969" y="12000"/>
                  </a:lnTo>
                  <a:lnTo>
                    <a:pt x="16511" y="11680"/>
                  </a:lnTo>
                  <a:lnTo>
                    <a:pt x="15889" y="11840"/>
                  </a:lnTo>
                  <a:lnTo>
                    <a:pt x="14955" y="11840"/>
                  </a:lnTo>
                  <a:lnTo>
                    <a:pt x="14186" y="11360"/>
                  </a:lnTo>
                  <a:lnTo>
                    <a:pt x="13418" y="10560"/>
                  </a:lnTo>
                  <a:lnTo>
                    <a:pt x="12502" y="8960"/>
                  </a:lnTo>
                  <a:lnTo>
                    <a:pt x="11734" y="8160"/>
                  </a:lnTo>
                  <a:lnTo>
                    <a:pt x="10178" y="6880"/>
                  </a:lnTo>
                  <a:lnTo>
                    <a:pt x="9574" y="5920"/>
                  </a:lnTo>
                  <a:lnTo>
                    <a:pt x="9574" y="5600"/>
                  </a:lnTo>
                  <a:lnTo>
                    <a:pt x="9866" y="5120"/>
                  </a:lnTo>
                  <a:lnTo>
                    <a:pt x="10031" y="4800"/>
                  </a:lnTo>
                  <a:lnTo>
                    <a:pt x="9866" y="4480"/>
                  </a:lnTo>
                  <a:lnTo>
                    <a:pt x="9720" y="4320"/>
                  </a:lnTo>
                  <a:lnTo>
                    <a:pt x="9720" y="4000"/>
                  </a:lnTo>
                  <a:lnTo>
                    <a:pt x="10178" y="3680"/>
                  </a:lnTo>
                  <a:lnTo>
                    <a:pt x="11734" y="3040"/>
                  </a:lnTo>
                  <a:lnTo>
                    <a:pt x="11880" y="2880"/>
                  </a:lnTo>
                  <a:lnTo>
                    <a:pt x="11734" y="1760"/>
                  </a:lnTo>
                  <a:lnTo>
                    <a:pt x="11880" y="1120"/>
                  </a:lnTo>
                  <a:lnTo>
                    <a:pt x="9720" y="480"/>
                  </a:lnTo>
                  <a:lnTo>
                    <a:pt x="9409" y="0"/>
                  </a:lnTo>
                  <a:lnTo>
                    <a:pt x="8018" y="160"/>
                  </a:lnTo>
                  <a:lnTo>
                    <a:pt x="7414" y="800"/>
                  </a:lnTo>
                  <a:lnTo>
                    <a:pt x="6791" y="640"/>
                  </a:lnTo>
                  <a:lnTo>
                    <a:pt x="6480" y="1280"/>
                  </a:lnTo>
                  <a:lnTo>
                    <a:pt x="5858" y="1280"/>
                  </a:lnTo>
                  <a:lnTo>
                    <a:pt x="5400" y="1600"/>
                  </a:lnTo>
                  <a:lnTo>
                    <a:pt x="4631" y="1440"/>
                  </a:lnTo>
                  <a:lnTo>
                    <a:pt x="4174" y="3040"/>
                  </a:lnTo>
                  <a:lnTo>
                    <a:pt x="2929" y="1440"/>
                  </a:lnTo>
                  <a:lnTo>
                    <a:pt x="2160" y="2720"/>
                  </a:lnTo>
                  <a:lnTo>
                    <a:pt x="458" y="2880"/>
                  </a:lnTo>
                  <a:lnTo>
                    <a:pt x="769" y="4160"/>
                  </a:lnTo>
                  <a:lnTo>
                    <a:pt x="0" y="4640"/>
                  </a:lnTo>
                  <a:lnTo>
                    <a:pt x="458" y="5440"/>
                  </a:lnTo>
                  <a:lnTo>
                    <a:pt x="311" y="6400"/>
                  </a:lnTo>
                  <a:lnTo>
                    <a:pt x="1702" y="7040"/>
                  </a:lnTo>
                  <a:lnTo>
                    <a:pt x="1391" y="7840"/>
                  </a:lnTo>
                  <a:lnTo>
                    <a:pt x="1702" y="7840"/>
                  </a:lnTo>
                  <a:lnTo>
                    <a:pt x="2471" y="7520"/>
                  </a:lnTo>
                  <a:lnTo>
                    <a:pt x="2929" y="6880"/>
                  </a:lnTo>
                  <a:lnTo>
                    <a:pt x="3240" y="6560"/>
                  </a:lnTo>
                  <a:lnTo>
                    <a:pt x="3698" y="6400"/>
                  </a:lnTo>
                  <a:lnTo>
                    <a:pt x="4466" y="6720"/>
                  </a:lnTo>
                  <a:lnTo>
                    <a:pt x="5089" y="7360"/>
                  </a:lnTo>
                  <a:lnTo>
                    <a:pt x="5711" y="7360"/>
                  </a:lnTo>
                  <a:lnTo>
                    <a:pt x="6022" y="7680"/>
                  </a:lnTo>
                  <a:lnTo>
                    <a:pt x="6169" y="8480"/>
                  </a:lnTo>
                  <a:lnTo>
                    <a:pt x="6626" y="9440"/>
                  </a:lnTo>
                  <a:lnTo>
                    <a:pt x="6791" y="9920"/>
                  </a:lnTo>
                  <a:lnTo>
                    <a:pt x="7249" y="10240"/>
                  </a:lnTo>
                  <a:lnTo>
                    <a:pt x="7871" y="11040"/>
                  </a:lnTo>
                  <a:lnTo>
                    <a:pt x="8640" y="11520"/>
                  </a:lnTo>
                  <a:lnTo>
                    <a:pt x="9098" y="11840"/>
                  </a:lnTo>
                  <a:lnTo>
                    <a:pt x="9409" y="12160"/>
                  </a:lnTo>
                  <a:lnTo>
                    <a:pt x="11111" y="13600"/>
                  </a:lnTo>
                  <a:lnTo>
                    <a:pt x="11422" y="13920"/>
                  </a:lnTo>
                  <a:lnTo>
                    <a:pt x="11880" y="13760"/>
                  </a:lnTo>
                  <a:lnTo>
                    <a:pt x="12960" y="14240"/>
                  </a:lnTo>
                  <a:lnTo>
                    <a:pt x="13582" y="14880"/>
                  </a:lnTo>
                  <a:lnTo>
                    <a:pt x="14040" y="14880"/>
                  </a:lnTo>
                  <a:lnTo>
                    <a:pt x="14186" y="15040"/>
                  </a:lnTo>
                  <a:lnTo>
                    <a:pt x="14186" y="15360"/>
                  </a:lnTo>
                  <a:lnTo>
                    <a:pt x="14809" y="15360"/>
                  </a:lnTo>
                  <a:lnTo>
                    <a:pt x="15120" y="16000"/>
                  </a:lnTo>
                  <a:lnTo>
                    <a:pt x="15578" y="16480"/>
                  </a:lnTo>
                  <a:lnTo>
                    <a:pt x="16346" y="16800"/>
                  </a:lnTo>
                  <a:lnTo>
                    <a:pt x="16969" y="17120"/>
                  </a:lnTo>
                  <a:lnTo>
                    <a:pt x="17280" y="18080"/>
                  </a:lnTo>
                  <a:lnTo>
                    <a:pt x="17902" y="19680"/>
                  </a:lnTo>
                  <a:lnTo>
                    <a:pt x="17426" y="19680"/>
                  </a:lnTo>
                  <a:lnTo>
                    <a:pt x="17115" y="20000"/>
                  </a:lnTo>
                  <a:lnTo>
                    <a:pt x="17115" y="20320"/>
                  </a:lnTo>
                  <a:lnTo>
                    <a:pt x="16969" y="20800"/>
                  </a:lnTo>
                  <a:lnTo>
                    <a:pt x="16822" y="21120"/>
                  </a:lnTo>
                  <a:lnTo>
                    <a:pt x="17115" y="21440"/>
                  </a:lnTo>
                  <a:lnTo>
                    <a:pt x="17426" y="21600"/>
                  </a:lnTo>
                  <a:lnTo>
                    <a:pt x="17902" y="21440"/>
                  </a:lnTo>
                  <a:lnTo>
                    <a:pt x="18195" y="20800"/>
                  </a:lnTo>
                  <a:lnTo>
                    <a:pt x="18818" y="19200"/>
                  </a:lnTo>
                  <a:lnTo>
                    <a:pt x="19586" y="19040"/>
                  </a:lnTo>
                  <a:lnTo>
                    <a:pt x="19586" y="18080"/>
                  </a:lnTo>
                  <a:lnTo>
                    <a:pt x="19275" y="17760"/>
                  </a:lnTo>
                  <a:lnTo>
                    <a:pt x="18818" y="17600"/>
                  </a:lnTo>
                  <a:lnTo>
                    <a:pt x="18360" y="17280"/>
                  </a:lnTo>
                  <a:lnTo>
                    <a:pt x="18195" y="16960"/>
                  </a:lnTo>
                  <a:lnTo>
                    <a:pt x="18506" y="16000"/>
                  </a:lnTo>
                  <a:lnTo>
                    <a:pt x="18818" y="15520"/>
                  </a:lnTo>
                  <a:lnTo>
                    <a:pt x="19129" y="15360"/>
                  </a:lnTo>
                  <a:lnTo>
                    <a:pt x="20209" y="15520"/>
                  </a:lnTo>
                  <a:lnTo>
                    <a:pt x="20978" y="15840"/>
                  </a:lnTo>
                  <a:lnTo>
                    <a:pt x="21600" y="16480"/>
                  </a:lnTo>
                  <a:lnTo>
                    <a:pt x="21600" y="15680"/>
                  </a:lnTo>
                  <a:lnTo>
                    <a:pt x="21142" y="15040"/>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endParaRPr dirty="0">
                <a:latin typeface=""/>
                <a:sym typeface=""/>
              </a:endParaRPr>
            </a:p>
          </p:txBody>
        </p:sp>
        <p:sp>
          <p:nvSpPr>
            <p:cNvPr id="372" name="Shape">
              <a:extLst>
                <a:ext uri="{FF2B5EF4-FFF2-40B4-BE49-F238E27FC236}">
                  <a16:creationId xmlns:a16="http://schemas.microsoft.com/office/drawing/2014/main" id="{C0C6CA92-EB4D-4B47-B86D-D77ECFA1EA8D}"/>
                </a:ext>
              </a:extLst>
            </p:cNvPr>
            <p:cNvSpPr/>
            <p:nvPr/>
          </p:nvSpPr>
          <p:spPr>
            <a:xfrm>
              <a:off x="17041851" y="7678963"/>
              <a:ext cx="2584444" cy="2453644"/>
            </a:xfrm>
            <a:custGeom>
              <a:avLst/>
              <a:gdLst/>
              <a:ahLst/>
              <a:cxnLst>
                <a:cxn ang="0">
                  <a:pos x="wd2" y="hd2"/>
                </a:cxn>
                <a:cxn ang="5400000">
                  <a:pos x="wd2" y="hd2"/>
                </a:cxn>
                <a:cxn ang="10800000">
                  <a:pos x="wd2" y="hd2"/>
                </a:cxn>
                <a:cxn ang="16200000">
                  <a:pos x="wd2" y="hd2"/>
                </a:cxn>
              </a:cxnLst>
              <a:rect l="0" t="0" r="r" b="b"/>
              <a:pathLst>
                <a:path w="21600" h="21600" extrusionOk="0">
                  <a:moveTo>
                    <a:pt x="19055" y="12229"/>
                  </a:moveTo>
                  <a:lnTo>
                    <a:pt x="18264" y="11912"/>
                  </a:lnTo>
                  <a:lnTo>
                    <a:pt x="17623" y="12229"/>
                  </a:lnTo>
                  <a:lnTo>
                    <a:pt x="17793" y="11594"/>
                  </a:lnTo>
                  <a:lnTo>
                    <a:pt x="18415" y="10800"/>
                  </a:lnTo>
                  <a:lnTo>
                    <a:pt x="18584" y="10324"/>
                  </a:lnTo>
                  <a:lnTo>
                    <a:pt x="19055" y="10006"/>
                  </a:lnTo>
                  <a:lnTo>
                    <a:pt x="19206" y="9371"/>
                  </a:lnTo>
                  <a:lnTo>
                    <a:pt x="19847" y="9212"/>
                  </a:lnTo>
                  <a:lnTo>
                    <a:pt x="20488" y="8894"/>
                  </a:lnTo>
                  <a:lnTo>
                    <a:pt x="20808" y="7147"/>
                  </a:lnTo>
                  <a:lnTo>
                    <a:pt x="20959" y="6353"/>
                  </a:lnTo>
                  <a:lnTo>
                    <a:pt x="21600" y="5718"/>
                  </a:lnTo>
                  <a:lnTo>
                    <a:pt x="20639" y="5400"/>
                  </a:lnTo>
                  <a:lnTo>
                    <a:pt x="19527" y="5082"/>
                  </a:lnTo>
                  <a:lnTo>
                    <a:pt x="19055" y="4924"/>
                  </a:lnTo>
                  <a:lnTo>
                    <a:pt x="18584" y="4288"/>
                  </a:lnTo>
                  <a:lnTo>
                    <a:pt x="17472" y="4129"/>
                  </a:lnTo>
                  <a:lnTo>
                    <a:pt x="16360" y="3335"/>
                  </a:lnTo>
                  <a:lnTo>
                    <a:pt x="16040" y="2700"/>
                  </a:lnTo>
                  <a:lnTo>
                    <a:pt x="15248" y="2859"/>
                  </a:lnTo>
                  <a:lnTo>
                    <a:pt x="15248" y="2224"/>
                  </a:lnTo>
                  <a:lnTo>
                    <a:pt x="14457" y="1906"/>
                  </a:lnTo>
                  <a:lnTo>
                    <a:pt x="14457" y="1747"/>
                  </a:lnTo>
                  <a:lnTo>
                    <a:pt x="13816" y="1429"/>
                  </a:lnTo>
                  <a:lnTo>
                    <a:pt x="13345" y="953"/>
                  </a:lnTo>
                  <a:lnTo>
                    <a:pt x="12854" y="318"/>
                  </a:lnTo>
                  <a:lnTo>
                    <a:pt x="12553" y="0"/>
                  </a:lnTo>
                  <a:lnTo>
                    <a:pt x="11742" y="159"/>
                  </a:lnTo>
                  <a:lnTo>
                    <a:pt x="11271" y="476"/>
                  </a:lnTo>
                  <a:lnTo>
                    <a:pt x="10951" y="1747"/>
                  </a:lnTo>
                  <a:lnTo>
                    <a:pt x="10630" y="2065"/>
                  </a:lnTo>
                  <a:lnTo>
                    <a:pt x="10159" y="2382"/>
                  </a:lnTo>
                  <a:lnTo>
                    <a:pt x="9217" y="2700"/>
                  </a:lnTo>
                  <a:lnTo>
                    <a:pt x="8727" y="2859"/>
                  </a:lnTo>
                  <a:lnTo>
                    <a:pt x="8576" y="3335"/>
                  </a:lnTo>
                  <a:lnTo>
                    <a:pt x="8406" y="3653"/>
                  </a:lnTo>
                  <a:lnTo>
                    <a:pt x="7784" y="3653"/>
                  </a:lnTo>
                  <a:lnTo>
                    <a:pt x="6823" y="3335"/>
                  </a:lnTo>
                  <a:lnTo>
                    <a:pt x="6503" y="3176"/>
                  </a:lnTo>
                  <a:lnTo>
                    <a:pt x="6182" y="2859"/>
                  </a:lnTo>
                  <a:lnTo>
                    <a:pt x="5070" y="2859"/>
                  </a:lnTo>
                  <a:lnTo>
                    <a:pt x="5560" y="3971"/>
                  </a:lnTo>
                  <a:lnTo>
                    <a:pt x="5711" y="5082"/>
                  </a:lnTo>
                  <a:lnTo>
                    <a:pt x="4769" y="4924"/>
                  </a:lnTo>
                  <a:lnTo>
                    <a:pt x="3977" y="4765"/>
                  </a:lnTo>
                  <a:lnTo>
                    <a:pt x="3657" y="4924"/>
                  </a:lnTo>
                  <a:lnTo>
                    <a:pt x="3336" y="4606"/>
                  </a:lnTo>
                  <a:lnTo>
                    <a:pt x="2865" y="4129"/>
                  </a:lnTo>
                  <a:lnTo>
                    <a:pt x="2375" y="4129"/>
                  </a:lnTo>
                  <a:lnTo>
                    <a:pt x="2054" y="4288"/>
                  </a:lnTo>
                  <a:lnTo>
                    <a:pt x="641" y="4288"/>
                  </a:lnTo>
                  <a:lnTo>
                    <a:pt x="151" y="4606"/>
                  </a:lnTo>
                  <a:lnTo>
                    <a:pt x="0" y="4765"/>
                  </a:lnTo>
                  <a:lnTo>
                    <a:pt x="151" y="4924"/>
                  </a:lnTo>
                  <a:lnTo>
                    <a:pt x="942" y="5400"/>
                  </a:lnTo>
                  <a:lnTo>
                    <a:pt x="471" y="5400"/>
                  </a:lnTo>
                  <a:lnTo>
                    <a:pt x="320" y="5559"/>
                  </a:lnTo>
                  <a:lnTo>
                    <a:pt x="320" y="5718"/>
                  </a:lnTo>
                  <a:lnTo>
                    <a:pt x="471" y="6035"/>
                  </a:lnTo>
                  <a:lnTo>
                    <a:pt x="792" y="6194"/>
                  </a:lnTo>
                  <a:lnTo>
                    <a:pt x="1432" y="6353"/>
                  </a:lnTo>
                  <a:lnTo>
                    <a:pt x="2054" y="6512"/>
                  </a:lnTo>
                  <a:lnTo>
                    <a:pt x="2545" y="6988"/>
                  </a:lnTo>
                  <a:lnTo>
                    <a:pt x="3016" y="7306"/>
                  </a:lnTo>
                  <a:lnTo>
                    <a:pt x="3487" y="7465"/>
                  </a:lnTo>
                  <a:lnTo>
                    <a:pt x="3657" y="7941"/>
                  </a:lnTo>
                  <a:lnTo>
                    <a:pt x="4128" y="8418"/>
                  </a:lnTo>
                  <a:lnTo>
                    <a:pt x="3977" y="8894"/>
                  </a:lnTo>
                  <a:lnTo>
                    <a:pt x="4599" y="10165"/>
                  </a:lnTo>
                  <a:lnTo>
                    <a:pt x="5070" y="10641"/>
                  </a:lnTo>
                  <a:lnTo>
                    <a:pt x="5391" y="11118"/>
                  </a:lnTo>
                  <a:lnTo>
                    <a:pt x="5240" y="11594"/>
                  </a:lnTo>
                  <a:lnTo>
                    <a:pt x="4769" y="11753"/>
                  </a:lnTo>
                  <a:lnTo>
                    <a:pt x="5560" y="12706"/>
                  </a:lnTo>
                  <a:lnTo>
                    <a:pt x="5070" y="12547"/>
                  </a:lnTo>
                  <a:lnTo>
                    <a:pt x="4448" y="15406"/>
                  </a:lnTo>
                  <a:lnTo>
                    <a:pt x="3807" y="16835"/>
                  </a:lnTo>
                  <a:lnTo>
                    <a:pt x="3336" y="17312"/>
                  </a:lnTo>
                  <a:lnTo>
                    <a:pt x="2695" y="17471"/>
                  </a:lnTo>
                  <a:lnTo>
                    <a:pt x="3016" y="17629"/>
                  </a:lnTo>
                  <a:lnTo>
                    <a:pt x="3977" y="18424"/>
                  </a:lnTo>
                  <a:lnTo>
                    <a:pt x="4599" y="19059"/>
                  </a:lnTo>
                  <a:lnTo>
                    <a:pt x="5240" y="19218"/>
                  </a:lnTo>
                  <a:lnTo>
                    <a:pt x="6031" y="19694"/>
                  </a:lnTo>
                  <a:lnTo>
                    <a:pt x="6352" y="20171"/>
                  </a:lnTo>
                  <a:lnTo>
                    <a:pt x="7464" y="20329"/>
                  </a:lnTo>
                  <a:lnTo>
                    <a:pt x="8727" y="20488"/>
                  </a:lnTo>
                  <a:lnTo>
                    <a:pt x="9839" y="20965"/>
                  </a:lnTo>
                  <a:lnTo>
                    <a:pt x="10951" y="21282"/>
                  </a:lnTo>
                  <a:lnTo>
                    <a:pt x="11441" y="21600"/>
                  </a:lnTo>
                  <a:lnTo>
                    <a:pt x="11912" y="21441"/>
                  </a:lnTo>
                  <a:lnTo>
                    <a:pt x="12063" y="21124"/>
                  </a:lnTo>
                  <a:lnTo>
                    <a:pt x="11742" y="20488"/>
                  </a:lnTo>
                  <a:lnTo>
                    <a:pt x="11912" y="19694"/>
                  </a:lnTo>
                  <a:lnTo>
                    <a:pt x="12232" y="19218"/>
                  </a:lnTo>
                  <a:lnTo>
                    <a:pt x="12854" y="18741"/>
                  </a:lnTo>
                  <a:lnTo>
                    <a:pt x="13495" y="18424"/>
                  </a:lnTo>
                  <a:lnTo>
                    <a:pt x="14136" y="18424"/>
                  </a:lnTo>
                  <a:lnTo>
                    <a:pt x="15870" y="18900"/>
                  </a:lnTo>
                  <a:lnTo>
                    <a:pt x="17152" y="19535"/>
                  </a:lnTo>
                  <a:lnTo>
                    <a:pt x="17793" y="19535"/>
                  </a:lnTo>
                  <a:lnTo>
                    <a:pt x="18094" y="19376"/>
                  </a:lnTo>
                  <a:lnTo>
                    <a:pt x="18264" y="19218"/>
                  </a:lnTo>
                  <a:lnTo>
                    <a:pt x="18415" y="19059"/>
                  </a:lnTo>
                  <a:lnTo>
                    <a:pt x="19206" y="18424"/>
                  </a:lnTo>
                  <a:lnTo>
                    <a:pt x="20168" y="17947"/>
                  </a:lnTo>
                  <a:lnTo>
                    <a:pt x="20488" y="17153"/>
                  </a:lnTo>
                  <a:lnTo>
                    <a:pt x="19055" y="16518"/>
                  </a:lnTo>
                  <a:lnTo>
                    <a:pt x="19206" y="15565"/>
                  </a:lnTo>
                  <a:lnTo>
                    <a:pt x="18735" y="14771"/>
                  </a:lnTo>
                  <a:lnTo>
                    <a:pt x="19527" y="14294"/>
                  </a:lnTo>
                  <a:lnTo>
                    <a:pt x="19206" y="13024"/>
                  </a:lnTo>
                  <a:lnTo>
                    <a:pt x="19527" y="13024"/>
                  </a:lnTo>
                  <a:lnTo>
                    <a:pt x="19206" y="12547"/>
                  </a:lnTo>
                  <a:lnTo>
                    <a:pt x="19055" y="1222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3" name="3">
              <a:extLst>
                <a:ext uri="{FF2B5EF4-FFF2-40B4-BE49-F238E27FC236}">
                  <a16:creationId xmlns:a16="http://schemas.microsoft.com/office/drawing/2014/main" id="{86A7A861-C3A4-564C-88AC-76B001C34EE3}"/>
                </a:ext>
              </a:extLst>
            </p:cNvPr>
            <p:cNvSpPr/>
            <p:nvPr/>
          </p:nvSpPr>
          <p:spPr>
            <a:xfrm>
              <a:off x="17041851" y="7678963"/>
              <a:ext cx="2584444" cy="2453644"/>
            </a:xfrm>
            <a:custGeom>
              <a:avLst/>
              <a:gdLst/>
              <a:ahLst/>
              <a:cxnLst>
                <a:cxn ang="0">
                  <a:pos x="wd2" y="hd2"/>
                </a:cxn>
                <a:cxn ang="5400000">
                  <a:pos x="wd2" y="hd2"/>
                </a:cxn>
                <a:cxn ang="10800000">
                  <a:pos x="wd2" y="hd2"/>
                </a:cxn>
                <a:cxn ang="16200000">
                  <a:pos x="wd2" y="hd2"/>
                </a:cxn>
              </a:cxnLst>
              <a:rect l="0" t="0" r="r" b="b"/>
              <a:pathLst>
                <a:path w="21600" h="21600" extrusionOk="0">
                  <a:moveTo>
                    <a:pt x="19055" y="12229"/>
                  </a:moveTo>
                  <a:lnTo>
                    <a:pt x="18264" y="11912"/>
                  </a:lnTo>
                  <a:lnTo>
                    <a:pt x="17623" y="12229"/>
                  </a:lnTo>
                  <a:lnTo>
                    <a:pt x="17793" y="11594"/>
                  </a:lnTo>
                  <a:lnTo>
                    <a:pt x="18415" y="10800"/>
                  </a:lnTo>
                  <a:lnTo>
                    <a:pt x="18584" y="10324"/>
                  </a:lnTo>
                  <a:lnTo>
                    <a:pt x="19055" y="10006"/>
                  </a:lnTo>
                  <a:lnTo>
                    <a:pt x="19206" y="9371"/>
                  </a:lnTo>
                  <a:lnTo>
                    <a:pt x="19847" y="9212"/>
                  </a:lnTo>
                  <a:lnTo>
                    <a:pt x="20488" y="8894"/>
                  </a:lnTo>
                  <a:lnTo>
                    <a:pt x="20808" y="7147"/>
                  </a:lnTo>
                  <a:lnTo>
                    <a:pt x="20959" y="6353"/>
                  </a:lnTo>
                  <a:lnTo>
                    <a:pt x="21600" y="5718"/>
                  </a:lnTo>
                  <a:lnTo>
                    <a:pt x="20639" y="5400"/>
                  </a:lnTo>
                  <a:lnTo>
                    <a:pt x="19527" y="5082"/>
                  </a:lnTo>
                  <a:lnTo>
                    <a:pt x="19055" y="4924"/>
                  </a:lnTo>
                  <a:lnTo>
                    <a:pt x="18584" y="4288"/>
                  </a:lnTo>
                  <a:lnTo>
                    <a:pt x="17472" y="4129"/>
                  </a:lnTo>
                  <a:lnTo>
                    <a:pt x="16360" y="3335"/>
                  </a:lnTo>
                  <a:lnTo>
                    <a:pt x="16040" y="2700"/>
                  </a:lnTo>
                  <a:lnTo>
                    <a:pt x="15248" y="2859"/>
                  </a:lnTo>
                  <a:lnTo>
                    <a:pt x="15248" y="2224"/>
                  </a:lnTo>
                  <a:lnTo>
                    <a:pt x="14457" y="1906"/>
                  </a:lnTo>
                  <a:lnTo>
                    <a:pt x="14457" y="1747"/>
                  </a:lnTo>
                  <a:lnTo>
                    <a:pt x="13816" y="1429"/>
                  </a:lnTo>
                  <a:lnTo>
                    <a:pt x="13345" y="953"/>
                  </a:lnTo>
                  <a:lnTo>
                    <a:pt x="12854" y="318"/>
                  </a:lnTo>
                  <a:lnTo>
                    <a:pt x="12553" y="0"/>
                  </a:lnTo>
                  <a:lnTo>
                    <a:pt x="11742" y="159"/>
                  </a:lnTo>
                  <a:lnTo>
                    <a:pt x="11271" y="476"/>
                  </a:lnTo>
                  <a:lnTo>
                    <a:pt x="10951" y="1747"/>
                  </a:lnTo>
                  <a:lnTo>
                    <a:pt x="10630" y="2065"/>
                  </a:lnTo>
                  <a:lnTo>
                    <a:pt x="10159" y="2382"/>
                  </a:lnTo>
                  <a:lnTo>
                    <a:pt x="9217" y="2700"/>
                  </a:lnTo>
                  <a:lnTo>
                    <a:pt x="8727" y="2859"/>
                  </a:lnTo>
                  <a:lnTo>
                    <a:pt x="8576" y="3335"/>
                  </a:lnTo>
                  <a:lnTo>
                    <a:pt x="8406" y="3653"/>
                  </a:lnTo>
                  <a:lnTo>
                    <a:pt x="7784" y="3653"/>
                  </a:lnTo>
                  <a:lnTo>
                    <a:pt x="6823" y="3335"/>
                  </a:lnTo>
                  <a:lnTo>
                    <a:pt x="6503" y="3176"/>
                  </a:lnTo>
                  <a:lnTo>
                    <a:pt x="6182" y="2859"/>
                  </a:lnTo>
                  <a:lnTo>
                    <a:pt x="5070" y="2859"/>
                  </a:lnTo>
                  <a:lnTo>
                    <a:pt x="5560" y="3971"/>
                  </a:lnTo>
                  <a:lnTo>
                    <a:pt x="5711" y="5082"/>
                  </a:lnTo>
                  <a:lnTo>
                    <a:pt x="4769" y="4924"/>
                  </a:lnTo>
                  <a:lnTo>
                    <a:pt x="3977" y="4765"/>
                  </a:lnTo>
                  <a:lnTo>
                    <a:pt x="3657" y="4924"/>
                  </a:lnTo>
                  <a:lnTo>
                    <a:pt x="3336" y="4606"/>
                  </a:lnTo>
                  <a:lnTo>
                    <a:pt x="2865" y="4129"/>
                  </a:lnTo>
                  <a:lnTo>
                    <a:pt x="2375" y="4129"/>
                  </a:lnTo>
                  <a:lnTo>
                    <a:pt x="2054" y="4288"/>
                  </a:lnTo>
                  <a:lnTo>
                    <a:pt x="641" y="4288"/>
                  </a:lnTo>
                  <a:lnTo>
                    <a:pt x="151" y="4606"/>
                  </a:lnTo>
                  <a:lnTo>
                    <a:pt x="0" y="4765"/>
                  </a:lnTo>
                  <a:lnTo>
                    <a:pt x="151" y="4924"/>
                  </a:lnTo>
                  <a:lnTo>
                    <a:pt x="942" y="5400"/>
                  </a:lnTo>
                  <a:lnTo>
                    <a:pt x="471" y="5400"/>
                  </a:lnTo>
                  <a:lnTo>
                    <a:pt x="320" y="5559"/>
                  </a:lnTo>
                  <a:lnTo>
                    <a:pt x="320" y="5718"/>
                  </a:lnTo>
                  <a:lnTo>
                    <a:pt x="471" y="6035"/>
                  </a:lnTo>
                  <a:lnTo>
                    <a:pt x="792" y="6194"/>
                  </a:lnTo>
                  <a:lnTo>
                    <a:pt x="1432" y="6353"/>
                  </a:lnTo>
                  <a:lnTo>
                    <a:pt x="2054" y="6512"/>
                  </a:lnTo>
                  <a:lnTo>
                    <a:pt x="2545" y="6988"/>
                  </a:lnTo>
                  <a:lnTo>
                    <a:pt x="3016" y="7306"/>
                  </a:lnTo>
                  <a:lnTo>
                    <a:pt x="3487" y="7465"/>
                  </a:lnTo>
                  <a:lnTo>
                    <a:pt x="3657" y="7941"/>
                  </a:lnTo>
                  <a:lnTo>
                    <a:pt x="4128" y="8418"/>
                  </a:lnTo>
                  <a:lnTo>
                    <a:pt x="3977" y="8894"/>
                  </a:lnTo>
                  <a:lnTo>
                    <a:pt x="4599" y="10165"/>
                  </a:lnTo>
                  <a:lnTo>
                    <a:pt x="5070" y="10641"/>
                  </a:lnTo>
                  <a:lnTo>
                    <a:pt x="5391" y="11118"/>
                  </a:lnTo>
                  <a:lnTo>
                    <a:pt x="5240" y="11594"/>
                  </a:lnTo>
                  <a:lnTo>
                    <a:pt x="4769" y="11753"/>
                  </a:lnTo>
                  <a:lnTo>
                    <a:pt x="5560" y="12706"/>
                  </a:lnTo>
                  <a:lnTo>
                    <a:pt x="5070" y="12547"/>
                  </a:lnTo>
                  <a:lnTo>
                    <a:pt x="4448" y="15406"/>
                  </a:lnTo>
                  <a:lnTo>
                    <a:pt x="3807" y="16835"/>
                  </a:lnTo>
                  <a:lnTo>
                    <a:pt x="3336" y="17312"/>
                  </a:lnTo>
                  <a:lnTo>
                    <a:pt x="2695" y="17471"/>
                  </a:lnTo>
                  <a:lnTo>
                    <a:pt x="3016" y="17629"/>
                  </a:lnTo>
                  <a:lnTo>
                    <a:pt x="3977" y="18424"/>
                  </a:lnTo>
                  <a:lnTo>
                    <a:pt x="4599" y="19059"/>
                  </a:lnTo>
                  <a:lnTo>
                    <a:pt x="5240" y="19218"/>
                  </a:lnTo>
                  <a:lnTo>
                    <a:pt x="6031" y="19694"/>
                  </a:lnTo>
                  <a:lnTo>
                    <a:pt x="6352" y="20171"/>
                  </a:lnTo>
                  <a:lnTo>
                    <a:pt x="7464" y="20329"/>
                  </a:lnTo>
                  <a:lnTo>
                    <a:pt x="8727" y="20488"/>
                  </a:lnTo>
                  <a:lnTo>
                    <a:pt x="9839" y="20965"/>
                  </a:lnTo>
                  <a:lnTo>
                    <a:pt x="10951" y="21282"/>
                  </a:lnTo>
                  <a:lnTo>
                    <a:pt x="11441" y="21600"/>
                  </a:lnTo>
                  <a:lnTo>
                    <a:pt x="11912" y="21441"/>
                  </a:lnTo>
                  <a:lnTo>
                    <a:pt x="12063" y="21124"/>
                  </a:lnTo>
                  <a:lnTo>
                    <a:pt x="11742" y="20488"/>
                  </a:lnTo>
                  <a:lnTo>
                    <a:pt x="11912" y="19694"/>
                  </a:lnTo>
                  <a:lnTo>
                    <a:pt x="12232" y="19218"/>
                  </a:lnTo>
                  <a:lnTo>
                    <a:pt x="12854" y="18741"/>
                  </a:lnTo>
                  <a:lnTo>
                    <a:pt x="13495" y="18424"/>
                  </a:lnTo>
                  <a:lnTo>
                    <a:pt x="14136" y="18424"/>
                  </a:lnTo>
                  <a:lnTo>
                    <a:pt x="15870" y="18900"/>
                  </a:lnTo>
                  <a:lnTo>
                    <a:pt x="17152" y="19535"/>
                  </a:lnTo>
                  <a:lnTo>
                    <a:pt x="17793" y="19535"/>
                  </a:lnTo>
                  <a:lnTo>
                    <a:pt x="18094" y="19376"/>
                  </a:lnTo>
                  <a:lnTo>
                    <a:pt x="18264" y="19218"/>
                  </a:lnTo>
                  <a:lnTo>
                    <a:pt x="18415" y="19059"/>
                  </a:lnTo>
                  <a:lnTo>
                    <a:pt x="19206" y="18424"/>
                  </a:lnTo>
                  <a:lnTo>
                    <a:pt x="20168" y="17947"/>
                  </a:lnTo>
                  <a:lnTo>
                    <a:pt x="20488" y="17153"/>
                  </a:lnTo>
                  <a:lnTo>
                    <a:pt x="19055" y="16518"/>
                  </a:lnTo>
                  <a:lnTo>
                    <a:pt x="19206" y="15565"/>
                  </a:lnTo>
                  <a:lnTo>
                    <a:pt x="18735" y="14771"/>
                  </a:lnTo>
                  <a:lnTo>
                    <a:pt x="19527" y="14294"/>
                  </a:lnTo>
                  <a:lnTo>
                    <a:pt x="19206" y="13024"/>
                  </a:lnTo>
                  <a:lnTo>
                    <a:pt x="19527" y="13024"/>
                  </a:lnTo>
                  <a:lnTo>
                    <a:pt x="19206" y="12547"/>
                  </a:lnTo>
                  <a:lnTo>
                    <a:pt x="19055" y="12229"/>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endParaRPr dirty="0">
                <a:latin typeface=""/>
                <a:sym typeface=""/>
              </a:endParaRPr>
            </a:p>
          </p:txBody>
        </p:sp>
        <p:sp>
          <p:nvSpPr>
            <p:cNvPr id="376" name="Shape">
              <a:extLst>
                <a:ext uri="{FF2B5EF4-FFF2-40B4-BE49-F238E27FC236}">
                  <a16:creationId xmlns:a16="http://schemas.microsoft.com/office/drawing/2014/main" id="{CF4CF814-93DF-E640-9A23-D171F35C902E}"/>
                </a:ext>
              </a:extLst>
            </p:cNvPr>
            <p:cNvSpPr/>
            <p:nvPr/>
          </p:nvSpPr>
          <p:spPr>
            <a:xfrm>
              <a:off x="18543806" y="7624839"/>
              <a:ext cx="739702" cy="523204"/>
            </a:xfrm>
            <a:custGeom>
              <a:avLst/>
              <a:gdLst/>
              <a:ahLst/>
              <a:cxnLst>
                <a:cxn ang="0">
                  <a:pos x="wd2" y="hd2"/>
                </a:cxn>
                <a:cxn ang="5400000">
                  <a:pos x="wd2" y="hd2"/>
                </a:cxn>
                <a:cxn ang="10800000">
                  <a:pos x="wd2" y="hd2"/>
                </a:cxn>
                <a:cxn ang="16200000">
                  <a:pos x="wd2" y="hd2"/>
                </a:cxn>
              </a:cxnLst>
              <a:rect l="0" t="0" r="r" b="b"/>
              <a:pathLst>
                <a:path w="21600" h="21600" extrusionOk="0">
                  <a:moveTo>
                    <a:pt x="18307" y="17131"/>
                  </a:moveTo>
                  <a:lnTo>
                    <a:pt x="18834" y="15641"/>
                  </a:lnTo>
                  <a:lnTo>
                    <a:pt x="20480" y="14897"/>
                  </a:lnTo>
                  <a:lnTo>
                    <a:pt x="21600" y="13407"/>
                  </a:lnTo>
                  <a:lnTo>
                    <a:pt x="21600" y="10428"/>
                  </a:lnTo>
                  <a:lnTo>
                    <a:pt x="19954" y="8193"/>
                  </a:lnTo>
                  <a:lnTo>
                    <a:pt x="17715" y="6703"/>
                  </a:lnTo>
                  <a:lnTo>
                    <a:pt x="18307" y="4469"/>
                  </a:lnTo>
                  <a:lnTo>
                    <a:pt x="17188" y="2234"/>
                  </a:lnTo>
                  <a:lnTo>
                    <a:pt x="14422" y="1490"/>
                  </a:lnTo>
                  <a:lnTo>
                    <a:pt x="11063" y="745"/>
                  </a:lnTo>
                  <a:lnTo>
                    <a:pt x="8824" y="2234"/>
                  </a:lnTo>
                  <a:lnTo>
                    <a:pt x="6651" y="1490"/>
                  </a:lnTo>
                  <a:lnTo>
                    <a:pt x="4939" y="0"/>
                  </a:lnTo>
                  <a:lnTo>
                    <a:pt x="2766" y="1490"/>
                  </a:lnTo>
                  <a:lnTo>
                    <a:pt x="0" y="2234"/>
                  </a:lnTo>
                  <a:lnTo>
                    <a:pt x="1054" y="3724"/>
                  </a:lnTo>
                  <a:lnTo>
                    <a:pt x="2766" y="6703"/>
                  </a:lnTo>
                  <a:lnTo>
                    <a:pt x="4412" y="8938"/>
                  </a:lnTo>
                  <a:lnTo>
                    <a:pt x="6651" y="10428"/>
                  </a:lnTo>
                  <a:lnTo>
                    <a:pt x="6651" y="11172"/>
                  </a:lnTo>
                  <a:lnTo>
                    <a:pt x="9417" y="12662"/>
                  </a:lnTo>
                  <a:lnTo>
                    <a:pt x="9417" y="15641"/>
                  </a:lnTo>
                  <a:lnTo>
                    <a:pt x="12183" y="14897"/>
                  </a:lnTo>
                  <a:lnTo>
                    <a:pt x="13302" y="17876"/>
                  </a:lnTo>
                  <a:lnTo>
                    <a:pt x="17188" y="21600"/>
                  </a:lnTo>
                  <a:lnTo>
                    <a:pt x="18307" y="21600"/>
                  </a:lnTo>
                  <a:lnTo>
                    <a:pt x="18307" y="1713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7" name="Shape">
              <a:extLst>
                <a:ext uri="{FF2B5EF4-FFF2-40B4-BE49-F238E27FC236}">
                  <a16:creationId xmlns:a16="http://schemas.microsoft.com/office/drawing/2014/main" id="{7176D238-6A0E-5245-B7F6-B4E976787BD5}"/>
                </a:ext>
              </a:extLst>
            </p:cNvPr>
            <p:cNvSpPr/>
            <p:nvPr/>
          </p:nvSpPr>
          <p:spPr>
            <a:xfrm>
              <a:off x="19170747" y="7985669"/>
              <a:ext cx="133057" cy="180416"/>
            </a:xfrm>
            <a:custGeom>
              <a:avLst/>
              <a:gdLst/>
              <a:ahLst/>
              <a:cxnLst>
                <a:cxn ang="0">
                  <a:pos x="wd2" y="hd2"/>
                </a:cxn>
                <a:cxn ang="5400000">
                  <a:pos x="wd2" y="hd2"/>
                </a:cxn>
                <a:cxn ang="10800000">
                  <a:pos x="wd2" y="hd2"/>
                </a:cxn>
                <a:cxn ang="16200000">
                  <a:pos x="wd2" y="hd2"/>
                </a:cxn>
              </a:cxnLst>
              <a:rect l="0" t="0" r="r" b="b"/>
              <a:pathLst>
                <a:path w="21600" h="21600" extrusionOk="0">
                  <a:moveTo>
                    <a:pt x="9153" y="6480"/>
                  </a:moveTo>
                  <a:lnTo>
                    <a:pt x="9153" y="0"/>
                  </a:lnTo>
                  <a:lnTo>
                    <a:pt x="2929" y="2160"/>
                  </a:lnTo>
                  <a:lnTo>
                    <a:pt x="0" y="6480"/>
                  </a:lnTo>
                  <a:lnTo>
                    <a:pt x="0" y="19440"/>
                  </a:lnTo>
                  <a:lnTo>
                    <a:pt x="15376" y="21600"/>
                  </a:lnTo>
                  <a:lnTo>
                    <a:pt x="21600" y="12960"/>
                  </a:lnTo>
                  <a:lnTo>
                    <a:pt x="9153" y="648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8" name="Shape">
              <a:extLst>
                <a:ext uri="{FF2B5EF4-FFF2-40B4-BE49-F238E27FC236}">
                  <a16:creationId xmlns:a16="http://schemas.microsoft.com/office/drawing/2014/main" id="{5AA562E4-73EF-6943-AE10-CBBB2D7F7A48}"/>
                </a:ext>
              </a:extLst>
            </p:cNvPr>
            <p:cNvSpPr/>
            <p:nvPr/>
          </p:nvSpPr>
          <p:spPr>
            <a:xfrm>
              <a:off x="18712944" y="7083594"/>
              <a:ext cx="759999" cy="721661"/>
            </a:xfrm>
            <a:custGeom>
              <a:avLst/>
              <a:gdLst/>
              <a:ahLst/>
              <a:cxnLst>
                <a:cxn ang="0">
                  <a:pos x="wd2" y="hd2"/>
                </a:cxn>
                <a:cxn ang="5400000">
                  <a:pos x="wd2" y="hd2"/>
                </a:cxn>
                <a:cxn ang="10800000">
                  <a:pos x="wd2" y="hd2"/>
                </a:cxn>
                <a:cxn ang="16200000">
                  <a:pos x="wd2" y="hd2"/>
                </a:cxn>
              </a:cxnLst>
              <a:rect l="0" t="0" r="r" b="b"/>
              <a:pathLst>
                <a:path w="21600" h="21600" extrusionOk="0">
                  <a:moveTo>
                    <a:pt x="15126" y="18900"/>
                  </a:moveTo>
                  <a:lnTo>
                    <a:pt x="15126" y="13500"/>
                  </a:lnTo>
                  <a:lnTo>
                    <a:pt x="18395" y="12960"/>
                  </a:lnTo>
                  <a:lnTo>
                    <a:pt x="18395" y="11340"/>
                  </a:lnTo>
                  <a:lnTo>
                    <a:pt x="19998" y="10800"/>
                  </a:lnTo>
                  <a:lnTo>
                    <a:pt x="20574" y="8640"/>
                  </a:lnTo>
                  <a:lnTo>
                    <a:pt x="18908" y="7020"/>
                  </a:lnTo>
                  <a:lnTo>
                    <a:pt x="20574" y="6480"/>
                  </a:lnTo>
                  <a:lnTo>
                    <a:pt x="21600" y="3780"/>
                  </a:lnTo>
                  <a:lnTo>
                    <a:pt x="21087" y="1080"/>
                  </a:lnTo>
                  <a:lnTo>
                    <a:pt x="20574" y="1080"/>
                  </a:lnTo>
                  <a:lnTo>
                    <a:pt x="19485" y="0"/>
                  </a:lnTo>
                  <a:lnTo>
                    <a:pt x="17818" y="0"/>
                  </a:lnTo>
                  <a:lnTo>
                    <a:pt x="14037" y="1080"/>
                  </a:lnTo>
                  <a:lnTo>
                    <a:pt x="13011" y="1620"/>
                  </a:lnTo>
                  <a:lnTo>
                    <a:pt x="12434" y="3240"/>
                  </a:lnTo>
                  <a:lnTo>
                    <a:pt x="13011" y="4860"/>
                  </a:lnTo>
                  <a:lnTo>
                    <a:pt x="14037" y="6480"/>
                  </a:lnTo>
                  <a:lnTo>
                    <a:pt x="14614" y="7560"/>
                  </a:lnTo>
                  <a:lnTo>
                    <a:pt x="13524" y="8640"/>
                  </a:lnTo>
                  <a:lnTo>
                    <a:pt x="11922" y="9180"/>
                  </a:lnTo>
                  <a:lnTo>
                    <a:pt x="10255" y="8100"/>
                  </a:lnTo>
                  <a:lnTo>
                    <a:pt x="10832" y="4860"/>
                  </a:lnTo>
                  <a:lnTo>
                    <a:pt x="10255" y="3780"/>
                  </a:lnTo>
                  <a:lnTo>
                    <a:pt x="9742" y="2160"/>
                  </a:lnTo>
                  <a:lnTo>
                    <a:pt x="7050" y="8640"/>
                  </a:lnTo>
                  <a:lnTo>
                    <a:pt x="4871" y="11340"/>
                  </a:lnTo>
                  <a:lnTo>
                    <a:pt x="4358" y="14580"/>
                  </a:lnTo>
                  <a:lnTo>
                    <a:pt x="2179" y="14580"/>
                  </a:lnTo>
                  <a:lnTo>
                    <a:pt x="1666" y="15660"/>
                  </a:lnTo>
                  <a:lnTo>
                    <a:pt x="0" y="16200"/>
                  </a:lnTo>
                  <a:lnTo>
                    <a:pt x="1666" y="17280"/>
                  </a:lnTo>
                  <a:lnTo>
                    <a:pt x="3782" y="17820"/>
                  </a:lnTo>
                  <a:lnTo>
                    <a:pt x="5961" y="16740"/>
                  </a:lnTo>
                  <a:lnTo>
                    <a:pt x="9230" y="17280"/>
                  </a:lnTo>
                  <a:lnTo>
                    <a:pt x="11922" y="17820"/>
                  </a:lnTo>
                  <a:lnTo>
                    <a:pt x="13011" y="19440"/>
                  </a:lnTo>
                  <a:lnTo>
                    <a:pt x="12434" y="21060"/>
                  </a:lnTo>
                  <a:lnTo>
                    <a:pt x="14037" y="21600"/>
                  </a:lnTo>
                  <a:lnTo>
                    <a:pt x="14037" y="19980"/>
                  </a:lnTo>
                  <a:lnTo>
                    <a:pt x="15126" y="189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9" name="Shape">
              <a:extLst>
                <a:ext uri="{FF2B5EF4-FFF2-40B4-BE49-F238E27FC236}">
                  <a16:creationId xmlns:a16="http://schemas.microsoft.com/office/drawing/2014/main" id="{D162E205-CC37-794E-AABB-2A64472E51F5}"/>
                </a:ext>
              </a:extLst>
            </p:cNvPr>
            <p:cNvSpPr/>
            <p:nvPr/>
          </p:nvSpPr>
          <p:spPr>
            <a:xfrm>
              <a:off x="19170747" y="7985669"/>
              <a:ext cx="133057" cy="180416"/>
            </a:xfrm>
            <a:custGeom>
              <a:avLst/>
              <a:gdLst/>
              <a:ahLst/>
              <a:cxnLst>
                <a:cxn ang="0">
                  <a:pos x="wd2" y="hd2"/>
                </a:cxn>
                <a:cxn ang="5400000">
                  <a:pos x="wd2" y="hd2"/>
                </a:cxn>
                <a:cxn ang="10800000">
                  <a:pos x="wd2" y="hd2"/>
                </a:cxn>
                <a:cxn ang="16200000">
                  <a:pos x="wd2" y="hd2"/>
                </a:cxn>
              </a:cxnLst>
              <a:rect l="0" t="0" r="r" b="b"/>
              <a:pathLst>
                <a:path w="21600" h="21600" extrusionOk="0">
                  <a:moveTo>
                    <a:pt x="9153" y="6480"/>
                  </a:moveTo>
                  <a:lnTo>
                    <a:pt x="9153" y="0"/>
                  </a:lnTo>
                  <a:lnTo>
                    <a:pt x="2929" y="2160"/>
                  </a:lnTo>
                  <a:lnTo>
                    <a:pt x="0" y="6480"/>
                  </a:lnTo>
                  <a:lnTo>
                    <a:pt x="0" y="19440"/>
                  </a:lnTo>
                  <a:lnTo>
                    <a:pt x="15376" y="21600"/>
                  </a:lnTo>
                  <a:lnTo>
                    <a:pt x="21600" y="12960"/>
                  </a:lnTo>
                  <a:lnTo>
                    <a:pt x="9153" y="648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4" name="Shape">
              <a:extLst>
                <a:ext uri="{FF2B5EF4-FFF2-40B4-BE49-F238E27FC236}">
                  <a16:creationId xmlns:a16="http://schemas.microsoft.com/office/drawing/2014/main" id="{53F939B3-6A9D-C54E-BE6D-8465DABD0B06}"/>
                </a:ext>
              </a:extLst>
            </p:cNvPr>
            <p:cNvSpPr/>
            <p:nvPr/>
          </p:nvSpPr>
          <p:spPr>
            <a:xfrm>
              <a:off x="18712944" y="7083594"/>
              <a:ext cx="759999" cy="721661"/>
            </a:xfrm>
            <a:custGeom>
              <a:avLst/>
              <a:gdLst/>
              <a:ahLst/>
              <a:cxnLst>
                <a:cxn ang="0">
                  <a:pos x="wd2" y="hd2"/>
                </a:cxn>
                <a:cxn ang="5400000">
                  <a:pos x="wd2" y="hd2"/>
                </a:cxn>
                <a:cxn ang="10800000">
                  <a:pos x="wd2" y="hd2"/>
                </a:cxn>
                <a:cxn ang="16200000">
                  <a:pos x="wd2" y="hd2"/>
                </a:cxn>
              </a:cxnLst>
              <a:rect l="0" t="0" r="r" b="b"/>
              <a:pathLst>
                <a:path w="21600" h="21600" extrusionOk="0">
                  <a:moveTo>
                    <a:pt x="15126" y="18900"/>
                  </a:moveTo>
                  <a:lnTo>
                    <a:pt x="15126" y="13500"/>
                  </a:lnTo>
                  <a:lnTo>
                    <a:pt x="18395" y="12960"/>
                  </a:lnTo>
                  <a:lnTo>
                    <a:pt x="18395" y="11340"/>
                  </a:lnTo>
                  <a:lnTo>
                    <a:pt x="19998" y="10800"/>
                  </a:lnTo>
                  <a:lnTo>
                    <a:pt x="20574" y="8640"/>
                  </a:lnTo>
                  <a:lnTo>
                    <a:pt x="18908" y="7020"/>
                  </a:lnTo>
                  <a:lnTo>
                    <a:pt x="20574" y="6480"/>
                  </a:lnTo>
                  <a:lnTo>
                    <a:pt x="21600" y="3780"/>
                  </a:lnTo>
                  <a:lnTo>
                    <a:pt x="21087" y="1080"/>
                  </a:lnTo>
                  <a:lnTo>
                    <a:pt x="20574" y="1080"/>
                  </a:lnTo>
                  <a:lnTo>
                    <a:pt x="19485" y="0"/>
                  </a:lnTo>
                  <a:lnTo>
                    <a:pt x="17818" y="0"/>
                  </a:lnTo>
                  <a:lnTo>
                    <a:pt x="14037" y="1080"/>
                  </a:lnTo>
                  <a:lnTo>
                    <a:pt x="13011" y="1620"/>
                  </a:lnTo>
                  <a:lnTo>
                    <a:pt x="12434" y="3240"/>
                  </a:lnTo>
                  <a:lnTo>
                    <a:pt x="13011" y="4860"/>
                  </a:lnTo>
                  <a:lnTo>
                    <a:pt x="14037" y="6480"/>
                  </a:lnTo>
                  <a:lnTo>
                    <a:pt x="14614" y="7560"/>
                  </a:lnTo>
                  <a:lnTo>
                    <a:pt x="13524" y="8640"/>
                  </a:lnTo>
                  <a:lnTo>
                    <a:pt x="11922" y="9180"/>
                  </a:lnTo>
                  <a:lnTo>
                    <a:pt x="10255" y="8100"/>
                  </a:lnTo>
                  <a:lnTo>
                    <a:pt x="10832" y="4860"/>
                  </a:lnTo>
                  <a:lnTo>
                    <a:pt x="10255" y="3780"/>
                  </a:lnTo>
                  <a:lnTo>
                    <a:pt x="9742" y="2160"/>
                  </a:lnTo>
                  <a:lnTo>
                    <a:pt x="7050" y="8640"/>
                  </a:lnTo>
                  <a:lnTo>
                    <a:pt x="4871" y="11340"/>
                  </a:lnTo>
                  <a:lnTo>
                    <a:pt x="4358" y="14580"/>
                  </a:lnTo>
                  <a:lnTo>
                    <a:pt x="2179" y="14580"/>
                  </a:lnTo>
                  <a:lnTo>
                    <a:pt x="1666" y="15660"/>
                  </a:lnTo>
                  <a:lnTo>
                    <a:pt x="0" y="16200"/>
                  </a:lnTo>
                  <a:lnTo>
                    <a:pt x="1666" y="17280"/>
                  </a:lnTo>
                  <a:lnTo>
                    <a:pt x="3782" y="17820"/>
                  </a:lnTo>
                  <a:lnTo>
                    <a:pt x="5961" y="16740"/>
                  </a:lnTo>
                  <a:lnTo>
                    <a:pt x="9230" y="17280"/>
                  </a:lnTo>
                  <a:lnTo>
                    <a:pt x="11922" y="17820"/>
                  </a:lnTo>
                  <a:lnTo>
                    <a:pt x="13011" y="19440"/>
                  </a:lnTo>
                  <a:lnTo>
                    <a:pt x="12434" y="21060"/>
                  </a:lnTo>
                  <a:lnTo>
                    <a:pt x="14037" y="21600"/>
                  </a:lnTo>
                  <a:lnTo>
                    <a:pt x="14037" y="19980"/>
                  </a:lnTo>
                  <a:lnTo>
                    <a:pt x="15126" y="189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5" name="Shape">
              <a:extLst>
                <a:ext uri="{FF2B5EF4-FFF2-40B4-BE49-F238E27FC236}">
                  <a16:creationId xmlns:a16="http://schemas.microsoft.com/office/drawing/2014/main" id="{134F0DA8-EAFB-864D-9665-2AF7DC3F0E6B}"/>
                </a:ext>
              </a:extLst>
            </p:cNvPr>
            <p:cNvSpPr/>
            <p:nvPr/>
          </p:nvSpPr>
          <p:spPr>
            <a:xfrm>
              <a:off x="19644335" y="5983063"/>
              <a:ext cx="475846" cy="775785"/>
            </a:xfrm>
            <a:custGeom>
              <a:avLst/>
              <a:gdLst/>
              <a:ahLst/>
              <a:cxnLst>
                <a:cxn ang="0">
                  <a:pos x="wd2" y="hd2"/>
                </a:cxn>
                <a:cxn ang="5400000">
                  <a:pos x="wd2" y="hd2"/>
                </a:cxn>
                <a:cxn ang="10800000">
                  <a:pos x="wd2" y="hd2"/>
                </a:cxn>
                <a:cxn ang="16200000">
                  <a:pos x="wd2" y="hd2"/>
                </a:cxn>
              </a:cxnLst>
              <a:rect l="0" t="0" r="r" b="b"/>
              <a:pathLst>
                <a:path w="21600" h="21600" extrusionOk="0">
                  <a:moveTo>
                    <a:pt x="14639" y="21600"/>
                  </a:moveTo>
                  <a:lnTo>
                    <a:pt x="12080" y="19591"/>
                  </a:lnTo>
                  <a:lnTo>
                    <a:pt x="14639" y="19591"/>
                  </a:lnTo>
                  <a:lnTo>
                    <a:pt x="13001" y="17581"/>
                  </a:lnTo>
                  <a:lnTo>
                    <a:pt x="13001" y="15572"/>
                  </a:lnTo>
                  <a:lnTo>
                    <a:pt x="17300" y="11553"/>
                  </a:lnTo>
                  <a:lnTo>
                    <a:pt x="19041" y="12056"/>
                  </a:lnTo>
                  <a:lnTo>
                    <a:pt x="21600" y="8540"/>
                  </a:lnTo>
                  <a:lnTo>
                    <a:pt x="18119" y="7033"/>
                  </a:lnTo>
                  <a:lnTo>
                    <a:pt x="17300" y="4521"/>
                  </a:lnTo>
                  <a:lnTo>
                    <a:pt x="18119" y="1507"/>
                  </a:lnTo>
                  <a:lnTo>
                    <a:pt x="18119" y="502"/>
                  </a:lnTo>
                  <a:lnTo>
                    <a:pt x="16379" y="0"/>
                  </a:lnTo>
                  <a:lnTo>
                    <a:pt x="13820" y="502"/>
                  </a:lnTo>
                  <a:lnTo>
                    <a:pt x="13001" y="1507"/>
                  </a:lnTo>
                  <a:lnTo>
                    <a:pt x="10339" y="2512"/>
                  </a:lnTo>
                  <a:lnTo>
                    <a:pt x="5221" y="3516"/>
                  </a:lnTo>
                  <a:lnTo>
                    <a:pt x="3481" y="4521"/>
                  </a:lnTo>
                  <a:lnTo>
                    <a:pt x="2662" y="6028"/>
                  </a:lnTo>
                  <a:lnTo>
                    <a:pt x="4300" y="7033"/>
                  </a:lnTo>
                  <a:lnTo>
                    <a:pt x="1740" y="7535"/>
                  </a:lnTo>
                  <a:lnTo>
                    <a:pt x="921" y="9042"/>
                  </a:lnTo>
                  <a:lnTo>
                    <a:pt x="921" y="10549"/>
                  </a:lnTo>
                  <a:lnTo>
                    <a:pt x="2662" y="12056"/>
                  </a:lnTo>
                  <a:lnTo>
                    <a:pt x="0" y="13060"/>
                  </a:lnTo>
                  <a:lnTo>
                    <a:pt x="0" y="14065"/>
                  </a:lnTo>
                  <a:lnTo>
                    <a:pt x="2662" y="17079"/>
                  </a:lnTo>
                  <a:lnTo>
                    <a:pt x="4300" y="16074"/>
                  </a:lnTo>
                  <a:lnTo>
                    <a:pt x="5221" y="19088"/>
                  </a:lnTo>
                  <a:lnTo>
                    <a:pt x="6040" y="20595"/>
                  </a:lnTo>
                  <a:lnTo>
                    <a:pt x="8599" y="21098"/>
                  </a:lnTo>
                  <a:lnTo>
                    <a:pt x="14639"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6" name="Shape">
              <a:extLst>
                <a:ext uri="{FF2B5EF4-FFF2-40B4-BE49-F238E27FC236}">
                  <a16:creationId xmlns:a16="http://schemas.microsoft.com/office/drawing/2014/main" id="{2250EFE8-278D-D245-9C46-DA912063E5D2}"/>
                </a:ext>
              </a:extLst>
            </p:cNvPr>
            <p:cNvSpPr/>
            <p:nvPr/>
          </p:nvSpPr>
          <p:spPr>
            <a:xfrm>
              <a:off x="19218106" y="6749826"/>
              <a:ext cx="1691390" cy="2002607"/>
            </a:xfrm>
            <a:custGeom>
              <a:avLst/>
              <a:gdLst/>
              <a:ahLst/>
              <a:cxnLst>
                <a:cxn ang="0">
                  <a:pos x="wd2" y="hd2"/>
                </a:cxn>
                <a:cxn ang="5400000">
                  <a:pos x="wd2" y="hd2"/>
                </a:cxn>
                <a:cxn ang="10800000">
                  <a:pos x="wd2" y="hd2"/>
                </a:cxn>
                <a:cxn ang="16200000">
                  <a:pos x="wd2" y="hd2"/>
                </a:cxn>
              </a:cxnLst>
              <a:rect l="0" t="0" r="r" b="b"/>
              <a:pathLst>
                <a:path w="21600" h="21600" extrusionOk="0">
                  <a:moveTo>
                    <a:pt x="5587" y="21016"/>
                  </a:moveTo>
                  <a:lnTo>
                    <a:pt x="6566" y="20627"/>
                  </a:lnTo>
                  <a:lnTo>
                    <a:pt x="8986" y="21211"/>
                  </a:lnTo>
                  <a:lnTo>
                    <a:pt x="10195" y="21600"/>
                  </a:lnTo>
                  <a:lnTo>
                    <a:pt x="11174" y="21211"/>
                  </a:lnTo>
                  <a:lnTo>
                    <a:pt x="12874" y="21405"/>
                  </a:lnTo>
                  <a:lnTo>
                    <a:pt x="14083" y="21211"/>
                  </a:lnTo>
                  <a:lnTo>
                    <a:pt x="16042" y="20627"/>
                  </a:lnTo>
                  <a:lnTo>
                    <a:pt x="17741" y="21016"/>
                  </a:lnTo>
                  <a:lnTo>
                    <a:pt x="17741" y="20238"/>
                  </a:lnTo>
                  <a:lnTo>
                    <a:pt x="17251" y="19459"/>
                  </a:lnTo>
                  <a:lnTo>
                    <a:pt x="18202" y="18876"/>
                  </a:lnTo>
                  <a:lnTo>
                    <a:pt x="18461" y="18097"/>
                  </a:lnTo>
                  <a:lnTo>
                    <a:pt x="19440" y="18097"/>
                  </a:lnTo>
                  <a:lnTo>
                    <a:pt x="19670" y="17319"/>
                  </a:lnTo>
                  <a:lnTo>
                    <a:pt x="17482" y="15957"/>
                  </a:lnTo>
                  <a:lnTo>
                    <a:pt x="15782" y="14789"/>
                  </a:lnTo>
                  <a:lnTo>
                    <a:pt x="16042" y="14205"/>
                  </a:lnTo>
                  <a:lnTo>
                    <a:pt x="15062" y="13232"/>
                  </a:lnTo>
                  <a:lnTo>
                    <a:pt x="16042" y="12649"/>
                  </a:lnTo>
                  <a:lnTo>
                    <a:pt x="17251" y="12454"/>
                  </a:lnTo>
                  <a:lnTo>
                    <a:pt x="18461" y="11870"/>
                  </a:lnTo>
                  <a:lnTo>
                    <a:pt x="19670" y="11481"/>
                  </a:lnTo>
                  <a:lnTo>
                    <a:pt x="19901" y="10703"/>
                  </a:lnTo>
                  <a:lnTo>
                    <a:pt x="20880" y="10703"/>
                  </a:lnTo>
                  <a:lnTo>
                    <a:pt x="21600" y="11092"/>
                  </a:lnTo>
                  <a:lnTo>
                    <a:pt x="21600" y="9535"/>
                  </a:lnTo>
                  <a:lnTo>
                    <a:pt x="20880" y="8757"/>
                  </a:lnTo>
                  <a:lnTo>
                    <a:pt x="21370" y="7784"/>
                  </a:lnTo>
                  <a:lnTo>
                    <a:pt x="20650" y="6811"/>
                  </a:lnTo>
                  <a:lnTo>
                    <a:pt x="20650" y="6032"/>
                  </a:lnTo>
                  <a:lnTo>
                    <a:pt x="19181" y="5254"/>
                  </a:lnTo>
                  <a:lnTo>
                    <a:pt x="19901" y="4086"/>
                  </a:lnTo>
                  <a:lnTo>
                    <a:pt x="19670" y="3308"/>
                  </a:lnTo>
                  <a:lnTo>
                    <a:pt x="19440" y="2141"/>
                  </a:lnTo>
                  <a:lnTo>
                    <a:pt x="18461" y="1946"/>
                  </a:lnTo>
                  <a:lnTo>
                    <a:pt x="17482" y="1557"/>
                  </a:lnTo>
                  <a:lnTo>
                    <a:pt x="17741" y="778"/>
                  </a:lnTo>
                  <a:lnTo>
                    <a:pt x="16992" y="389"/>
                  </a:lnTo>
                  <a:lnTo>
                    <a:pt x="16762" y="778"/>
                  </a:lnTo>
                  <a:lnTo>
                    <a:pt x="16502" y="1168"/>
                  </a:lnTo>
                  <a:lnTo>
                    <a:pt x="16042" y="973"/>
                  </a:lnTo>
                  <a:lnTo>
                    <a:pt x="15552" y="973"/>
                  </a:lnTo>
                  <a:lnTo>
                    <a:pt x="14803" y="1557"/>
                  </a:lnTo>
                  <a:lnTo>
                    <a:pt x="13853" y="1751"/>
                  </a:lnTo>
                  <a:lnTo>
                    <a:pt x="13363" y="2335"/>
                  </a:lnTo>
                  <a:lnTo>
                    <a:pt x="12643" y="2335"/>
                  </a:lnTo>
                  <a:lnTo>
                    <a:pt x="11894" y="2141"/>
                  </a:lnTo>
                  <a:lnTo>
                    <a:pt x="12384" y="1557"/>
                  </a:lnTo>
                  <a:lnTo>
                    <a:pt x="12154" y="778"/>
                  </a:lnTo>
                  <a:lnTo>
                    <a:pt x="11405" y="1362"/>
                  </a:lnTo>
                  <a:lnTo>
                    <a:pt x="9965" y="973"/>
                  </a:lnTo>
                  <a:lnTo>
                    <a:pt x="9965" y="389"/>
                  </a:lnTo>
                  <a:lnTo>
                    <a:pt x="9706" y="195"/>
                  </a:lnTo>
                  <a:lnTo>
                    <a:pt x="7286" y="0"/>
                  </a:lnTo>
                  <a:lnTo>
                    <a:pt x="7776" y="584"/>
                  </a:lnTo>
                  <a:lnTo>
                    <a:pt x="7056" y="973"/>
                  </a:lnTo>
                  <a:lnTo>
                    <a:pt x="7056" y="1557"/>
                  </a:lnTo>
                  <a:lnTo>
                    <a:pt x="8006" y="2724"/>
                  </a:lnTo>
                  <a:lnTo>
                    <a:pt x="6797" y="2724"/>
                  </a:lnTo>
                  <a:lnTo>
                    <a:pt x="6566" y="3114"/>
                  </a:lnTo>
                  <a:lnTo>
                    <a:pt x="6336" y="3308"/>
                  </a:lnTo>
                  <a:lnTo>
                    <a:pt x="6077" y="3308"/>
                  </a:lnTo>
                  <a:lnTo>
                    <a:pt x="5357" y="3114"/>
                  </a:lnTo>
                  <a:lnTo>
                    <a:pt x="3888" y="3114"/>
                  </a:lnTo>
                  <a:lnTo>
                    <a:pt x="3168" y="3503"/>
                  </a:lnTo>
                  <a:lnTo>
                    <a:pt x="3168" y="4086"/>
                  </a:lnTo>
                  <a:lnTo>
                    <a:pt x="3398" y="5059"/>
                  </a:lnTo>
                  <a:lnTo>
                    <a:pt x="2938" y="6032"/>
                  </a:lnTo>
                  <a:lnTo>
                    <a:pt x="2189" y="6227"/>
                  </a:lnTo>
                  <a:lnTo>
                    <a:pt x="2938" y="6811"/>
                  </a:lnTo>
                  <a:lnTo>
                    <a:pt x="2678" y="7589"/>
                  </a:lnTo>
                  <a:lnTo>
                    <a:pt x="1958" y="7784"/>
                  </a:lnTo>
                  <a:lnTo>
                    <a:pt x="1958" y="8368"/>
                  </a:lnTo>
                  <a:lnTo>
                    <a:pt x="490" y="8562"/>
                  </a:lnTo>
                  <a:lnTo>
                    <a:pt x="490" y="10508"/>
                  </a:lnTo>
                  <a:lnTo>
                    <a:pt x="0" y="10897"/>
                  </a:lnTo>
                  <a:lnTo>
                    <a:pt x="0" y="11481"/>
                  </a:lnTo>
                  <a:lnTo>
                    <a:pt x="259" y="11676"/>
                  </a:lnTo>
                  <a:lnTo>
                    <a:pt x="979" y="12259"/>
                  </a:lnTo>
                  <a:lnTo>
                    <a:pt x="979" y="13038"/>
                  </a:lnTo>
                  <a:lnTo>
                    <a:pt x="490" y="13427"/>
                  </a:lnTo>
                  <a:lnTo>
                    <a:pt x="259" y="13427"/>
                  </a:lnTo>
                  <a:lnTo>
                    <a:pt x="259" y="14011"/>
                  </a:lnTo>
                  <a:lnTo>
                    <a:pt x="1238" y="14595"/>
                  </a:lnTo>
                  <a:lnTo>
                    <a:pt x="749" y="15373"/>
                  </a:lnTo>
                  <a:lnTo>
                    <a:pt x="1469" y="16151"/>
                  </a:lnTo>
                  <a:lnTo>
                    <a:pt x="2189" y="16346"/>
                  </a:lnTo>
                  <a:lnTo>
                    <a:pt x="3888" y="16735"/>
                  </a:lnTo>
                  <a:lnTo>
                    <a:pt x="5357" y="17124"/>
                  </a:lnTo>
                  <a:lnTo>
                    <a:pt x="4378" y="17903"/>
                  </a:lnTo>
                  <a:lnTo>
                    <a:pt x="4147" y="18876"/>
                  </a:lnTo>
                  <a:lnTo>
                    <a:pt x="3658" y="21016"/>
                  </a:lnTo>
                  <a:lnTo>
                    <a:pt x="3398" y="21016"/>
                  </a:lnTo>
                  <a:lnTo>
                    <a:pt x="4147" y="21211"/>
                  </a:lnTo>
                  <a:lnTo>
                    <a:pt x="5587" y="2101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7" name="Shape">
              <a:extLst>
                <a:ext uri="{FF2B5EF4-FFF2-40B4-BE49-F238E27FC236}">
                  <a16:creationId xmlns:a16="http://schemas.microsoft.com/office/drawing/2014/main" id="{5851983D-3392-BE4B-97B8-63D123FDC38E}"/>
                </a:ext>
              </a:extLst>
            </p:cNvPr>
            <p:cNvSpPr/>
            <p:nvPr/>
          </p:nvSpPr>
          <p:spPr>
            <a:xfrm>
              <a:off x="19644335" y="5983063"/>
              <a:ext cx="475846" cy="775785"/>
            </a:xfrm>
            <a:custGeom>
              <a:avLst/>
              <a:gdLst/>
              <a:ahLst/>
              <a:cxnLst>
                <a:cxn ang="0">
                  <a:pos x="wd2" y="hd2"/>
                </a:cxn>
                <a:cxn ang="5400000">
                  <a:pos x="wd2" y="hd2"/>
                </a:cxn>
                <a:cxn ang="10800000">
                  <a:pos x="wd2" y="hd2"/>
                </a:cxn>
                <a:cxn ang="16200000">
                  <a:pos x="wd2" y="hd2"/>
                </a:cxn>
              </a:cxnLst>
              <a:rect l="0" t="0" r="r" b="b"/>
              <a:pathLst>
                <a:path w="21600" h="21600" extrusionOk="0">
                  <a:moveTo>
                    <a:pt x="14639" y="21600"/>
                  </a:moveTo>
                  <a:lnTo>
                    <a:pt x="12080" y="19591"/>
                  </a:lnTo>
                  <a:lnTo>
                    <a:pt x="14639" y="19591"/>
                  </a:lnTo>
                  <a:lnTo>
                    <a:pt x="13001" y="17581"/>
                  </a:lnTo>
                  <a:lnTo>
                    <a:pt x="13001" y="15572"/>
                  </a:lnTo>
                  <a:lnTo>
                    <a:pt x="17300" y="11553"/>
                  </a:lnTo>
                  <a:lnTo>
                    <a:pt x="19041" y="12056"/>
                  </a:lnTo>
                  <a:lnTo>
                    <a:pt x="21600" y="8540"/>
                  </a:lnTo>
                  <a:lnTo>
                    <a:pt x="18119" y="7033"/>
                  </a:lnTo>
                  <a:lnTo>
                    <a:pt x="17300" y="4521"/>
                  </a:lnTo>
                  <a:lnTo>
                    <a:pt x="18119" y="1507"/>
                  </a:lnTo>
                  <a:lnTo>
                    <a:pt x="18119" y="502"/>
                  </a:lnTo>
                  <a:lnTo>
                    <a:pt x="16379" y="0"/>
                  </a:lnTo>
                  <a:lnTo>
                    <a:pt x="13820" y="502"/>
                  </a:lnTo>
                  <a:lnTo>
                    <a:pt x="13001" y="1507"/>
                  </a:lnTo>
                  <a:lnTo>
                    <a:pt x="10339" y="2512"/>
                  </a:lnTo>
                  <a:lnTo>
                    <a:pt x="5221" y="3516"/>
                  </a:lnTo>
                  <a:lnTo>
                    <a:pt x="3481" y="4521"/>
                  </a:lnTo>
                  <a:lnTo>
                    <a:pt x="2662" y="6028"/>
                  </a:lnTo>
                  <a:lnTo>
                    <a:pt x="4300" y="7033"/>
                  </a:lnTo>
                  <a:lnTo>
                    <a:pt x="1740" y="7535"/>
                  </a:lnTo>
                  <a:lnTo>
                    <a:pt x="921" y="9042"/>
                  </a:lnTo>
                  <a:lnTo>
                    <a:pt x="921" y="10549"/>
                  </a:lnTo>
                  <a:lnTo>
                    <a:pt x="2662" y="12056"/>
                  </a:lnTo>
                  <a:lnTo>
                    <a:pt x="0" y="13060"/>
                  </a:lnTo>
                  <a:lnTo>
                    <a:pt x="0" y="14065"/>
                  </a:lnTo>
                  <a:lnTo>
                    <a:pt x="2662" y="17079"/>
                  </a:lnTo>
                  <a:lnTo>
                    <a:pt x="4300" y="16074"/>
                  </a:lnTo>
                  <a:lnTo>
                    <a:pt x="5221" y="19088"/>
                  </a:lnTo>
                  <a:lnTo>
                    <a:pt x="6040" y="20595"/>
                  </a:lnTo>
                  <a:lnTo>
                    <a:pt x="8599" y="21098"/>
                  </a:lnTo>
                  <a:lnTo>
                    <a:pt x="14639"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8" name="3">
              <a:extLst>
                <a:ext uri="{FF2B5EF4-FFF2-40B4-BE49-F238E27FC236}">
                  <a16:creationId xmlns:a16="http://schemas.microsoft.com/office/drawing/2014/main" id="{0E3FFE0E-1084-384F-9B1E-44139D16DEBC}"/>
                </a:ext>
              </a:extLst>
            </p:cNvPr>
            <p:cNvSpPr/>
            <p:nvPr/>
          </p:nvSpPr>
          <p:spPr>
            <a:xfrm>
              <a:off x="19206830" y="6740806"/>
              <a:ext cx="1691391" cy="2002606"/>
            </a:xfrm>
            <a:custGeom>
              <a:avLst/>
              <a:gdLst/>
              <a:ahLst/>
              <a:cxnLst>
                <a:cxn ang="0">
                  <a:pos x="wd2" y="hd2"/>
                </a:cxn>
                <a:cxn ang="5400000">
                  <a:pos x="wd2" y="hd2"/>
                </a:cxn>
                <a:cxn ang="10800000">
                  <a:pos x="wd2" y="hd2"/>
                </a:cxn>
                <a:cxn ang="16200000">
                  <a:pos x="wd2" y="hd2"/>
                </a:cxn>
              </a:cxnLst>
              <a:rect l="0" t="0" r="r" b="b"/>
              <a:pathLst>
                <a:path w="21600" h="21600" extrusionOk="0">
                  <a:moveTo>
                    <a:pt x="5587" y="21016"/>
                  </a:moveTo>
                  <a:lnTo>
                    <a:pt x="6566" y="20627"/>
                  </a:lnTo>
                  <a:lnTo>
                    <a:pt x="8986" y="21211"/>
                  </a:lnTo>
                  <a:lnTo>
                    <a:pt x="10195" y="21600"/>
                  </a:lnTo>
                  <a:lnTo>
                    <a:pt x="11174" y="21211"/>
                  </a:lnTo>
                  <a:lnTo>
                    <a:pt x="12874" y="21405"/>
                  </a:lnTo>
                  <a:lnTo>
                    <a:pt x="14083" y="21211"/>
                  </a:lnTo>
                  <a:lnTo>
                    <a:pt x="16042" y="20627"/>
                  </a:lnTo>
                  <a:lnTo>
                    <a:pt x="17741" y="21016"/>
                  </a:lnTo>
                  <a:lnTo>
                    <a:pt x="17741" y="20238"/>
                  </a:lnTo>
                  <a:lnTo>
                    <a:pt x="17251" y="19459"/>
                  </a:lnTo>
                  <a:lnTo>
                    <a:pt x="18202" y="18876"/>
                  </a:lnTo>
                  <a:lnTo>
                    <a:pt x="18461" y="18097"/>
                  </a:lnTo>
                  <a:lnTo>
                    <a:pt x="19440" y="18097"/>
                  </a:lnTo>
                  <a:lnTo>
                    <a:pt x="19670" y="17319"/>
                  </a:lnTo>
                  <a:lnTo>
                    <a:pt x="17482" y="15957"/>
                  </a:lnTo>
                  <a:lnTo>
                    <a:pt x="15782" y="14789"/>
                  </a:lnTo>
                  <a:lnTo>
                    <a:pt x="16042" y="14205"/>
                  </a:lnTo>
                  <a:lnTo>
                    <a:pt x="15062" y="13232"/>
                  </a:lnTo>
                  <a:lnTo>
                    <a:pt x="16042" y="12649"/>
                  </a:lnTo>
                  <a:lnTo>
                    <a:pt x="17251" y="12454"/>
                  </a:lnTo>
                  <a:lnTo>
                    <a:pt x="18461" y="11870"/>
                  </a:lnTo>
                  <a:lnTo>
                    <a:pt x="19670" y="11481"/>
                  </a:lnTo>
                  <a:lnTo>
                    <a:pt x="19901" y="10703"/>
                  </a:lnTo>
                  <a:lnTo>
                    <a:pt x="20880" y="10703"/>
                  </a:lnTo>
                  <a:lnTo>
                    <a:pt x="21600" y="11092"/>
                  </a:lnTo>
                  <a:lnTo>
                    <a:pt x="21600" y="9535"/>
                  </a:lnTo>
                  <a:lnTo>
                    <a:pt x="20880" y="8757"/>
                  </a:lnTo>
                  <a:lnTo>
                    <a:pt x="21370" y="7784"/>
                  </a:lnTo>
                  <a:lnTo>
                    <a:pt x="20650" y="6811"/>
                  </a:lnTo>
                  <a:lnTo>
                    <a:pt x="20650" y="6032"/>
                  </a:lnTo>
                  <a:lnTo>
                    <a:pt x="19181" y="5254"/>
                  </a:lnTo>
                  <a:lnTo>
                    <a:pt x="19901" y="4086"/>
                  </a:lnTo>
                  <a:lnTo>
                    <a:pt x="19670" y="3308"/>
                  </a:lnTo>
                  <a:lnTo>
                    <a:pt x="19440" y="2141"/>
                  </a:lnTo>
                  <a:lnTo>
                    <a:pt x="18461" y="1946"/>
                  </a:lnTo>
                  <a:lnTo>
                    <a:pt x="17482" y="1557"/>
                  </a:lnTo>
                  <a:lnTo>
                    <a:pt x="17741" y="778"/>
                  </a:lnTo>
                  <a:lnTo>
                    <a:pt x="16992" y="389"/>
                  </a:lnTo>
                  <a:lnTo>
                    <a:pt x="16762" y="778"/>
                  </a:lnTo>
                  <a:lnTo>
                    <a:pt x="16502" y="1168"/>
                  </a:lnTo>
                  <a:lnTo>
                    <a:pt x="16042" y="973"/>
                  </a:lnTo>
                  <a:lnTo>
                    <a:pt x="15552" y="973"/>
                  </a:lnTo>
                  <a:lnTo>
                    <a:pt x="14803" y="1557"/>
                  </a:lnTo>
                  <a:lnTo>
                    <a:pt x="13853" y="1751"/>
                  </a:lnTo>
                  <a:lnTo>
                    <a:pt x="13363" y="2335"/>
                  </a:lnTo>
                  <a:lnTo>
                    <a:pt x="12643" y="2335"/>
                  </a:lnTo>
                  <a:lnTo>
                    <a:pt x="11894" y="2141"/>
                  </a:lnTo>
                  <a:lnTo>
                    <a:pt x="12384" y="1557"/>
                  </a:lnTo>
                  <a:lnTo>
                    <a:pt x="12154" y="778"/>
                  </a:lnTo>
                  <a:lnTo>
                    <a:pt x="11405" y="1362"/>
                  </a:lnTo>
                  <a:lnTo>
                    <a:pt x="9965" y="973"/>
                  </a:lnTo>
                  <a:lnTo>
                    <a:pt x="9965" y="389"/>
                  </a:lnTo>
                  <a:lnTo>
                    <a:pt x="9706" y="195"/>
                  </a:lnTo>
                  <a:lnTo>
                    <a:pt x="7286" y="0"/>
                  </a:lnTo>
                  <a:lnTo>
                    <a:pt x="7776" y="584"/>
                  </a:lnTo>
                  <a:lnTo>
                    <a:pt x="7056" y="973"/>
                  </a:lnTo>
                  <a:lnTo>
                    <a:pt x="7056" y="1557"/>
                  </a:lnTo>
                  <a:lnTo>
                    <a:pt x="8006" y="2724"/>
                  </a:lnTo>
                  <a:lnTo>
                    <a:pt x="6797" y="2724"/>
                  </a:lnTo>
                  <a:lnTo>
                    <a:pt x="6566" y="3114"/>
                  </a:lnTo>
                  <a:lnTo>
                    <a:pt x="6336" y="3308"/>
                  </a:lnTo>
                  <a:lnTo>
                    <a:pt x="6077" y="3308"/>
                  </a:lnTo>
                  <a:lnTo>
                    <a:pt x="5357" y="3114"/>
                  </a:lnTo>
                  <a:lnTo>
                    <a:pt x="3888" y="3114"/>
                  </a:lnTo>
                  <a:lnTo>
                    <a:pt x="3168" y="3503"/>
                  </a:lnTo>
                  <a:lnTo>
                    <a:pt x="3168" y="4086"/>
                  </a:lnTo>
                  <a:lnTo>
                    <a:pt x="3398" y="5059"/>
                  </a:lnTo>
                  <a:lnTo>
                    <a:pt x="2938" y="6032"/>
                  </a:lnTo>
                  <a:lnTo>
                    <a:pt x="2189" y="6227"/>
                  </a:lnTo>
                  <a:lnTo>
                    <a:pt x="2938" y="6811"/>
                  </a:lnTo>
                  <a:lnTo>
                    <a:pt x="2678" y="7589"/>
                  </a:lnTo>
                  <a:lnTo>
                    <a:pt x="1958" y="7784"/>
                  </a:lnTo>
                  <a:lnTo>
                    <a:pt x="1958" y="8368"/>
                  </a:lnTo>
                  <a:lnTo>
                    <a:pt x="490" y="8562"/>
                  </a:lnTo>
                  <a:lnTo>
                    <a:pt x="490" y="10508"/>
                  </a:lnTo>
                  <a:lnTo>
                    <a:pt x="0" y="10897"/>
                  </a:lnTo>
                  <a:lnTo>
                    <a:pt x="0" y="11481"/>
                  </a:lnTo>
                  <a:lnTo>
                    <a:pt x="259" y="11676"/>
                  </a:lnTo>
                  <a:lnTo>
                    <a:pt x="979" y="12259"/>
                  </a:lnTo>
                  <a:lnTo>
                    <a:pt x="979" y="13038"/>
                  </a:lnTo>
                  <a:lnTo>
                    <a:pt x="490" y="13427"/>
                  </a:lnTo>
                  <a:lnTo>
                    <a:pt x="259" y="13427"/>
                  </a:lnTo>
                  <a:lnTo>
                    <a:pt x="259" y="14011"/>
                  </a:lnTo>
                  <a:lnTo>
                    <a:pt x="1238" y="14595"/>
                  </a:lnTo>
                  <a:lnTo>
                    <a:pt x="749" y="15373"/>
                  </a:lnTo>
                  <a:lnTo>
                    <a:pt x="1469" y="16151"/>
                  </a:lnTo>
                  <a:lnTo>
                    <a:pt x="2189" y="16346"/>
                  </a:lnTo>
                  <a:lnTo>
                    <a:pt x="3888" y="16735"/>
                  </a:lnTo>
                  <a:lnTo>
                    <a:pt x="5357" y="17124"/>
                  </a:lnTo>
                  <a:lnTo>
                    <a:pt x="4378" y="17903"/>
                  </a:lnTo>
                  <a:lnTo>
                    <a:pt x="4147" y="18876"/>
                  </a:lnTo>
                  <a:lnTo>
                    <a:pt x="3658" y="21016"/>
                  </a:lnTo>
                  <a:lnTo>
                    <a:pt x="3398" y="21016"/>
                  </a:lnTo>
                  <a:lnTo>
                    <a:pt x="4147" y="21211"/>
                  </a:lnTo>
                  <a:lnTo>
                    <a:pt x="5587" y="21016"/>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endParaRPr dirty="0">
                <a:latin typeface=""/>
                <a:sym typeface=""/>
              </a:endParaRPr>
            </a:p>
          </p:txBody>
        </p:sp>
        <p:sp>
          <p:nvSpPr>
            <p:cNvPr id="389" name="Shape">
              <a:extLst>
                <a:ext uri="{FF2B5EF4-FFF2-40B4-BE49-F238E27FC236}">
                  <a16:creationId xmlns:a16="http://schemas.microsoft.com/office/drawing/2014/main" id="{7D191D14-3F96-8942-8156-1E338633DA93}"/>
                </a:ext>
              </a:extLst>
            </p:cNvPr>
            <p:cNvSpPr/>
            <p:nvPr/>
          </p:nvSpPr>
          <p:spPr>
            <a:xfrm>
              <a:off x="19150451" y="8653204"/>
              <a:ext cx="949434" cy="523204"/>
            </a:xfrm>
            <a:custGeom>
              <a:avLst/>
              <a:gdLst/>
              <a:ahLst/>
              <a:cxnLst>
                <a:cxn ang="0">
                  <a:pos x="wd2" y="hd2"/>
                </a:cxn>
                <a:cxn ang="5400000">
                  <a:pos x="wd2" y="hd2"/>
                </a:cxn>
                <a:cxn ang="10800000">
                  <a:pos x="wd2" y="hd2"/>
                </a:cxn>
                <a:cxn ang="16200000">
                  <a:pos x="wd2" y="hd2"/>
                </a:cxn>
              </a:cxnLst>
              <a:rect l="0" t="0" r="r" b="b"/>
              <a:pathLst>
                <a:path w="21600" h="21600" extrusionOk="0">
                  <a:moveTo>
                    <a:pt x="19035" y="9683"/>
                  </a:moveTo>
                  <a:lnTo>
                    <a:pt x="18162" y="8193"/>
                  </a:lnTo>
                  <a:lnTo>
                    <a:pt x="16880" y="6703"/>
                  </a:lnTo>
                  <a:lnTo>
                    <a:pt x="17290" y="2979"/>
                  </a:lnTo>
                  <a:lnTo>
                    <a:pt x="17290" y="2234"/>
                  </a:lnTo>
                  <a:lnTo>
                    <a:pt x="12981" y="0"/>
                  </a:lnTo>
                  <a:lnTo>
                    <a:pt x="11236" y="1490"/>
                  </a:lnTo>
                  <a:lnTo>
                    <a:pt x="8671" y="2234"/>
                  </a:lnTo>
                  <a:lnTo>
                    <a:pt x="7337" y="1490"/>
                  </a:lnTo>
                  <a:lnTo>
                    <a:pt x="6054" y="2979"/>
                  </a:lnTo>
                  <a:lnTo>
                    <a:pt x="4310" y="3724"/>
                  </a:lnTo>
                  <a:lnTo>
                    <a:pt x="3899" y="6703"/>
                  </a:lnTo>
                  <a:lnTo>
                    <a:pt x="2617" y="8193"/>
                  </a:lnTo>
                  <a:lnTo>
                    <a:pt x="2155" y="10428"/>
                  </a:lnTo>
                  <a:lnTo>
                    <a:pt x="462" y="14152"/>
                  </a:lnTo>
                  <a:lnTo>
                    <a:pt x="0" y="17131"/>
                  </a:lnTo>
                  <a:lnTo>
                    <a:pt x="1744" y="15641"/>
                  </a:lnTo>
                  <a:lnTo>
                    <a:pt x="3899" y="17131"/>
                  </a:lnTo>
                  <a:lnTo>
                    <a:pt x="4310" y="18621"/>
                  </a:lnTo>
                  <a:lnTo>
                    <a:pt x="5182" y="20855"/>
                  </a:lnTo>
                  <a:lnTo>
                    <a:pt x="9081" y="20110"/>
                  </a:lnTo>
                  <a:lnTo>
                    <a:pt x="11236" y="14152"/>
                  </a:lnTo>
                  <a:lnTo>
                    <a:pt x="14725" y="21600"/>
                  </a:lnTo>
                  <a:lnTo>
                    <a:pt x="16008" y="14152"/>
                  </a:lnTo>
                  <a:lnTo>
                    <a:pt x="18162" y="14897"/>
                  </a:lnTo>
                  <a:lnTo>
                    <a:pt x="19445" y="13407"/>
                  </a:lnTo>
                  <a:lnTo>
                    <a:pt x="21190" y="13407"/>
                  </a:lnTo>
                  <a:lnTo>
                    <a:pt x="21600" y="12662"/>
                  </a:lnTo>
                  <a:lnTo>
                    <a:pt x="21190" y="8938"/>
                  </a:lnTo>
                  <a:lnTo>
                    <a:pt x="19035" y="968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0" name="Shape">
              <a:extLst>
                <a:ext uri="{FF2B5EF4-FFF2-40B4-BE49-F238E27FC236}">
                  <a16:creationId xmlns:a16="http://schemas.microsoft.com/office/drawing/2014/main" id="{4B87AEEB-DA8C-5E4E-A8CF-B3F0E09158B7}"/>
                </a:ext>
              </a:extLst>
            </p:cNvPr>
            <p:cNvSpPr/>
            <p:nvPr/>
          </p:nvSpPr>
          <p:spPr>
            <a:xfrm>
              <a:off x="19892407" y="8274332"/>
              <a:ext cx="1538038" cy="703620"/>
            </a:xfrm>
            <a:custGeom>
              <a:avLst/>
              <a:gdLst/>
              <a:ahLst/>
              <a:cxnLst>
                <a:cxn ang="0">
                  <a:pos x="wd2" y="hd2"/>
                </a:cxn>
                <a:cxn ang="5400000">
                  <a:pos x="wd2" y="hd2"/>
                </a:cxn>
                <a:cxn ang="10800000">
                  <a:pos x="wd2" y="hd2"/>
                </a:cxn>
                <a:cxn ang="16200000">
                  <a:pos x="wd2" y="hd2"/>
                </a:cxn>
              </a:cxnLst>
              <a:rect l="0" t="0" r="r" b="b"/>
              <a:pathLst>
                <a:path w="21600" h="21600" extrusionOk="0">
                  <a:moveTo>
                    <a:pt x="14949" y="21046"/>
                  </a:moveTo>
                  <a:lnTo>
                    <a:pt x="15994" y="19385"/>
                  </a:lnTo>
                  <a:lnTo>
                    <a:pt x="17609" y="19385"/>
                  </a:lnTo>
                  <a:lnTo>
                    <a:pt x="18940" y="18831"/>
                  </a:lnTo>
                  <a:lnTo>
                    <a:pt x="18940" y="17169"/>
                  </a:lnTo>
                  <a:lnTo>
                    <a:pt x="19731" y="15508"/>
                  </a:lnTo>
                  <a:lnTo>
                    <a:pt x="20016" y="12738"/>
                  </a:lnTo>
                  <a:lnTo>
                    <a:pt x="20016" y="9969"/>
                  </a:lnTo>
                  <a:lnTo>
                    <a:pt x="21347" y="8862"/>
                  </a:lnTo>
                  <a:lnTo>
                    <a:pt x="21600" y="6646"/>
                  </a:lnTo>
                  <a:lnTo>
                    <a:pt x="20555" y="4985"/>
                  </a:lnTo>
                  <a:lnTo>
                    <a:pt x="20555" y="1662"/>
                  </a:lnTo>
                  <a:lnTo>
                    <a:pt x="17863" y="1662"/>
                  </a:lnTo>
                  <a:lnTo>
                    <a:pt x="15456" y="0"/>
                  </a:lnTo>
                  <a:lnTo>
                    <a:pt x="14664" y="3323"/>
                  </a:lnTo>
                  <a:lnTo>
                    <a:pt x="13080" y="4431"/>
                  </a:lnTo>
                  <a:lnTo>
                    <a:pt x="11750" y="2769"/>
                  </a:lnTo>
                  <a:lnTo>
                    <a:pt x="11750" y="4431"/>
                  </a:lnTo>
                  <a:lnTo>
                    <a:pt x="10673" y="4431"/>
                  </a:lnTo>
                  <a:lnTo>
                    <a:pt x="10388" y="6646"/>
                  </a:lnTo>
                  <a:lnTo>
                    <a:pt x="9343" y="8308"/>
                  </a:lnTo>
                  <a:lnTo>
                    <a:pt x="9882" y="10523"/>
                  </a:lnTo>
                  <a:lnTo>
                    <a:pt x="9882" y="12738"/>
                  </a:lnTo>
                  <a:lnTo>
                    <a:pt x="8013" y="11631"/>
                  </a:lnTo>
                  <a:lnTo>
                    <a:pt x="5859" y="13292"/>
                  </a:lnTo>
                  <a:lnTo>
                    <a:pt x="4529" y="13846"/>
                  </a:lnTo>
                  <a:lnTo>
                    <a:pt x="2660" y="13292"/>
                  </a:lnTo>
                  <a:lnTo>
                    <a:pt x="1584" y="14400"/>
                  </a:lnTo>
                  <a:lnTo>
                    <a:pt x="253" y="13846"/>
                  </a:lnTo>
                  <a:lnTo>
                    <a:pt x="0" y="16615"/>
                  </a:lnTo>
                  <a:lnTo>
                    <a:pt x="792" y="17723"/>
                  </a:lnTo>
                  <a:lnTo>
                    <a:pt x="1330" y="18831"/>
                  </a:lnTo>
                  <a:lnTo>
                    <a:pt x="2660" y="18277"/>
                  </a:lnTo>
                  <a:lnTo>
                    <a:pt x="2914" y="21046"/>
                  </a:lnTo>
                  <a:lnTo>
                    <a:pt x="3199" y="19385"/>
                  </a:lnTo>
                  <a:lnTo>
                    <a:pt x="4276" y="19938"/>
                  </a:lnTo>
                  <a:lnTo>
                    <a:pt x="5321" y="17723"/>
                  </a:lnTo>
                  <a:lnTo>
                    <a:pt x="7728" y="17169"/>
                  </a:lnTo>
                  <a:lnTo>
                    <a:pt x="8266" y="18831"/>
                  </a:lnTo>
                  <a:lnTo>
                    <a:pt x="12004" y="21046"/>
                  </a:lnTo>
                  <a:lnTo>
                    <a:pt x="12004" y="21600"/>
                  </a:lnTo>
                  <a:lnTo>
                    <a:pt x="13080" y="21046"/>
                  </a:lnTo>
                  <a:lnTo>
                    <a:pt x="14949" y="2104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1" name="Shape">
              <a:extLst>
                <a:ext uri="{FF2B5EF4-FFF2-40B4-BE49-F238E27FC236}">
                  <a16:creationId xmlns:a16="http://schemas.microsoft.com/office/drawing/2014/main" id="{A6C0B504-27D8-DA47-8774-6E94BE743DB2}"/>
                </a:ext>
              </a:extLst>
            </p:cNvPr>
            <p:cNvSpPr/>
            <p:nvPr/>
          </p:nvSpPr>
          <p:spPr>
            <a:xfrm>
              <a:off x="19150451" y="8653204"/>
              <a:ext cx="949434" cy="523204"/>
            </a:xfrm>
            <a:custGeom>
              <a:avLst/>
              <a:gdLst/>
              <a:ahLst/>
              <a:cxnLst>
                <a:cxn ang="0">
                  <a:pos x="wd2" y="hd2"/>
                </a:cxn>
                <a:cxn ang="5400000">
                  <a:pos x="wd2" y="hd2"/>
                </a:cxn>
                <a:cxn ang="10800000">
                  <a:pos x="wd2" y="hd2"/>
                </a:cxn>
                <a:cxn ang="16200000">
                  <a:pos x="wd2" y="hd2"/>
                </a:cxn>
              </a:cxnLst>
              <a:rect l="0" t="0" r="r" b="b"/>
              <a:pathLst>
                <a:path w="21600" h="21600" extrusionOk="0">
                  <a:moveTo>
                    <a:pt x="19035" y="9683"/>
                  </a:moveTo>
                  <a:lnTo>
                    <a:pt x="18162" y="8193"/>
                  </a:lnTo>
                  <a:lnTo>
                    <a:pt x="16880" y="6703"/>
                  </a:lnTo>
                  <a:lnTo>
                    <a:pt x="17290" y="2979"/>
                  </a:lnTo>
                  <a:lnTo>
                    <a:pt x="17290" y="2234"/>
                  </a:lnTo>
                  <a:lnTo>
                    <a:pt x="12981" y="0"/>
                  </a:lnTo>
                  <a:lnTo>
                    <a:pt x="11236" y="1490"/>
                  </a:lnTo>
                  <a:lnTo>
                    <a:pt x="8671" y="2234"/>
                  </a:lnTo>
                  <a:lnTo>
                    <a:pt x="7337" y="1490"/>
                  </a:lnTo>
                  <a:lnTo>
                    <a:pt x="6054" y="2979"/>
                  </a:lnTo>
                  <a:lnTo>
                    <a:pt x="4310" y="3724"/>
                  </a:lnTo>
                  <a:lnTo>
                    <a:pt x="3899" y="6703"/>
                  </a:lnTo>
                  <a:lnTo>
                    <a:pt x="2617" y="8193"/>
                  </a:lnTo>
                  <a:lnTo>
                    <a:pt x="2155" y="10428"/>
                  </a:lnTo>
                  <a:lnTo>
                    <a:pt x="462" y="14152"/>
                  </a:lnTo>
                  <a:lnTo>
                    <a:pt x="0" y="17131"/>
                  </a:lnTo>
                  <a:lnTo>
                    <a:pt x="1744" y="15641"/>
                  </a:lnTo>
                  <a:lnTo>
                    <a:pt x="3899" y="17131"/>
                  </a:lnTo>
                  <a:lnTo>
                    <a:pt x="4310" y="18621"/>
                  </a:lnTo>
                  <a:lnTo>
                    <a:pt x="5182" y="20855"/>
                  </a:lnTo>
                  <a:lnTo>
                    <a:pt x="9081" y="20110"/>
                  </a:lnTo>
                  <a:lnTo>
                    <a:pt x="11236" y="14152"/>
                  </a:lnTo>
                  <a:lnTo>
                    <a:pt x="14725" y="21600"/>
                  </a:lnTo>
                  <a:lnTo>
                    <a:pt x="16008" y="14152"/>
                  </a:lnTo>
                  <a:lnTo>
                    <a:pt x="18162" y="14897"/>
                  </a:lnTo>
                  <a:lnTo>
                    <a:pt x="19445" y="13407"/>
                  </a:lnTo>
                  <a:lnTo>
                    <a:pt x="21190" y="13407"/>
                  </a:lnTo>
                  <a:lnTo>
                    <a:pt x="21600" y="12662"/>
                  </a:lnTo>
                  <a:lnTo>
                    <a:pt x="21190" y="8938"/>
                  </a:lnTo>
                  <a:lnTo>
                    <a:pt x="19035" y="968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2" name="Shape">
              <a:extLst>
                <a:ext uri="{FF2B5EF4-FFF2-40B4-BE49-F238E27FC236}">
                  <a16:creationId xmlns:a16="http://schemas.microsoft.com/office/drawing/2014/main" id="{648A1013-E132-ED44-8C89-6A1467E83A5C}"/>
                </a:ext>
              </a:extLst>
            </p:cNvPr>
            <p:cNvSpPr/>
            <p:nvPr/>
          </p:nvSpPr>
          <p:spPr>
            <a:xfrm>
              <a:off x="19892407" y="8274332"/>
              <a:ext cx="1538038" cy="703620"/>
            </a:xfrm>
            <a:custGeom>
              <a:avLst/>
              <a:gdLst/>
              <a:ahLst/>
              <a:cxnLst>
                <a:cxn ang="0">
                  <a:pos x="wd2" y="hd2"/>
                </a:cxn>
                <a:cxn ang="5400000">
                  <a:pos x="wd2" y="hd2"/>
                </a:cxn>
                <a:cxn ang="10800000">
                  <a:pos x="wd2" y="hd2"/>
                </a:cxn>
                <a:cxn ang="16200000">
                  <a:pos x="wd2" y="hd2"/>
                </a:cxn>
              </a:cxnLst>
              <a:rect l="0" t="0" r="r" b="b"/>
              <a:pathLst>
                <a:path w="21600" h="21600" extrusionOk="0">
                  <a:moveTo>
                    <a:pt x="14949" y="21046"/>
                  </a:moveTo>
                  <a:lnTo>
                    <a:pt x="15994" y="19385"/>
                  </a:lnTo>
                  <a:lnTo>
                    <a:pt x="17609" y="19385"/>
                  </a:lnTo>
                  <a:lnTo>
                    <a:pt x="18940" y="18831"/>
                  </a:lnTo>
                  <a:lnTo>
                    <a:pt x="18940" y="17169"/>
                  </a:lnTo>
                  <a:lnTo>
                    <a:pt x="19731" y="15508"/>
                  </a:lnTo>
                  <a:lnTo>
                    <a:pt x="20016" y="12738"/>
                  </a:lnTo>
                  <a:lnTo>
                    <a:pt x="20016" y="9969"/>
                  </a:lnTo>
                  <a:lnTo>
                    <a:pt x="21347" y="8862"/>
                  </a:lnTo>
                  <a:lnTo>
                    <a:pt x="21600" y="6646"/>
                  </a:lnTo>
                  <a:lnTo>
                    <a:pt x="20555" y="4985"/>
                  </a:lnTo>
                  <a:lnTo>
                    <a:pt x="20555" y="1662"/>
                  </a:lnTo>
                  <a:lnTo>
                    <a:pt x="17863" y="1662"/>
                  </a:lnTo>
                  <a:lnTo>
                    <a:pt x="15456" y="0"/>
                  </a:lnTo>
                  <a:lnTo>
                    <a:pt x="14664" y="3323"/>
                  </a:lnTo>
                  <a:lnTo>
                    <a:pt x="13080" y="4431"/>
                  </a:lnTo>
                  <a:lnTo>
                    <a:pt x="11750" y="2769"/>
                  </a:lnTo>
                  <a:lnTo>
                    <a:pt x="11750" y="4431"/>
                  </a:lnTo>
                  <a:lnTo>
                    <a:pt x="10673" y="4431"/>
                  </a:lnTo>
                  <a:lnTo>
                    <a:pt x="10388" y="6646"/>
                  </a:lnTo>
                  <a:lnTo>
                    <a:pt x="9343" y="8308"/>
                  </a:lnTo>
                  <a:lnTo>
                    <a:pt x="9882" y="10523"/>
                  </a:lnTo>
                  <a:lnTo>
                    <a:pt x="9882" y="12738"/>
                  </a:lnTo>
                  <a:lnTo>
                    <a:pt x="8013" y="11631"/>
                  </a:lnTo>
                  <a:lnTo>
                    <a:pt x="5859" y="13292"/>
                  </a:lnTo>
                  <a:lnTo>
                    <a:pt x="4529" y="13846"/>
                  </a:lnTo>
                  <a:lnTo>
                    <a:pt x="2660" y="13292"/>
                  </a:lnTo>
                  <a:lnTo>
                    <a:pt x="1584" y="14400"/>
                  </a:lnTo>
                  <a:lnTo>
                    <a:pt x="253" y="13846"/>
                  </a:lnTo>
                  <a:lnTo>
                    <a:pt x="0" y="16615"/>
                  </a:lnTo>
                  <a:lnTo>
                    <a:pt x="792" y="17723"/>
                  </a:lnTo>
                  <a:lnTo>
                    <a:pt x="1330" y="18831"/>
                  </a:lnTo>
                  <a:lnTo>
                    <a:pt x="2660" y="18277"/>
                  </a:lnTo>
                  <a:lnTo>
                    <a:pt x="2914" y="21046"/>
                  </a:lnTo>
                  <a:lnTo>
                    <a:pt x="3199" y="19385"/>
                  </a:lnTo>
                  <a:lnTo>
                    <a:pt x="4276" y="19938"/>
                  </a:lnTo>
                  <a:lnTo>
                    <a:pt x="5321" y="17723"/>
                  </a:lnTo>
                  <a:lnTo>
                    <a:pt x="7728" y="17169"/>
                  </a:lnTo>
                  <a:lnTo>
                    <a:pt x="8266" y="18831"/>
                  </a:lnTo>
                  <a:lnTo>
                    <a:pt x="12004" y="21046"/>
                  </a:lnTo>
                  <a:lnTo>
                    <a:pt x="12004" y="21600"/>
                  </a:lnTo>
                  <a:lnTo>
                    <a:pt x="13080" y="21046"/>
                  </a:lnTo>
                  <a:lnTo>
                    <a:pt x="14949" y="2104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3" name="Shape">
              <a:extLst>
                <a:ext uri="{FF2B5EF4-FFF2-40B4-BE49-F238E27FC236}">
                  <a16:creationId xmlns:a16="http://schemas.microsoft.com/office/drawing/2014/main" id="{C8D8F767-1D27-E44B-BD09-9C1A4EE17662}"/>
                </a:ext>
              </a:extLst>
            </p:cNvPr>
            <p:cNvSpPr/>
            <p:nvPr/>
          </p:nvSpPr>
          <p:spPr>
            <a:xfrm>
              <a:off x="20386292" y="7715046"/>
              <a:ext cx="1310264" cy="703620"/>
            </a:xfrm>
            <a:custGeom>
              <a:avLst/>
              <a:gdLst/>
              <a:ahLst/>
              <a:cxnLst>
                <a:cxn ang="0">
                  <a:pos x="wd2" y="hd2"/>
                </a:cxn>
                <a:cxn ang="5400000">
                  <a:pos x="wd2" y="hd2"/>
                </a:cxn>
                <a:cxn ang="10800000">
                  <a:pos x="wd2" y="hd2"/>
                </a:cxn>
                <a:cxn ang="16200000">
                  <a:pos x="wd2" y="hd2"/>
                </a:cxn>
              </a:cxnLst>
              <a:rect l="0" t="0" r="r" b="b"/>
              <a:pathLst>
                <a:path w="21600" h="21600" extrusionOk="0">
                  <a:moveTo>
                    <a:pt x="18477" y="17169"/>
                  </a:moveTo>
                  <a:lnTo>
                    <a:pt x="19741" y="13846"/>
                  </a:lnTo>
                  <a:lnTo>
                    <a:pt x="21600" y="10523"/>
                  </a:lnTo>
                  <a:lnTo>
                    <a:pt x="20968" y="8308"/>
                  </a:lnTo>
                  <a:lnTo>
                    <a:pt x="17845" y="7200"/>
                  </a:lnTo>
                  <a:lnTo>
                    <a:pt x="17213" y="5538"/>
                  </a:lnTo>
                  <a:lnTo>
                    <a:pt x="15354" y="4431"/>
                  </a:lnTo>
                  <a:lnTo>
                    <a:pt x="15354" y="6092"/>
                  </a:lnTo>
                  <a:lnTo>
                    <a:pt x="14388" y="7200"/>
                  </a:lnTo>
                  <a:lnTo>
                    <a:pt x="12826" y="4985"/>
                  </a:lnTo>
                  <a:lnTo>
                    <a:pt x="13161" y="2769"/>
                  </a:lnTo>
                  <a:lnTo>
                    <a:pt x="11599" y="2769"/>
                  </a:lnTo>
                  <a:lnTo>
                    <a:pt x="10001" y="1662"/>
                  </a:lnTo>
                  <a:lnTo>
                    <a:pt x="8439" y="0"/>
                  </a:lnTo>
                  <a:lnTo>
                    <a:pt x="8439" y="1662"/>
                  </a:lnTo>
                  <a:lnTo>
                    <a:pt x="7510" y="554"/>
                  </a:lnTo>
                  <a:lnTo>
                    <a:pt x="6246" y="554"/>
                  </a:lnTo>
                  <a:lnTo>
                    <a:pt x="5948" y="2769"/>
                  </a:lnTo>
                  <a:lnTo>
                    <a:pt x="4387" y="3877"/>
                  </a:lnTo>
                  <a:lnTo>
                    <a:pt x="2825" y="5538"/>
                  </a:lnTo>
                  <a:lnTo>
                    <a:pt x="1264" y="6092"/>
                  </a:lnTo>
                  <a:lnTo>
                    <a:pt x="0" y="7754"/>
                  </a:lnTo>
                  <a:lnTo>
                    <a:pt x="1264" y="10523"/>
                  </a:lnTo>
                  <a:lnTo>
                    <a:pt x="929" y="12185"/>
                  </a:lnTo>
                  <a:lnTo>
                    <a:pt x="3123" y="15508"/>
                  </a:lnTo>
                  <a:lnTo>
                    <a:pt x="5948" y="19385"/>
                  </a:lnTo>
                  <a:lnTo>
                    <a:pt x="5651" y="19938"/>
                  </a:lnTo>
                  <a:lnTo>
                    <a:pt x="7212" y="21600"/>
                  </a:lnTo>
                  <a:lnTo>
                    <a:pt x="9071" y="20492"/>
                  </a:lnTo>
                  <a:lnTo>
                    <a:pt x="10001" y="17169"/>
                  </a:lnTo>
                  <a:lnTo>
                    <a:pt x="12826" y="18831"/>
                  </a:lnTo>
                  <a:lnTo>
                    <a:pt x="15986" y="18831"/>
                  </a:lnTo>
                  <a:lnTo>
                    <a:pt x="15986" y="19385"/>
                  </a:lnTo>
                  <a:lnTo>
                    <a:pt x="16916" y="17169"/>
                  </a:lnTo>
                  <a:lnTo>
                    <a:pt x="18477" y="1716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4" name="Shape">
              <a:extLst>
                <a:ext uri="{FF2B5EF4-FFF2-40B4-BE49-F238E27FC236}">
                  <a16:creationId xmlns:a16="http://schemas.microsoft.com/office/drawing/2014/main" id="{64E0200E-D6C0-8848-87C4-F0343FD87B1A}"/>
                </a:ext>
              </a:extLst>
            </p:cNvPr>
            <p:cNvSpPr/>
            <p:nvPr/>
          </p:nvSpPr>
          <p:spPr>
            <a:xfrm>
              <a:off x="20729080" y="8815578"/>
              <a:ext cx="626943" cy="451038"/>
            </a:xfrm>
            <a:custGeom>
              <a:avLst/>
              <a:gdLst/>
              <a:ahLst/>
              <a:cxnLst>
                <a:cxn ang="0">
                  <a:pos x="wd2" y="hd2"/>
                </a:cxn>
                <a:cxn ang="5400000">
                  <a:pos x="wd2" y="hd2"/>
                </a:cxn>
                <a:cxn ang="10800000">
                  <a:pos x="wd2" y="hd2"/>
                </a:cxn>
                <a:cxn ang="16200000">
                  <a:pos x="wd2" y="hd2"/>
                </a:cxn>
              </a:cxnLst>
              <a:rect l="0" t="0" r="r" b="b"/>
              <a:pathLst>
                <a:path w="21600" h="21600" extrusionOk="0">
                  <a:moveTo>
                    <a:pt x="3885" y="20736"/>
                  </a:moveTo>
                  <a:lnTo>
                    <a:pt x="7148" y="17280"/>
                  </a:lnTo>
                  <a:lnTo>
                    <a:pt x="9091" y="19008"/>
                  </a:lnTo>
                  <a:lnTo>
                    <a:pt x="11732" y="19872"/>
                  </a:lnTo>
                  <a:lnTo>
                    <a:pt x="13053" y="16416"/>
                  </a:lnTo>
                  <a:lnTo>
                    <a:pt x="15695" y="15552"/>
                  </a:lnTo>
                  <a:lnTo>
                    <a:pt x="15695" y="11232"/>
                  </a:lnTo>
                  <a:lnTo>
                    <a:pt x="18259" y="6912"/>
                  </a:lnTo>
                  <a:lnTo>
                    <a:pt x="21600" y="5184"/>
                  </a:lnTo>
                  <a:lnTo>
                    <a:pt x="18259" y="0"/>
                  </a:lnTo>
                  <a:lnTo>
                    <a:pt x="17637" y="864"/>
                  </a:lnTo>
                  <a:lnTo>
                    <a:pt x="17637" y="3456"/>
                  </a:lnTo>
                  <a:lnTo>
                    <a:pt x="14374" y="4320"/>
                  </a:lnTo>
                  <a:lnTo>
                    <a:pt x="10412" y="4320"/>
                  </a:lnTo>
                  <a:lnTo>
                    <a:pt x="7847" y="6912"/>
                  </a:lnTo>
                  <a:lnTo>
                    <a:pt x="3263" y="6912"/>
                  </a:lnTo>
                  <a:lnTo>
                    <a:pt x="622" y="7776"/>
                  </a:lnTo>
                  <a:lnTo>
                    <a:pt x="0" y="10368"/>
                  </a:lnTo>
                  <a:lnTo>
                    <a:pt x="622" y="16416"/>
                  </a:lnTo>
                  <a:lnTo>
                    <a:pt x="0" y="17280"/>
                  </a:lnTo>
                  <a:lnTo>
                    <a:pt x="1942" y="16416"/>
                  </a:lnTo>
                  <a:lnTo>
                    <a:pt x="622" y="19008"/>
                  </a:lnTo>
                  <a:lnTo>
                    <a:pt x="622" y="21600"/>
                  </a:lnTo>
                  <a:lnTo>
                    <a:pt x="1243" y="21600"/>
                  </a:lnTo>
                  <a:lnTo>
                    <a:pt x="3885" y="2073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5" name="Shape">
              <a:extLst>
                <a:ext uri="{FF2B5EF4-FFF2-40B4-BE49-F238E27FC236}">
                  <a16:creationId xmlns:a16="http://schemas.microsoft.com/office/drawing/2014/main" id="{91A0E1B4-371F-D445-AE71-328E470EB029}"/>
                </a:ext>
              </a:extLst>
            </p:cNvPr>
            <p:cNvSpPr/>
            <p:nvPr/>
          </p:nvSpPr>
          <p:spPr>
            <a:xfrm>
              <a:off x="20747122" y="8941868"/>
              <a:ext cx="1235843" cy="938158"/>
            </a:xfrm>
            <a:custGeom>
              <a:avLst/>
              <a:gdLst/>
              <a:ahLst/>
              <a:cxnLst>
                <a:cxn ang="0">
                  <a:pos x="wd2" y="hd2"/>
                </a:cxn>
                <a:cxn ang="5400000">
                  <a:pos x="wd2" y="hd2"/>
                </a:cxn>
                <a:cxn ang="10800000">
                  <a:pos x="wd2" y="hd2"/>
                </a:cxn>
                <a:cxn ang="16200000">
                  <a:pos x="wd2" y="hd2"/>
                </a:cxn>
              </a:cxnLst>
              <a:rect l="0" t="0" r="r" b="b"/>
              <a:pathLst>
                <a:path w="21600" h="21600" extrusionOk="0">
                  <a:moveTo>
                    <a:pt x="15293" y="18692"/>
                  </a:moveTo>
                  <a:lnTo>
                    <a:pt x="14939" y="17862"/>
                  </a:lnTo>
                  <a:lnTo>
                    <a:pt x="13599" y="17031"/>
                  </a:lnTo>
                  <a:lnTo>
                    <a:pt x="12613" y="15369"/>
                  </a:lnTo>
                  <a:lnTo>
                    <a:pt x="10642" y="13708"/>
                  </a:lnTo>
                  <a:lnTo>
                    <a:pt x="9302" y="11215"/>
                  </a:lnTo>
                  <a:lnTo>
                    <a:pt x="7962" y="10385"/>
                  </a:lnTo>
                  <a:lnTo>
                    <a:pt x="8632" y="7892"/>
                  </a:lnTo>
                  <a:lnTo>
                    <a:pt x="9302" y="7892"/>
                  </a:lnTo>
                  <a:lnTo>
                    <a:pt x="10642" y="8723"/>
                  </a:lnTo>
                  <a:lnTo>
                    <a:pt x="10958" y="7477"/>
                  </a:lnTo>
                  <a:lnTo>
                    <a:pt x="12298" y="7062"/>
                  </a:lnTo>
                  <a:lnTo>
                    <a:pt x="13953" y="7477"/>
                  </a:lnTo>
                  <a:lnTo>
                    <a:pt x="15924" y="7892"/>
                  </a:lnTo>
                  <a:lnTo>
                    <a:pt x="17264" y="7477"/>
                  </a:lnTo>
                  <a:lnTo>
                    <a:pt x="18604" y="7892"/>
                  </a:lnTo>
                  <a:lnTo>
                    <a:pt x="20575" y="8308"/>
                  </a:lnTo>
                  <a:lnTo>
                    <a:pt x="20575" y="6646"/>
                  </a:lnTo>
                  <a:lnTo>
                    <a:pt x="21600" y="6231"/>
                  </a:lnTo>
                  <a:lnTo>
                    <a:pt x="20575" y="5815"/>
                  </a:lnTo>
                  <a:lnTo>
                    <a:pt x="19590" y="4154"/>
                  </a:lnTo>
                  <a:lnTo>
                    <a:pt x="18920" y="2492"/>
                  </a:lnTo>
                  <a:lnTo>
                    <a:pt x="16594" y="3738"/>
                  </a:lnTo>
                  <a:lnTo>
                    <a:pt x="15293" y="3738"/>
                  </a:lnTo>
                  <a:lnTo>
                    <a:pt x="14939" y="2492"/>
                  </a:lnTo>
                  <a:lnTo>
                    <a:pt x="13599" y="2908"/>
                  </a:lnTo>
                  <a:lnTo>
                    <a:pt x="12613" y="2077"/>
                  </a:lnTo>
                  <a:lnTo>
                    <a:pt x="11628" y="831"/>
                  </a:lnTo>
                  <a:lnTo>
                    <a:pt x="10288" y="0"/>
                  </a:lnTo>
                  <a:lnTo>
                    <a:pt x="8947" y="415"/>
                  </a:lnTo>
                  <a:lnTo>
                    <a:pt x="7647" y="2492"/>
                  </a:lnTo>
                  <a:lnTo>
                    <a:pt x="7647" y="4569"/>
                  </a:lnTo>
                  <a:lnTo>
                    <a:pt x="6307" y="4985"/>
                  </a:lnTo>
                  <a:lnTo>
                    <a:pt x="5636" y="6646"/>
                  </a:lnTo>
                  <a:lnTo>
                    <a:pt x="4296" y="6231"/>
                  </a:lnTo>
                  <a:lnTo>
                    <a:pt x="3311" y="5400"/>
                  </a:lnTo>
                  <a:lnTo>
                    <a:pt x="1655" y="7062"/>
                  </a:lnTo>
                  <a:lnTo>
                    <a:pt x="315" y="7477"/>
                  </a:lnTo>
                  <a:lnTo>
                    <a:pt x="0" y="7477"/>
                  </a:lnTo>
                  <a:lnTo>
                    <a:pt x="0" y="7892"/>
                  </a:lnTo>
                  <a:lnTo>
                    <a:pt x="1340" y="11215"/>
                  </a:lnTo>
                  <a:lnTo>
                    <a:pt x="3311" y="7892"/>
                  </a:lnTo>
                  <a:lnTo>
                    <a:pt x="3311" y="11215"/>
                  </a:lnTo>
                  <a:lnTo>
                    <a:pt x="4966" y="9969"/>
                  </a:lnTo>
                  <a:lnTo>
                    <a:pt x="4966" y="12462"/>
                  </a:lnTo>
                  <a:lnTo>
                    <a:pt x="6977" y="13708"/>
                  </a:lnTo>
                  <a:lnTo>
                    <a:pt x="6307" y="14123"/>
                  </a:lnTo>
                  <a:lnTo>
                    <a:pt x="8632" y="16200"/>
                  </a:lnTo>
                  <a:lnTo>
                    <a:pt x="8947" y="17446"/>
                  </a:lnTo>
                  <a:lnTo>
                    <a:pt x="9972" y="18277"/>
                  </a:lnTo>
                  <a:lnTo>
                    <a:pt x="12298" y="18692"/>
                  </a:lnTo>
                  <a:lnTo>
                    <a:pt x="14623" y="19938"/>
                  </a:lnTo>
                  <a:lnTo>
                    <a:pt x="12298" y="20354"/>
                  </a:lnTo>
                  <a:lnTo>
                    <a:pt x="16279" y="21600"/>
                  </a:lnTo>
                  <a:lnTo>
                    <a:pt x="16279" y="19938"/>
                  </a:lnTo>
                  <a:lnTo>
                    <a:pt x="15293" y="18692"/>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6" name="Shape">
              <a:extLst>
                <a:ext uri="{FF2B5EF4-FFF2-40B4-BE49-F238E27FC236}">
                  <a16:creationId xmlns:a16="http://schemas.microsoft.com/office/drawing/2014/main" id="{DBE1040D-CF2D-2C42-A390-939F15912A4E}"/>
                </a:ext>
              </a:extLst>
            </p:cNvPr>
            <p:cNvSpPr/>
            <p:nvPr/>
          </p:nvSpPr>
          <p:spPr>
            <a:xfrm>
              <a:off x="20729080" y="8815578"/>
              <a:ext cx="626943" cy="451038"/>
            </a:xfrm>
            <a:custGeom>
              <a:avLst/>
              <a:gdLst/>
              <a:ahLst/>
              <a:cxnLst>
                <a:cxn ang="0">
                  <a:pos x="wd2" y="hd2"/>
                </a:cxn>
                <a:cxn ang="5400000">
                  <a:pos x="wd2" y="hd2"/>
                </a:cxn>
                <a:cxn ang="10800000">
                  <a:pos x="wd2" y="hd2"/>
                </a:cxn>
                <a:cxn ang="16200000">
                  <a:pos x="wd2" y="hd2"/>
                </a:cxn>
              </a:cxnLst>
              <a:rect l="0" t="0" r="r" b="b"/>
              <a:pathLst>
                <a:path w="21600" h="21600" extrusionOk="0">
                  <a:moveTo>
                    <a:pt x="3885" y="20736"/>
                  </a:moveTo>
                  <a:lnTo>
                    <a:pt x="7148" y="17280"/>
                  </a:lnTo>
                  <a:lnTo>
                    <a:pt x="9091" y="19008"/>
                  </a:lnTo>
                  <a:lnTo>
                    <a:pt x="11732" y="19872"/>
                  </a:lnTo>
                  <a:lnTo>
                    <a:pt x="13053" y="16416"/>
                  </a:lnTo>
                  <a:lnTo>
                    <a:pt x="15695" y="15552"/>
                  </a:lnTo>
                  <a:lnTo>
                    <a:pt x="15695" y="11232"/>
                  </a:lnTo>
                  <a:lnTo>
                    <a:pt x="18259" y="6912"/>
                  </a:lnTo>
                  <a:lnTo>
                    <a:pt x="21600" y="5184"/>
                  </a:lnTo>
                  <a:lnTo>
                    <a:pt x="18259" y="0"/>
                  </a:lnTo>
                  <a:lnTo>
                    <a:pt x="17637" y="864"/>
                  </a:lnTo>
                  <a:lnTo>
                    <a:pt x="17637" y="3456"/>
                  </a:lnTo>
                  <a:lnTo>
                    <a:pt x="14374" y="4320"/>
                  </a:lnTo>
                  <a:lnTo>
                    <a:pt x="10412" y="4320"/>
                  </a:lnTo>
                  <a:lnTo>
                    <a:pt x="7847" y="6912"/>
                  </a:lnTo>
                  <a:lnTo>
                    <a:pt x="3263" y="6912"/>
                  </a:lnTo>
                  <a:lnTo>
                    <a:pt x="622" y="7776"/>
                  </a:lnTo>
                  <a:lnTo>
                    <a:pt x="0" y="10368"/>
                  </a:lnTo>
                  <a:lnTo>
                    <a:pt x="622" y="16416"/>
                  </a:lnTo>
                  <a:lnTo>
                    <a:pt x="0" y="17280"/>
                  </a:lnTo>
                  <a:lnTo>
                    <a:pt x="1942" y="16416"/>
                  </a:lnTo>
                  <a:lnTo>
                    <a:pt x="622" y="19008"/>
                  </a:lnTo>
                  <a:lnTo>
                    <a:pt x="622" y="21600"/>
                  </a:lnTo>
                  <a:lnTo>
                    <a:pt x="1243" y="21600"/>
                  </a:lnTo>
                  <a:lnTo>
                    <a:pt x="3885" y="2073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7" name="Shape">
              <a:extLst>
                <a:ext uri="{FF2B5EF4-FFF2-40B4-BE49-F238E27FC236}">
                  <a16:creationId xmlns:a16="http://schemas.microsoft.com/office/drawing/2014/main" id="{7E694489-3364-D347-907D-23EEDF5BBC88}"/>
                </a:ext>
              </a:extLst>
            </p:cNvPr>
            <p:cNvSpPr/>
            <p:nvPr/>
          </p:nvSpPr>
          <p:spPr>
            <a:xfrm>
              <a:off x="20747122" y="8941868"/>
              <a:ext cx="1235843" cy="938158"/>
            </a:xfrm>
            <a:custGeom>
              <a:avLst/>
              <a:gdLst/>
              <a:ahLst/>
              <a:cxnLst>
                <a:cxn ang="0">
                  <a:pos x="wd2" y="hd2"/>
                </a:cxn>
                <a:cxn ang="5400000">
                  <a:pos x="wd2" y="hd2"/>
                </a:cxn>
                <a:cxn ang="10800000">
                  <a:pos x="wd2" y="hd2"/>
                </a:cxn>
                <a:cxn ang="16200000">
                  <a:pos x="wd2" y="hd2"/>
                </a:cxn>
              </a:cxnLst>
              <a:rect l="0" t="0" r="r" b="b"/>
              <a:pathLst>
                <a:path w="21600" h="21600" extrusionOk="0">
                  <a:moveTo>
                    <a:pt x="15293" y="18692"/>
                  </a:moveTo>
                  <a:lnTo>
                    <a:pt x="14939" y="17862"/>
                  </a:lnTo>
                  <a:lnTo>
                    <a:pt x="13599" y="17031"/>
                  </a:lnTo>
                  <a:lnTo>
                    <a:pt x="12613" y="15369"/>
                  </a:lnTo>
                  <a:lnTo>
                    <a:pt x="10642" y="13708"/>
                  </a:lnTo>
                  <a:lnTo>
                    <a:pt x="9302" y="11215"/>
                  </a:lnTo>
                  <a:lnTo>
                    <a:pt x="7962" y="10385"/>
                  </a:lnTo>
                  <a:lnTo>
                    <a:pt x="8632" y="7892"/>
                  </a:lnTo>
                  <a:lnTo>
                    <a:pt x="9302" y="7892"/>
                  </a:lnTo>
                  <a:lnTo>
                    <a:pt x="10642" y="8723"/>
                  </a:lnTo>
                  <a:lnTo>
                    <a:pt x="10958" y="7477"/>
                  </a:lnTo>
                  <a:lnTo>
                    <a:pt x="12298" y="7062"/>
                  </a:lnTo>
                  <a:lnTo>
                    <a:pt x="13953" y="7477"/>
                  </a:lnTo>
                  <a:lnTo>
                    <a:pt x="15924" y="7892"/>
                  </a:lnTo>
                  <a:lnTo>
                    <a:pt x="17264" y="7477"/>
                  </a:lnTo>
                  <a:lnTo>
                    <a:pt x="18604" y="7892"/>
                  </a:lnTo>
                  <a:lnTo>
                    <a:pt x="20575" y="8308"/>
                  </a:lnTo>
                  <a:lnTo>
                    <a:pt x="20575" y="6646"/>
                  </a:lnTo>
                  <a:lnTo>
                    <a:pt x="21600" y="6231"/>
                  </a:lnTo>
                  <a:lnTo>
                    <a:pt x="20575" y="5815"/>
                  </a:lnTo>
                  <a:lnTo>
                    <a:pt x="19590" y="4154"/>
                  </a:lnTo>
                  <a:lnTo>
                    <a:pt x="18920" y="2492"/>
                  </a:lnTo>
                  <a:lnTo>
                    <a:pt x="16594" y="3738"/>
                  </a:lnTo>
                  <a:lnTo>
                    <a:pt x="15293" y="3738"/>
                  </a:lnTo>
                  <a:lnTo>
                    <a:pt x="14939" y="2492"/>
                  </a:lnTo>
                  <a:lnTo>
                    <a:pt x="13599" y="2908"/>
                  </a:lnTo>
                  <a:lnTo>
                    <a:pt x="12613" y="2077"/>
                  </a:lnTo>
                  <a:lnTo>
                    <a:pt x="11628" y="831"/>
                  </a:lnTo>
                  <a:lnTo>
                    <a:pt x="10288" y="0"/>
                  </a:lnTo>
                  <a:lnTo>
                    <a:pt x="8947" y="415"/>
                  </a:lnTo>
                  <a:lnTo>
                    <a:pt x="7647" y="2492"/>
                  </a:lnTo>
                  <a:lnTo>
                    <a:pt x="7647" y="4569"/>
                  </a:lnTo>
                  <a:lnTo>
                    <a:pt x="6307" y="4985"/>
                  </a:lnTo>
                  <a:lnTo>
                    <a:pt x="5636" y="6646"/>
                  </a:lnTo>
                  <a:lnTo>
                    <a:pt x="4296" y="6231"/>
                  </a:lnTo>
                  <a:lnTo>
                    <a:pt x="3311" y="5400"/>
                  </a:lnTo>
                  <a:lnTo>
                    <a:pt x="1655" y="7062"/>
                  </a:lnTo>
                  <a:lnTo>
                    <a:pt x="315" y="7477"/>
                  </a:lnTo>
                  <a:lnTo>
                    <a:pt x="0" y="7477"/>
                  </a:lnTo>
                  <a:lnTo>
                    <a:pt x="0" y="7892"/>
                  </a:lnTo>
                  <a:lnTo>
                    <a:pt x="1340" y="11215"/>
                  </a:lnTo>
                  <a:lnTo>
                    <a:pt x="3311" y="7892"/>
                  </a:lnTo>
                  <a:lnTo>
                    <a:pt x="3311" y="11215"/>
                  </a:lnTo>
                  <a:lnTo>
                    <a:pt x="4966" y="9969"/>
                  </a:lnTo>
                  <a:lnTo>
                    <a:pt x="4966" y="12462"/>
                  </a:lnTo>
                  <a:lnTo>
                    <a:pt x="6977" y="13708"/>
                  </a:lnTo>
                  <a:lnTo>
                    <a:pt x="6307" y="14123"/>
                  </a:lnTo>
                  <a:lnTo>
                    <a:pt x="8632" y="16200"/>
                  </a:lnTo>
                  <a:lnTo>
                    <a:pt x="8947" y="17446"/>
                  </a:lnTo>
                  <a:lnTo>
                    <a:pt x="9972" y="18277"/>
                  </a:lnTo>
                  <a:lnTo>
                    <a:pt x="12298" y="18692"/>
                  </a:lnTo>
                  <a:lnTo>
                    <a:pt x="14623" y="19938"/>
                  </a:lnTo>
                  <a:lnTo>
                    <a:pt x="12298" y="20354"/>
                  </a:lnTo>
                  <a:lnTo>
                    <a:pt x="16279" y="21600"/>
                  </a:lnTo>
                  <a:lnTo>
                    <a:pt x="16279" y="19938"/>
                  </a:lnTo>
                  <a:lnTo>
                    <a:pt x="15293" y="18692"/>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8" name="Shape">
              <a:extLst>
                <a:ext uri="{FF2B5EF4-FFF2-40B4-BE49-F238E27FC236}">
                  <a16:creationId xmlns:a16="http://schemas.microsoft.com/office/drawing/2014/main" id="{7DD1459C-CAC7-A049-ADA6-F8125CADBBAF}"/>
                </a:ext>
              </a:extLst>
            </p:cNvPr>
            <p:cNvSpPr/>
            <p:nvPr/>
          </p:nvSpPr>
          <p:spPr>
            <a:xfrm>
              <a:off x="21202670" y="9248573"/>
              <a:ext cx="875013" cy="721661"/>
            </a:xfrm>
            <a:custGeom>
              <a:avLst/>
              <a:gdLst/>
              <a:ahLst/>
              <a:cxnLst>
                <a:cxn ang="0">
                  <a:pos x="wd2" y="hd2"/>
                </a:cxn>
                <a:cxn ang="5400000">
                  <a:pos x="wd2" y="hd2"/>
                </a:cxn>
                <a:cxn ang="10800000">
                  <a:pos x="wd2" y="hd2"/>
                </a:cxn>
                <a:cxn ang="16200000">
                  <a:pos x="wd2" y="hd2"/>
                </a:cxn>
              </a:cxnLst>
              <a:rect l="0" t="0" r="r" b="b"/>
              <a:pathLst>
                <a:path w="21600" h="21600" extrusionOk="0">
                  <a:moveTo>
                    <a:pt x="15977" y="17820"/>
                  </a:moveTo>
                  <a:lnTo>
                    <a:pt x="17369" y="16740"/>
                  </a:lnTo>
                  <a:lnTo>
                    <a:pt x="17814" y="14580"/>
                  </a:lnTo>
                  <a:lnTo>
                    <a:pt x="19262" y="14580"/>
                  </a:lnTo>
                  <a:lnTo>
                    <a:pt x="18761" y="12960"/>
                  </a:lnTo>
                  <a:lnTo>
                    <a:pt x="21600" y="11880"/>
                  </a:lnTo>
                  <a:lnTo>
                    <a:pt x="20153" y="9180"/>
                  </a:lnTo>
                  <a:lnTo>
                    <a:pt x="21600" y="8100"/>
                  </a:lnTo>
                  <a:lnTo>
                    <a:pt x="19262" y="6480"/>
                  </a:lnTo>
                  <a:lnTo>
                    <a:pt x="18761" y="4320"/>
                  </a:lnTo>
                  <a:lnTo>
                    <a:pt x="18761" y="2160"/>
                  </a:lnTo>
                  <a:lnTo>
                    <a:pt x="16924" y="2160"/>
                  </a:lnTo>
                  <a:lnTo>
                    <a:pt x="16423" y="1080"/>
                  </a:lnTo>
                  <a:lnTo>
                    <a:pt x="15031" y="1080"/>
                  </a:lnTo>
                  <a:lnTo>
                    <a:pt x="13138" y="540"/>
                  </a:lnTo>
                  <a:lnTo>
                    <a:pt x="11245" y="1080"/>
                  </a:lnTo>
                  <a:lnTo>
                    <a:pt x="8462" y="540"/>
                  </a:lnTo>
                  <a:lnTo>
                    <a:pt x="6124" y="0"/>
                  </a:lnTo>
                  <a:lnTo>
                    <a:pt x="4231" y="540"/>
                  </a:lnTo>
                  <a:lnTo>
                    <a:pt x="3786" y="2160"/>
                  </a:lnTo>
                  <a:lnTo>
                    <a:pt x="1893" y="1080"/>
                  </a:lnTo>
                  <a:lnTo>
                    <a:pt x="946" y="1080"/>
                  </a:lnTo>
                  <a:lnTo>
                    <a:pt x="0" y="4320"/>
                  </a:lnTo>
                  <a:lnTo>
                    <a:pt x="1893" y="5400"/>
                  </a:lnTo>
                  <a:lnTo>
                    <a:pt x="3786" y="8640"/>
                  </a:lnTo>
                  <a:lnTo>
                    <a:pt x="6569" y="10800"/>
                  </a:lnTo>
                  <a:lnTo>
                    <a:pt x="7961" y="12960"/>
                  </a:lnTo>
                  <a:lnTo>
                    <a:pt x="9854" y="14040"/>
                  </a:lnTo>
                  <a:lnTo>
                    <a:pt x="10355" y="15120"/>
                  </a:lnTo>
                  <a:lnTo>
                    <a:pt x="11746" y="16740"/>
                  </a:lnTo>
                  <a:lnTo>
                    <a:pt x="11746" y="18900"/>
                  </a:lnTo>
                  <a:lnTo>
                    <a:pt x="16423" y="21600"/>
                  </a:lnTo>
                  <a:lnTo>
                    <a:pt x="16423" y="18900"/>
                  </a:lnTo>
                  <a:lnTo>
                    <a:pt x="15977" y="1782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9" name="Shape">
              <a:extLst>
                <a:ext uri="{FF2B5EF4-FFF2-40B4-BE49-F238E27FC236}">
                  <a16:creationId xmlns:a16="http://schemas.microsoft.com/office/drawing/2014/main" id="{3E28AF72-E7CE-7241-814F-009CC44F6284}"/>
                </a:ext>
              </a:extLst>
            </p:cNvPr>
            <p:cNvSpPr/>
            <p:nvPr/>
          </p:nvSpPr>
          <p:spPr>
            <a:xfrm>
              <a:off x="21259049" y="8274332"/>
              <a:ext cx="1292223" cy="829910"/>
            </a:xfrm>
            <a:custGeom>
              <a:avLst/>
              <a:gdLst/>
              <a:ahLst/>
              <a:cxnLst>
                <a:cxn ang="0">
                  <a:pos x="wd2" y="hd2"/>
                </a:cxn>
                <a:cxn ang="5400000">
                  <a:pos x="wd2" y="hd2"/>
                </a:cxn>
                <a:cxn ang="10800000">
                  <a:pos x="wd2" y="hd2"/>
                </a:cxn>
                <a:cxn ang="16200000">
                  <a:pos x="wd2" y="hd2"/>
                </a:cxn>
              </a:cxnLst>
              <a:rect l="0" t="0" r="r" b="b"/>
              <a:pathLst>
                <a:path w="21600" h="21600" extrusionOk="0">
                  <a:moveTo>
                    <a:pt x="11120" y="18783"/>
                  </a:moveTo>
                  <a:lnTo>
                    <a:pt x="12402" y="17843"/>
                  </a:lnTo>
                  <a:lnTo>
                    <a:pt x="14325" y="17843"/>
                  </a:lnTo>
                  <a:lnTo>
                    <a:pt x="15569" y="16904"/>
                  </a:lnTo>
                  <a:lnTo>
                    <a:pt x="16549" y="15965"/>
                  </a:lnTo>
                  <a:lnTo>
                    <a:pt x="17152" y="15496"/>
                  </a:lnTo>
                  <a:lnTo>
                    <a:pt x="17491" y="13148"/>
                  </a:lnTo>
                  <a:lnTo>
                    <a:pt x="17793" y="11739"/>
                  </a:lnTo>
                  <a:lnTo>
                    <a:pt x="18773" y="9861"/>
                  </a:lnTo>
                  <a:lnTo>
                    <a:pt x="19715" y="6574"/>
                  </a:lnTo>
                  <a:lnTo>
                    <a:pt x="20658" y="4226"/>
                  </a:lnTo>
                  <a:lnTo>
                    <a:pt x="21600" y="2817"/>
                  </a:lnTo>
                  <a:lnTo>
                    <a:pt x="20658" y="1409"/>
                  </a:lnTo>
                  <a:lnTo>
                    <a:pt x="19376" y="0"/>
                  </a:lnTo>
                  <a:lnTo>
                    <a:pt x="17793" y="470"/>
                  </a:lnTo>
                  <a:lnTo>
                    <a:pt x="16850" y="0"/>
                  </a:lnTo>
                  <a:lnTo>
                    <a:pt x="15267" y="470"/>
                  </a:lnTo>
                  <a:lnTo>
                    <a:pt x="13985" y="470"/>
                  </a:lnTo>
                  <a:lnTo>
                    <a:pt x="12402" y="3287"/>
                  </a:lnTo>
                  <a:lnTo>
                    <a:pt x="10819" y="2817"/>
                  </a:lnTo>
                  <a:lnTo>
                    <a:pt x="10517" y="3757"/>
                  </a:lnTo>
                  <a:lnTo>
                    <a:pt x="8595" y="4696"/>
                  </a:lnTo>
                  <a:lnTo>
                    <a:pt x="8595" y="6574"/>
                  </a:lnTo>
                  <a:lnTo>
                    <a:pt x="4147" y="7513"/>
                  </a:lnTo>
                  <a:lnTo>
                    <a:pt x="3204" y="6574"/>
                  </a:lnTo>
                  <a:lnTo>
                    <a:pt x="2563" y="6104"/>
                  </a:lnTo>
                  <a:lnTo>
                    <a:pt x="2563" y="7513"/>
                  </a:lnTo>
                  <a:lnTo>
                    <a:pt x="980" y="8452"/>
                  </a:lnTo>
                  <a:lnTo>
                    <a:pt x="980" y="10800"/>
                  </a:lnTo>
                  <a:lnTo>
                    <a:pt x="641" y="13148"/>
                  </a:lnTo>
                  <a:lnTo>
                    <a:pt x="0" y="14087"/>
                  </a:lnTo>
                  <a:lnTo>
                    <a:pt x="1621" y="16904"/>
                  </a:lnTo>
                  <a:lnTo>
                    <a:pt x="1282" y="17374"/>
                  </a:lnTo>
                  <a:lnTo>
                    <a:pt x="2563" y="18313"/>
                  </a:lnTo>
                  <a:lnTo>
                    <a:pt x="3506" y="19722"/>
                  </a:lnTo>
                  <a:lnTo>
                    <a:pt x="4448" y="20661"/>
                  </a:lnTo>
                  <a:lnTo>
                    <a:pt x="5730" y="20191"/>
                  </a:lnTo>
                  <a:lnTo>
                    <a:pt x="6069" y="21600"/>
                  </a:lnTo>
                  <a:lnTo>
                    <a:pt x="7313" y="21600"/>
                  </a:lnTo>
                  <a:lnTo>
                    <a:pt x="9537" y="20191"/>
                  </a:lnTo>
                  <a:lnTo>
                    <a:pt x="9876" y="20191"/>
                  </a:lnTo>
                  <a:lnTo>
                    <a:pt x="10178" y="18783"/>
                  </a:lnTo>
                  <a:lnTo>
                    <a:pt x="11120" y="1878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0" name="Shape">
              <a:extLst>
                <a:ext uri="{FF2B5EF4-FFF2-40B4-BE49-F238E27FC236}">
                  <a16:creationId xmlns:a16="http://schemas.microsoft.com/office/drawing/2014/main" id="{90E47A87-8502-D742-80B5-B655072A1325}"/>
                </a:ext>
              </a:extLst>
            </p:cNvPr>
            <p:cNvSpPr/>
            <p:nvPr/>
          </p:nvSpPr>
          <p:spPr>
            <a:xfrm>
              <a:off x="21202670" y="9248573"/>
              <a:ext cx="875013" cy="721661"/>
            </a:xfrm>
            <a:custGeom>
              <a:avLst/>
              <a:gdLst/>
              <a:ahLst/>
              <a:cxnLst>
                <a:cxn ang="0">
                  <a:pos x="wd2" y="hd2"/>
                </a:cxn>
                <a:cxn ang="5400000">
                  <a:pos x="wd2" y="hd2"/>
                </a:cxn>
                <a:cxn ang="10800000">
                  <a:pos x="wd2" y="hd2"/>
                </a:cxn>
                <a:cxn ang="16200000">
                  <a:pos x="wd2" y="hd2"/>
                </a:cxn>
              </a:cxnLst>
              <a:rect l="0" t="0" r="r" b="b"/>
              <a:pathLst>
                <a:path w="21600" h="21600" extrusionOk="0">
                  <a:moveTo>
                    <a:pt x="15977" y="17820"/>
                  </a:moveTo>
                  <a:lnTo>
                    <a:pt x="17369" y="16740"/>
                  </a:lnTo>
                  <a:lnTo>
                    <a:pt x="17814" y="14580"/>
                  </a:lnTo>
                  <a:lnTo>
                    <a:pt x="19262" y="14580"/>
                  </a:lnTo>
                  <a:lnTo>
                    <a:pt x="18761" y="12960"/>
                  </a:lnTo>
                  <a:lnTo>
                    <a:pt x="21600" y="11880"/>
                  </a:lnTo>
                  <a:lnTo>
                    <a:pt x="20153" y="9180"/>
                  </a:lnTo>
                  <a:lnTo>
                    <a:pt x="21600" y="8100"/>
                  </a:lnTo>
                  <a:lnTo>
                    <a:pt x="19262" y="6480"/>
                  </a:lnTo>
                  <a:lnTo>
                    <a:pt x="18761" y="4320"/>
                  </a:lnTo>
                  <a:lnTo>
                    <a:pt x="18761" y="2160"/>
                  </a:lnTo>
                  <a:lnTo>
                    <a:pt x="16924" y="2160"/>
                  </a:lnTo>
                  <a:lnTo>
                    <a:pt x="16423" y="1080"/>
                  </a:lnTo>
                  <a:lnTo>
                    <a:pt x="15031" y="1080"/>
                  </a:lnTo>
                  <a:lnTo>
                    <a:pt x="13138" y="540"/>
                  </a:lnTo>
                  <a:lnTo>
                    <a:pt x="11245" y="1080"/>
                  </a:lnTo>
                  <a:lnTo>
                    <a:pt x="8462" y="540"/>
                  </a:lnTo>
                  <a:lnTo>
                    <a:pt x="6124" y="0"/>
                  </a:lnTo>
                  <a:lnTo>
                    <a:pt x="4231" y="540"/>
                  </a:lnTo>
                  <a:lnTo>
                    <a:pt x="3786" y="2160"/>
                  </a:lnTo>
                  <a:lnTo>
                    <a:pt x="1893" y="1080"/>
                  </a:lnTo>
                  <a:lnTo>
                    <a:pt x="946" y="1080"/>
                  </a:lnTo>
                  <a:lnTo>
                    <a:pt x="0" y="4320"/>
                  </a:lnTo>
                  <a:lnTo>
                    <a:pt x="1893" y="5400"/>
                  </a:lnTo>
                  <a:lnTo>
                    <a:pt x="3786" y="8640"/>
                  </a:lnTo>
                  <a:lnTo>
                    <a:pt x="6569" y="10800"/>
                  </a:lnTo>
                  <a:lnTo>
                    <a:pt x="7961" y="12960"/>
                  </a:lnTo>
                  <a:lnTo>
                    <a:pt x="9854" y="14040"/>
                  </a:lnTo>
                  <a:lnTo>
                    <a:pt x="10355" y="15120"/>
                  </a:lnTo>
                  <a:lnTo>
                    <a:pt x="11746" y="16740"/>
                  </a:lnTo>
                  <a:lnTo>
                    <a:pt x="11746" y="18900"/>
                  </a:lnTo>
                  <a:lnTo>
                    <a:pt x="16423" y="21600"/>
                  </a:lnTo>
                  <a:lnTo>
                    <a:pt x="16423" y="18900"/>
                  </a:lnTo>
                  <a:lnTo>
                    <a:pt x="15977" y="1782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1" name="Shape">
              <a:extLst>
                <a:ext uri="{FF2B5EF4-FFF2-40B4-BE49-F238E27FC236}">
                  <a16:creationId xmlns:a16="http://schemas.microsoft.com/office/drawing/2014/main" id="{117F68DB-2ED6-EC48-86D9-BD9BB975B23A}"/>
                </a:ext>
              </a:extLst>
            </p:cNvPr>
            <p:cNvSpPr/>
            <p:nvPr/>
          </p:nvSpPr>
          <p:spPr>
            <a:xfrm>
              <a:off x="21259049" y="8274332"/>
              <a:ext cx="1292223" cy="829910"/>
            </a:xfrm>
            <a:custGeom>
              <a:avLst/>
              <a:gdLst/>
              <a:ahLst/>
              <a:cxnLst>
                <a:cxn ang="0">
                  <a:pos x="wd2" y="hd2"/>
                </a:cxn>
                <a:cxn ang="5400000">
                  <a:pos x="wd2" y="hd2"/>
                </a:cxn>
                <a:cxn ang="10800000">
                  <a:pos x="wd2" y="hd2"/>
                </a:cxn>
                <a:cxn ang="16200000">
                  <a:pos x="wd2" y="hd2"/>
                </a:cxn>
              </a:cxnLst>
              <a:rect l="0" t="0" r="r" b="b"/>
              <a:pathLst>
                <a:path w="21600" h="21600" extrusionOk="0">
                  <a:moveTo>
                    <a:pt x="11120" y="18783"/>
                  </a:moveTo>
                  <a:lnTo>
                    <a:pt x="12402" y="17843"/>
                  </a:lnTo>
                  <a:lnTo>
                    <a:pt x="14325" y="17843"/>
                  </a:lnTo>
                  <a:lnTo>
                    <a:pt x="15569" y="16904"/>
                  </a:lnTo>
                  <a:lnTo>
                    <a:pt x="16549" y="15965"/>
                  </a:lnTo>
                  <a:lnTo>
                    <a:pt x="17152" y="15496"/>
                  </a:lnTo>
                  <a:lnTo>
                    <a:pt x="17491" y="13148"/>
                  </a:lnTo>
                  <a:lnTo>
                    <a:pt x="17793" y="11739"/>
                  </a:lnTo>
                  <a:lnTo>
                    <a:pt x="18773" y="9861"/>
                  </a:lnTo>
                  <a:lnTo>
                    <a:pt x="19715" y="6574"/>
                  </a:lnTo>
                  <a:lnTo>
                    <a:pt x="20658" y="4226"/>
                  </a:lnTo>
                  <a:lnTo>
                    <a:pt x="21600" y="2817"/>
                  </a:lnTo>
                  <a:lnTo>
                    <a:pt x="20658" y="1409"/>
                  </a:lnTo>
                  <a:lnTo>
                    <a:pt x="19376" y="0"/>
                  </a:lnTo>
                  <a:lnTo>
                    <a:pt x="17793" y="470"/>
                  </a:lnTo>
                  <a:lnTo>
                    <a:pt x="16850" y="0"/>
                  </a:lnTo>
                  <a:lnTo>
                    <a:pt x="15267" y="470"/>
                  </a:lnTo>
                  <a:lnTo>
                    <a:pt x="13985" y="470"/>
                  </a:lnTo>
                  <a:lnTo>
                    <a:pt x="12402" y="3287"/>
                  </a:lnTo>
                  <a:lnTo>
                    <a:pt x="10819" y="2817"/>
                  </a:lnTo>
                  <a:lnTo>
                    <a:pt x="10517" y="3757"/>
                  </a:lnTo>
                  <a:lnTo>
                    <a:pt x="8595" y="4696"/>
                  </a:lnTo>
                  <a:lnTo>
                    <a:pt x="8595" y="6574"/>
                  </a:lnTo>
                  <a:lnTo>
                    <a:pt x="4147" y="7513"/>
                  </a:lnTo>
                  <a:lnTo>
                    <a:pt x="3204" y="6574"/>
                  </a:lnTo>
                  <a:lnTo>
                    <a:pt x="2563" y="6104"/>
                  </a:lnTo>
                  <a:lnTo>
                    <a:pt x="2563" y="7513"/>
                  </a:lnTo>
                  <a:lnTo>
                    <a:pt x="980" y="8452"/>
                  </a:lnTo>
                  <a:lnTo>
                    <a:pt x="980" y="10800"/>
                  </a:lnTo>
                  <a:lnTo>
                    <a:pt x="641" y="13148"/>
                  </a:lnTo>
                  <a:lnTo>
                    <a:pt x="0" y="14087"/>
                  </a:lnTo>
                  <a:lnTo>
                    <a:pt x="1621" y="16904"/>
                  </a:lnTo>
                  <a:lnTo>
                    <a:pt x="1282" y="17374"/>
                  </a:lnTo>
                  <a:lnTo>
                    <a:pt x="2563" y="18313"/>
                  </a:lnTo>
                  <a:lnTo>
                    <a:pt x="3506" y="19722"/>
                  </a:lnTo>
                  <a:lnTo>
                    <a:pt x="4448" y="20661"/>
                  </a:lnTo>
                  <a:lnTo>
                    <a:pt x="5730" y="20191"/>
                  </a:lnTo>
                  <a:lnTo>
                    <a:pt x="6069" y="21600"/>
                  </a:lnTo>
                  <a:lnTo>
                    <a:pt x="7313" y="21600"/>
                  </a:lnTo>
                  <a:lnTo>
                    <a:pt x="9537" y="20191"/>
                  </a:lnTo>
                  <a:lnTo>
                    <a:pt x="9876" y="20191"/>
                  </a:lnTo>
                  <a:lnTo>
                    <a:pt x="10178" y="18783"/>
                  </a:lnTo>
                  <a:lnTo>
                    <a:pt x="11120" y="1878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2" name="Triangle">
              <a:extLst>
                <a:ext uri="{FF2B5EF4-FFF2-40B4-BE49-F238E27FC236}">
                  <a16:creationId xmlns:a16="http://schemas.microsoft.com/office/drawing/2014/main" id="{44C7B4EF-65AE-7F4B-9B48-AA24E1C50F1F}"/>
                </a:ext>
              </a:extLst>
            </p:cNvPr>
            <p:cNvSpPr/>
            <p:nvPr/>
          </p:nvSpPr>
          <p:spPr>
            <a:xfrm>
              <a:off x="22285160" y="8274332"/>
              <a:ext cx="58636" cy="18043"/>
            </a:xfrm>
            <a:custGeom>
              <a:avLst/>
              <a:gdLst/>
              <a:ahLst/>
              <a:cxnLst>
                <a:cxn ang="0">
                  <a:pos x="wd2" y="hd2"/>
                </a:cxn>
                <a:cxn ang="5400000">
                  <a:pos x="wd2" y="hd2"/>
                </a:cxn>
                <a:cxn ang="10800000">
                  <a:pos x="wd2" y="hd2"/>
                </a:cxn>
                <a:cxn ang="16200000">
                  <a:pos x="wd2" y="hd2"/>
                </a:cxn>
              </a:cxnLst>
              <a:rect l="0" t="0" r="r" b="b"/>
              <a:pathLst>
                <a:path w="21600" h="21600" extrusionOk="0">
                  <a:moveTo>
                    <a:pt x="14123" y="21600"/>
                  </a:moveTo>
                  <a:lnTo>
                    <a:pt x="21600" y="21600"/>
                  </a:lnTo>
                  <a:lnTo>
                    <a:pt x="0" y="0"/>
                  </a:lnTo>
                  <a:lnTo>
                    <a:pt x="14123"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3" name="Triangle">
              <a:extLst>
                <a:ext uri="{FF2B5EF4-FFF2-40B4-BE49-F238E27FC236}">
                  <a16:creationId xmlns:a16="http://schemas.microsoft.com/office/drawing/2014/main" id="{907937F5-C944-A640-9B85-75254E1A7A5B}"/>
                </a:ext>
              </a:extLst>
            </p:cNvPr>
            <p:cNvSpPr/>
            <p:nvPr/>
          </p:nvSpPr>
          <p:spPr>
            <a:xfrm>
              <a:off x="22343794" y="8292374"/>
              <a:ext cx="38339"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lnTo>
                    <a:pt x="0" y="0"/>
                  </a:lnTo>
                  <a:lnTo>
                    <a:pt x="21600" y="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4" name="Line">
              <a:extLst>
                <a:ext uri="{FF2B5EF4-FFF2-40B4-BE49-F238E27FC236}">
                  <a16:creationId xmlns:a16="http://schemas.microsoft.com/office/drawing/2014/main" id="{8E3C3355-D7FF-7441-82F4-4A6FA6548100}"/>
                </a:ext>
              </a:extLst>
            </p:cNvPr>
            <p:cNvSpPr/>
            <p:nvPr/>
          </p:nvSpPr>
          <p:spPr>
            <a:xfrm flipV="1">
              <a:off x="22323497" y="8274332"/>
              <a:ext cx="58636" cy="18043"/>
            </a:xfrm>
            <a:prstGeom prst="line">
              <a:avLst/>
            </a:pr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5" name="Line">
              <a:extLst>
                <a:ext uri="{FF2B5EF4-FFF2-40B4-BE49-F238E27FC236}">
                  <a16:creationId xmlns:a16="http://schemas.microsoft.com/office/drawing/2014/main" id="{69A0F878-1128-5E49-852A-3B107A603250}"/>
                </a:ext>
              </a:extLst>
            </p:cNvPr>
            <p:cNvSpPr/>
            <p:nvPr/>
          </p:nvSpPr>
          <p:spPr>
            <a:xfrm flipV="1">
              <a:off x="22323497" y="8274332"/>
              <a:ext cx="58636" cy="18043"/>
            </a:xfrm>
            <a:prstGeom prst="line">
              <a:avLst/>
            </a:pr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6" name="Triangle">
              <a:extLst>
                <a:ext uri="{FF2B5EF4-FFF2-40B4-BE49-F238E27FC236}">
                  <a16:creationId xmlns:a16="http://schemas.microsoft.com/office/drawing/2014/main" id="{7A453A32-6949-234C-B8F3-AEEF8D021080}"/>
                </a:ext>
              </a:extLst>
            </p:cNvPr>
            <p:cNvSpPr/>
            <p:nvPr/>
          </p:nvSpPr>
          <p:spPr>
            <a:xfrm>
              <a:off x="22267118" y="8274332"/>
              <a:ext cx="180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7" name="Shape">
              <a:extLst>
                <a:ext uri="{FF2B5EF4-FFF2-40B4-BE49-F238E27FC236}">
                  <a16:creationId xmlns:a16="http://schemas.microsoft.com/office/drawing/2014/main" id="{805907EF-DB67-9647-9DA6-87A988649F7D}"/>
                </a:ext>
              </a:extLst>
            </p:cNvPr>
            <p:cNvSpPr/>
            <p:nvPr/>
          </p:nvSpPr>
          <p:spPr>
            <a:xfrm>
              <a:off x="21696556" y="8057835"/>
              <a:ext cx="58636" cy="360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10800"/>
                  </a:lnTo>
                  <a:lnTo>
                    <a:pt x="14123" y="21600"/>
                  </a:lnTo>
                  <a:lnTo>
                    <a:pt x="21600"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8" name="Triangle">
              <a:extLst>
                <a:ext uri="{FF2B5EF4-FFF2-40B4-BE49-F238E27FC236}">
                  <a16:creationId xmlns:a16="http://schemas.microsoft.com/office/drawing/2014/main" id="{F4FF570A-2164-CA40-BDAE-AFB19B22EA2F}"/>
                </a:ext>
              </a:extLst>
            </p:cNvPr>
            <p:cNvSpPr/>
            <p:nvPr/>
          </p:nvSpPr>
          <p:spPr>
            <a:xfrm>
              <a:off x="22267118" y="8274332"/>
              <a:ext cx="180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9" name="Shape">
              <a:extLst>
                <a:ext uri="{FF2B5EF4-FFF2-40B4-BE49-F238E27FC236}">
                  <a16:creationId xmlns:a16="http://schemas.microsoft.com/office/drawing/2014/main" id="{8EEDD3D9-9805-9641-BD03-7359093C90E5}"/>
                </a:ext>
              </a:extLst>
            </p:cNvPr>
            <p:cNvSpPr/>
            <p:nvPr/>
          </p:nvSpPr>
          <p:spPr>
            <a:xfrm>
              <a:off x="21696556" y="8057835"/>
              <a:ext cx="58636" cy="360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10800"/>
                  </a:lnTo>
                  <a:lnTo>
                    <a:pt x="14123" y="21600"/>
                  </a:lnTo>
                  <a:lnTo>
                    <a:pt x="21600"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0" name="Shape">
              <a:extLst>
                <a:ext uri="{FF2B5EF4-FFF2-40B4-BE49-F238E27FC236}">
                  <a16:creationId xmlns:a16="http://schemas.microsoft.com/office/drawing/2014/main" id="{9C4DAAB4-58ED-AF49-945F-A87090974D56}"/>
                </a:ext>
              </a:extLst>
            </p:cNvPr>
            <p:cNvSpPr/>
            <p:nvPr/>
          </p:nvSpPr>
          <p:spPr>
            <a:xfrm>
              <a:off x="21356023" y="8039793"/>
              <a:ext cx="1082491" cy="523205"/>
            </a:xfrm>
            <a:custGeom>
              <a:avLst/>
              <a:gdLst/>
              <a:ahLst/>
              <a:cxnLst>
                <a:cxn ang="0">
                  <a:pos x="wd2" y="hd2"/>
                </a:cxn>
                <a:cxn ang="5400000">
                  <a:pos x="wd2" y="hd2"/>
                </a:cxn>
                <a:cxn ang="10800000">
                  <a:pos x="wd2" y="hd2"/>
                </a:cxn>
                <a:cxn ang="16200000">
                  <a:pos x="wd2" y="hd2"/>
                </a:cxn>
              </a:cxnLst>
              <a:rect l="0" t="0" r="r" b="b"/>
              <a:pathLst>
                <a:path w="21600" h="21600" extrusionOk="0">
                  <a:moveTo>
                    <a:pt x="18945" y="745"/>
                  </a:moveTo>
                  <a:lnTo>
                    <a:pt x="17820" y="0"/>
                  </a:lnTo>
                  <a:lnTo>
                    <a:pt x="15885" y="0"/>
                  </a:lnTo>
                  <a:lnTo>
                    <a:pt x="14760" y="1490"/>
                  </a:lnTo>
                  <a:lnTo>
                    <a:pt x="13230" y="1490"/>
                  </a:lnTo>
                  <a:lnTo>
                    <a:pt x="12105" y="3724"/>
                  </a:lnTo>
                  <a:lnTo>
                    <a:pt x="10980" y="3724"/>
                  </a:lnTo>
                  <a:lnTo>
                    <a:pt x="10620" y="2234"/>
                  </a:lnTo>
                  <a:lnTo>
                    <a:pt x="9450" y="0"/>
                  </a:lnTo>
                  <a:lnTo>
                    <a:pt x="7965" y="2234"/>
                  </a:lnTo>
                  <a:lnTo>
                    <a:pt x="7560" y="2234"/>
                  </a:lnTo>
                  <a:lnTo>
                    <a:pt x="6795" y="1490"/>
                  </a:lnTo>
                  <a:lnTo>
                    <a:pt x="5670" y="2979"/>
                  </a:lnTo>
                  <a:lnTo>
                    <a:pt x="4545" y="5214"/>
                  </a:lnTo>
                  <a:lnTo>
                    <a:pt x="3015" y="9683"/>
                  </a:lnTo>
                  <a:lnTo>
                    <a:pt x="1125" y="9683"/>
                  </a:lnTo>
                  <a:lnTo>
                    <a:pt x="0" y="12662"/>
                  </a:lnTo>
                  <a:lnTo>
                    <a:pt x="0" y="16386"/>
                  </a:lnTo>
                  <a:lnTo>
                    <a:pt x="1485" y="18621"/>
                  </a:lnTo>
                  <a:lnTo>
                    <a:pt x="1125" y="19366"/>
                  </a:lnTo>
                  <a:lnTo>
                    <a:pt x="1890" y="20110"/>
                  </a:lnTo>
                  <a:lnTo>
                    <a:pt x="3015" y="21600"/>
                  </a:lnTo>
                  <a:lnTo>
                    <a:pt x="8325" y="20110"/>
                  </a:lnTo>
                  <a:lnTo>
                    <a:pt x="8325" y="17131"/>
                  </a:lnTo>
                  <a:lnTo>
                    <a:pt x="10620" y="15641"/>
                  </a:lnTo>
                  <a:lnTo>
                    <a:pt x="10980" y="14152"/>
                  </a:lnTo>
                  <a:lnTo>
                    <a:pt x="12870" y="14897"/>
                  </a:lnTo>
                  <a:lnTo>
                    <a:pt x="14760" y="10428"/>
                  </a:lnTo>
                  <a:lnTo>
                    <a:pt x="16290" y="10428"/>
                  </a:lnTo>
                  <a:lnTo>
                    <a:pt x="18180" y="9683"/>
                  </a:lnTo>
                  <a:lnTo>
                    <a:pt x="18540" y="9683"/>
                  </a:lnTo>
                  <a:lnTo>
                    <a:pt x="19710" y="10428"/>
                  </a:lnTo>
                  <a:lnTo>
                    <a:pt x="20475" y="10428"/>
                  </a:lnTo>
                  <a:lnTo>
                    <a:pt x="20835" y="5959"/>
                  </a:lnTo>
                  <a:lnTo>
                    <a:pt x="21600" y="1490"/>
                  </a:lnTo>
                  <a:lnTo>
                    <a:pt x="18945" y="745"/>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1" name="Shape">
              <a:extLst>
                <a:ext uri="{FF2B5EF4-FFF2-40B4-BE49-F238E27FC236}">
                  <a16:creationId xmlns:a16="http://schemas.microsoft.com/office/drawing/2014/main" id="{37648D84-6D9E-AF43-9CE3-05B783EAD422}"/>
                </a:ext>
              </a:extLst>
            </p:cNvPr>
            <p:cNvSpPr/>
            <p:nvPr/>
          </p:nvSpPr>
          <p:spPr>
            <a:xfrm>
              <a:off x="21849908" y="8941868"/>
              <a:ext cx="987772" cy="1136615"/>
            </a:xfrm>
            <a:custGeom>
              <a:avLst/>
              <a:gdLst/>
              <a:ahLst/>
              <a:cxnLst>
                <a:cxn ang="0">
                  <a:pos x="wd2" y="hd2"/>
                </a:cxn>
                <a:cxn ang="5400000">
                  <a:pos x="wd2" y="hd2"/>
                </a:cxn>
                <a:cxn ang="10800000">
                  <a:pos x="wd2" y="hd2"/>
                </a:cxn>
                <a:cxn ang="16200000">
                  <a:pos x="wd2" y="hd2"/>
                </a:cxn>
              </a:cxnLst>
              <a:rect l="0" t="0" r="r" b="b"/>
              <a:pathLst>
                <a:path w="21600" h="21600" extrusionOk="0">
                  <a:moveTo>
                    <a:pt x="6214" y="18171"/>
                  </a:moveTo>
                  <a:lnTo>
                    <a:pt x="7890" y="18857"/>
                  </a:lnTo>
                  <a:lnTo>
                    <a:pt x="9123" y="18857"/>
                  </a:lnTo>
                  <a:lnTo>
                    <a:pt x="9962" y="19543"/>
                  </a:lnTo>
                  <a:lnTo>
                    <a:pt x="11638" y="21257"/>
                  </a:lnTo>
                  <a:lnTo>
                    <a:pt x="12427" y="21600"/>
                  </a:lnTo>
                  <a:lnTo>
                    <a:pt x="12871" y="20229"/>
                  </a:lnTo>
                  <a:lnTo>
                    <a:pt x="15337" y="19543"/>
                  </a:lnTo>
                  <a:lnTo>
                    <a:pt x="18247" y="18514"/>
                  </a:lnTo>
                  <a:lnTo>
                    <a:pt x="20367" y="18514"/>
                  </a:lnTo>
                  <a:lnTo>
                    <a:pt x="20762" y="17143"/>
                  </a:lnTo>
                  <a:lnTo>
                    <a:pt x="19923" y="16800"/>
                  </a:lnTo>
                  <a:lnTo>
                    <a:pt x="19923" y="15429"/>
                  </a:lnTo>
                  <a:lnTo>
                    <a:pt x="20762" y="15086"/>
                  </a:lnTo>
                  <a:lnTo>
                    <a:pt x="21600" y="13371"/>
                  </a:lnTo>
                  <a:lnTo>
                    <a:pt x="19529" y="12000"/>
                  </a:lnTo>
                  <a:lnTo>
                    <a:pt x="18690" y="10629"/>
                  </a:lnTo>
                  <a:lnTo>
                    <a:pt x="18247" y="9257"/>
                  </a:lnTo>
                  <a:lnTo>
                    <a:pt x="19085" y="7886"/>
                  </a:lnTo>
                  <a:lnTo>
                    <a:pt x="18247" y="7543"/>
                  </a:lnTo>
                  <a:lnTo>
                    <a:pt x="18247" y="5829"/>
                  </a:lnTo>
                  <a:lnTo>
                    <a:pt x="16175" y="6857"/>
                  </a:lnTo>
                  <a:lnTo>
                    <a:pt x="14104" y="6171"/>
                  </a:lnTo>
                  <a:lnTo>
                    <a:pt x="12033" y="5829"/>
                  </a:lnTo>
                  <a:lnTo>
                    <a:pt x="12871" y="4457"/>
                  </a:lnTo>
                  <a:lnTo>
                    <a:pt x="10800" y="3771"/>
                  </a:lnTo>
                  <a:lnTo>
                    <a:pt x="9123" y="2743"/>
                  </a:lnTo>
                  <a:lnTo>
                    <a:pt x="8729" y="1714"/>
                  </a:lnTo>
                  <a:lnTo>
                    <a:pt x="7052" y="686"/>
                  </a:lnTo>
                  <a:lnTo>
                    <a:pt x="6214" y="0"/>
                  </a:lnTo>
                  <a:lnTo>
                    <a:pt x="5819" y="343"/>
                  </a:lnTo>
                  <a:lnTo>
                    <a:pt x="3304" y="343"/>
                  </a:lnTo>
                  <a:lnTo>
                    <a:pt x="1627" y="1029"/>
                  </a:lnTo>
                  <a:lnTo>
                    <a:pt x="395" y="1029"/>
                  </a:lnTo>
                  <a:lnTo>
                    <a:pt x="0" y="2057"/>
                  </a:lnTo>
                  <a:lnTo>
                    <a:pt x="395" y="3429"/>
                  </a:lnTo>
                  <a:lnTo>
                    <a:pt x="1627" y="4800"/>
                  </a:lnTo>
                  <a:lnTo>
                    <a:pt x="2910" y="5143"/>
                  </a:lnTo>
                  <a:lnTo>
                    <a:pt x="1627" y="5486"/>
                  </a:lnTo>
                  <a:lnTo>
                    <a:pt x="1627" y="6857"/>
                  </a:lnTo>
                  <a:lnTo>
                    <a:pt x="395" y="6514"/>
                  </a:lnTo>
                  <a:lnTo>
                    <a:pt x="838" y="7200"/>
                  </a:lnTo>
                  <a:lnTo>
                    <a:pt x="2466" y="7200"/>
                  </a:lnTo>
                  <a:lnTo>
                    <a:pt x="2466" y="8571"/>
                  </a:lnTo>
                  <a:lnTo>
                    <a:pt x="2910" y="9943"/>
                  </a:lnTo>
                  <a:lnTo>
                    <a:pt x="4981" y="10971"/>
                  </a:lnTo>
                  <a:lnTo>
                    <a:pt x="3699" y="11657"/>
                  </a:lnTo>
                  <a:lnTo>
                    <a:pt x="4981" y="13371"/>
                  </a:lnTo>
                  <a:lnTo>
                    <a:pt x="2466" y="14057"/>
                  </a:lnTo>
                  <a:lnTo>
                    <a:pt x="2910" y="15086"/>
                  </a:lnTo>
                  <a:lnTo>
                    <a:pt x="1627" y="15086"/>
                  </a:lnTo>
                  <a:lnTo>
                    <a:pt x="1233" y="16457"/>
                  </a:lnTo>
                  <a:lnTo>
                    <a:pt x="0" y="17143"/>
                  </a:lnTo>
                  <a:lnTo>
                    <a:pt x="395" y="17829"/>
                  </a:lnTo>
                  <a:lnTo>
                    <a:pt x="395" y="19543"/>
                  </a:lnTo>
                  <a:lnTo>
                    <a:pt x="838" y="19543"/>
                  </a:lnTo>
                  <a:lnTo>
                    <a:pt x="4981" y="21600"/>
                  </a:lnTo>
                  <a:lnTo>
                    <a:pt x="4981" y="21257"/>
                  </a:lnTo>
                  <a:lnTo>
                    <a:pt x="6214" y="181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2" name="Shape">
              <a:extLst>
                <a:ext uri="{FF2B5EF4-FFF2-40B4-BE49-F238E27FC236}">
                  <a16:creationId xmlns:a16="http://schemas.microsoft.com/office/drawing/2014/main" id="{BC2C57A1-95DF-4A49-BD04-24EF32561F5D}"/>
                </a:ext>
              </a:extLst>
            </p:cNvPr>
            <p:cNvSpPr/>
            <p:nvPr/>
          </p:nvSpPr>
          <p:spPr>
            <a:xfrm>
              <a:off x="21356023" y="8039793"/>
              <a:ext cx="1082491" cy="523205"/>
            </a:xfrm>
            <a:custGeom>
              <a:avLst/>
              <a:gdLst/>
              <a:ahLst/>
              <a:cxnLst>
                <a:cxn ang="0">
                  <a:pos x="wd2" y="hd2"/>
                </a:cxn>
                <a:cxn ang="5400000">
                  <a:pos x="wd2" y="hd2"/>
                </a:cxn>
                <a:cxn ang="10800000">
                  <a:pos x="wd2" y="hd2"/>
                </a:cxn>
                <a:cxn ang="16200000">
                  <a:pos x="wd2" y="hd2"/>
                </a:cxn>
              </a:cxnLst>
              <a:rect l="0" t="0" r="r" b="b"/>
              <a:pathLst>
                <a:path w="21600" h="21600" extrusionOk="0">
                  <a:moveTo>
                    <a:pt x="18945" y="745"/>
                  </a:moveTo>
                  <a:lnTo>
                    <a:pt x="17820" y="0"/>
                  </a:lnTo>
                  <a:lnTo>
                    <a:pt x="15885" y="0"/>
                  </a:lnTo>
                  <a:lnTo>
                    <a:pt x="14760" y="1490"/>
                  </a:lnTo>
                  <a:lnTo>
                    <a:pt x="13230" y="1490"/>
                  </a:lnTo>
                  <a:lnTo>
                    <a:pt x="12105" y="3724"/>
                  </a:lnTo>
                  <a:lnTo>
                    <a:pt x="10980" y="3724"/>
                  </a:lnTo>
                  <a:lnTo>
                    <a:pt x="10620" y="2234"/>
                  </a:lnTo>
                  <a:lnTo>
                    <a:pt x="9450" y="0"/>
                  </a:lnTo>
                  <a:lnTo>
                    <a:pt x="7965" y="2234"/>
                  </a:lnTo>
                  <a:lnTo>
                    <a:pt x="7560" y="2234"/>
                  </a:lnTo>
                  <a:lnTo>
                    <a:pt x="6795" y="1490"/>
                  </a:lnTo>
                  <a:lnTo>
                    <a:pt x="5670" y="2979"/>
                  </a:lnTo>
                  <a:lnTo>
                    <a:pt x="4545" y="5214"/>
                  </a:lnTo>
                  <a:lnTo>
                    <a:pt x="3015" y="9683"/>
                  </a:lnTo>
                  <a:lnTo>
                    <a:pt x="1125" y="9683"/>
                  </a:lnTo>
                  <a:lnTo>
                    <a:pt x="0" y="12662"/>
                  </a:lnTo>
                  <a:lnTo>
                    <a:pt x="0" y="16386"/>
                  </a:lnTo>
                  <a:lnTo>
                    <a:pt x="1485" y="18621"/>
                  </a:lnTo>
                  <a:lnTo>
                    <a:pt x="1125" y="19366"/>
                  </a:lnTo>
                  <a:lnTo>
                    <a:pt x="1890" y="20110"/>
                  </a:lnTo>
                  <a:lnTo>
                    <a:pt x="3015" y="21600"/>
                  </a:lnTo>
                  <a:lnTo>
                    <a:pt x="8325" y="20110"/>
                  </a:lnTo>
                  <a:lnTo>
                    <a:pt x="8325" y="17131"/>
                  </a:lnTo>
                  <a:lnTo>
                    <a:pt x="10620" y="15641"/>
                  </a:lnTo>
                  <a:lnTo>
                    <a:pt x="10980" y="14152"/>
                  </a:lnTo>
                  <a:lnTo>
                    <a:pt x="12870" y="14897"/>
                  </a:lnTo>
                  <a:lnTo>
                    <a:pt x="14760" y="10428"/>
                  </a:lnTo>
                  <a:lnTo>
                    <a:pt x="16290" y="10428"/>
                  </a:lnTo>
                  <a:lnTo>
                    <a:pt x="18180" y="9683"/>
                  </a:lnTo>
                  <a:lnTo>
                    <a:pt x="18540" y="9683"/>
                  </a:lnTo>
                  <a:lnTo>
                    <a:pt x="19710" y="10428"/>
                  </a:lnTo>
                  <a:lnTo>
                    <a:pt x="20475" y="10428"/>
                  </a:lnTo>
                  <a:lnTo>
                    <a:pt x="20835" y="5959"/>
                  </a:lnTo>
                  <a:lnTo>
                    <a:pt x="21600" y="1490"/>
                  </a:lnTo>
                  <a:lnTo>
                    <a:pt x="18945" y="745"/>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3" name="Shape">
              <a:extLst>
                <a:ext uri="{FF2B5EF4-FFF2-40B4-BE49-F238E27FC236}">
                  <a16:creationId xmlns:a16="http://schemas.microsoft.com/office/drawing/2014/main" id="{FCB3AAD9-86F3-2C44-9A6F-35EFBD89A0B2}"/>
                </a:ext>
              </a:extLst>
            </p:cNvPr>
            <p:cNvSpPr/>
            <p:nvPr/>
          </p:nvSpPr>
          <p:spPr>
            <a:xfrm>
              <a:off x="21849908" y="8941868"/>
              <a:ext cx="987772" cy="1136615"/>
            </a:xfrm>
            <a:custGeom>
              <a:avLst/>
              <a:gdLst/>
              <a:ahLst/>
              <a:cxnLst>
                <a:cxn ang="0">
                  <a:pos x="wd2" y="hd2"/>
                </a:cxn>
                <a:cxn ang="5400000">
                  <a:pos x="wd2" y="hd2"/>
                </a:cxn>
                <a:cxn ang="10800000">
                  <a:pos x="wd2" y="hd2"/>
                </a:cxn>
                <a:cxn ang="16200000">
                  <a:pos x="wd2" y="hd2"/>
                </a:cxn>
              </a:cxnLst>
              <a:rect l="0" t="0" r="r" b="b"/>
              <a:pathLst>
                <a:path w="21600" h="21600" extrusionOk="0">
                  <a:moveTo>
                    <a:pt x="6214" y="18171"/>
                  </a:moveTo>
                  <a:lnTo>
                    <a:pt x="7890" y="18857"/>
                  </a:lnTo>
                  <a:lnTo>
                    <a:pt x="9123" y="18857"/>
                  </a:lnTo>
                  <a:lnTo>
                    <a:pt x="9962" y="19543"/>
                  </a:lnTo>
                  <a:lnTo>
                    <a:pt x="11638" y="21257"/>
                  </a:lnTo>
                  <a:lnTo>
                    <a:pt x="12427" y="21600"/>
                  </a:lnTo>
                  <a:lnTo>
                    <a:pt x="12871" y="20229"/>
                  </a:lnTo>
                  <a:lnTo>
                    <a:pt x="15337" y="19543"/>
                  </a:lnTo>
                  <a:lnTo>
                    <a:pt x="18247" y="18514"/>
                  </a:lnTo>
                  <a:lnTo>
                    <a:pt x="20367" y="18514"/>
                  </a:lnTo>
                  <a:lnTo>
                    <a:pt x="20762" y="17143"/>
                  </a:lnTo>
                  <a:lnTo>
                    <a:pt x="19923" y="16800"/>
                  </a:lnTo>
                  <a:lnTo>
                    <a:pt x="19923" y="15429"/>
                  </a:lnTo>
                  <a:lnTo>
                    <a:pt x="20762" y="15086"/>
                  </a:lnTo>
                  <a:lnTo>
                    <a:pt x="21600" y="13371"/>
                  </a:lnTo>
                  <a:lnTo>
                    <a:pt x="19529" y="12000"/>
                  </a:lnTo>
                  <a:lnTo>
                    <a:pt x="18690" y="10629"/>
                  </a:lnTo>
                  <a:lnTo>
                    <a:pt x="18247" y="9257"/>
                  </a:lnTo>
                  <a:lnTo>
                    <a:pt x="19085" y="7886"/>
                  </a:lnTo>
                  <a:lnTo>
                    <a:pt x="18247" y="7543"/>
                  </a:lnTo>
                  <a:lnTo>
                    <a:pt x="18247" y="5829"/>
                  </a:lnTo>
                  <a:lnTo>
                    <a:pt x="16175" y="6857"/>
                  </a:lnTo>
                  <a:lnTo>
                    <a:pt x="14104" y="6171"/>
                  </a:lnTo>
                  <a:lnTo>
                    <a:pt x="12033" y="5829"/>
                  </a:lnTo>
                  <a:lnTo>
                    <a:pt x="12871" y="4457"/>
                  </a:lnTo>
                  <a:lnTo>
                    <a:pt x="10800" y="3771"/>
                  </a:lnTo>
                  <a:lnTo>
                    <a:pt x="9123" y="2743"/>
                  </a:lnTo>
                  <a:lnTo>
                    <a:pt x="8729" y="1714"/>
                  </a:lnTo>
                  <a:lnTo>
                    <a:pt x="7052" y="686"/>
                  </a:lnTo>
                  <a:lnTo>
                    <a:pt x="6214" y="0"/>
                  </a:lnTo>
                  <a:lnTo>
                    <a:pt x="5819" y="343"/>
                  </a:lnTo>
                  <a:lnTo>
                    <a:pt x="3304" y="343"/>
                  </a:lnTo>
                  <a:lnTo>
                    <a:pt x="1627" y="1029"/>
                  </a:lnTo>
                  <a:lnTo>
                    <a:pt x="395" y="1029"/>
                  </a:lnTo>
                  <a:lnTo>
                    <a:pt x="0" y="2057"/>
                  </a:lnTo>
                  <a:lnTo>
                    <a:pt x="395" y="3429"/>
                  </a:lnTo>
                  <a:lnTo>
                    <a:pt x="1627" y="4800"/>
                  </a:lnTo>
                  <a:lnTo>
                    <a:pt x="2910" y="5143"/>
                  </a:lnTo>
                  <a:lnTo>
                    <a:pt x="1627" y="5486"/>
                  </a:lnTo>
                  <a:lnTo>
                    <a:pt x="1627" y="6857"/>
                  </a:lnTo>
                  <a:lnTo>
                    <a:pt x="395" y="6514"/>
                  </a:lnTo>
                  <a:lnTo>
                    <a:pt x="838" y="7200"/>
                  </a:lnTo>
                  <a:lnTo>
                    <a:pt x="2466" y="7200"/>
                  </a:lnTo>
                  <a:lnTo>
                    <a:pt x="2466" y="8571"/>
                  </a:lnTo>
                  <a:lnTo>
                    <a:pt x="2910" y="9943"/>
                  </a:lnTo>
                  <a:lnTo>
                    <a:pt x="4981" y="10971"/>
                  </a:lnTo>
                  <a:lnTo>
                    <a:pt x="3699" y="11657"/>
                  </a:lnTo>
                  <a:lnTo>
                    <a:pt x="4981" y="13371"/>
                  </a:lnTo>
                  <a:lnTo>
                    <a:pt x="2466" y="14057"/>
                  </a:lnTo>
                  <a:lnTo>
                    <a:pt x="2910" y="15086"/>
                  </a:lnTo>
                  <a:lnTo>
                    <a:pt x="1627" y="15086"/>
                  </a:lnTo>
                  <a:lnTo>
                    <a:pt x="1233" y="16457"/>
                  </a:lnTo>
                  <a:lnTo>
                    <a:pt x="0" y="17143"/>
                  </a:lnTo>
                  <a:lnTo>
                    <a:pt x="395" y="17829"/>
                  </a:lnTo>
                  <a:lnTo>
                    <a:pt x="395" y="19543"/>
                  </a:lnTo>
                  <a:lnTo>
                    <a:pt x="838" y="19543"/>
                  </a:lnTo>
                  <a:lnTo>
                    <a:pt x="4981" y="21600"/>
                  </a:lnTo>
                  <a:lnTo>
                    <a:pt x="4981" y="21257"/>
                  </a:lnTo>
                  <a:lnTo>
                    <a:pt x="6214" y="181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4" name="Shape">
              <a:extLst>
                <a:ext uri="{FF2B5EF4-FFF2-40B4-BE49-F238E27FC236}">
                  <a16:creationId xmlns:a16="http://schemas.microsoft.com/office/drawing/2014/main" id="{A50F6EB8-B149-C640-A839-05EA1B7F4B78}"/>
                </a:ext>
              </a:extLst>
            </p:cNvPr>
            <p:cNvSpPr/>
            <p:nvPr/>
          </p:nvSpPr>
          <p:spPr>
            <a:xfrm>
              <a:off x="22077683" y="9898067"/>
              <a:ext cx="473590" cy="793826"/>
            </a:xfrm>
            <a:custGeom>
              <a:avLst/>
              <a:gdLst/>
              <a:ahLst/>
              <a:cxnLst>
                <a:cxn ang="0">
                  <a:pos x="wd2" y="hd2"/>
                </a:cxn>
                <a:cxn ang="5400000">
                  <a:pos x="wd2" y="hd2"/>
                </a:cxn>
                <a:cxn ang="10800000">
                  <a:pos x="wd2" y="hd2"/>
                </a:cxn>
                <a:cxn ang="16200000">
                  <a:pos x="wd2" y="hd2"/>
                </a:cxn>
              </a:cxnLst>
              <a:rect l="0" t="0" r="r" b="b"/>
              <a:pathLst>
                <a:path w="21600" h="21600" extrusionOk="0">
                  <a:moveTo>
                    <a:pt x="15531" y="18655"/>
                  </a:moveTo>
                  <a:lnTo>
                    <a:pt x="19029" y="17673"/>
                  </a:lnTo>
                  <a:lnTo>
                    <a:pt x="19029" y="15218"/>
                  </a:lnTo>
                  <a:lnTo>
                    <a:pt x="21600" y="14236"/>
                  </a:lnTo>
                  <a:lnTo>
                    <a:pt x="19954" y="11782"/>
                  </a:lnTo>
                  <a:lnTo>
                    <a:pt x="17280" y="11291"/>
                  </a:lnTo>
                  <a:lnTo>
                    <a:pt x="14709" y="9327"/>
                  </a:lnTo>
                  <a:lnTo>
                    <a:pt x="13886" y="5891"/>
                  </a:lnTo>
                  <a:lnTo>
                    <a:pt x="13886" y="4418"/>
                  </a:lnTo>
                  <a:lnTo>
                    <a:pt x="10389" y="1964"/>
                  </a:lnTo>
                  <a:lnTo>
                    <a:pt x="8640" y="982"/>
                  </a:lnTo>
                  <a:lnTo>
                    <a:pt x="6069" y="982"/>
                  </a:lnTo>
                  <a:lnTo>
                    <a:pt x="2571" y="0"/>
                  </a:lnTo>
                  <a:lnTo>
                    <a:pt x="0" y="4418"/>
                  </a:lnTo>
                  <a:lnTo>
                    <a:pt x="0" y="4909"/>
                  </a:lnTo>
                  <a:lnTo>
                    <a:pt x="1749" y="5400"/>
                  </a:lnTo>
                  <a:lnTo>
                    <a:pt x="3394" y="6382"/>
                  </a:lnTo>
                  <a:lnTo>
                    <a:pt x="3394" y="9818"/>
                  </a:lnTo>
                  <a:lnTo>
                    <a:pt x="4320" y="15218"/>
                  </a:lnTo>
                  <a:lnTo>
                    <a:pt x="6891" y="17673"/>
                  </a:lnTo>
                  <a:lnTo>
                    <a:pt x="11211" y="19636"/>
                  </a:lnTo>
                  <a:lnTo>
                    <a:pt x="13886" y="21600"/>
                  </a:lnTo>
                  <a:lnTo>
                    <a:pt x="15531" y="21109"/>
                  </a:lnTo>
                  <a:lnTo>
                    <a:pt x="15531" y="18655"/>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5" name="Shape">
              <a:extLst>
                <a:ext uri="{FF2B5EF4-FFF2-40B4-BE49-F238E27FC236}">
                  <a16:creationId xmlns:a16="http://schemas.microsoft.com/office/drawing/2014/main" id="{671EE6A9-4B23-2245-A58B-F81FAF98CE70}"/>
                </a:ext>
              </a:extLst>
            </p:cNvPr>
            <p:cNvSpPr/>
            <p:nvPr/>
          </p:nvSpPr>
          <p:spPr>
            <a:xfrm>
              <a:off x="22382133" y="9898067"/>
              <a:ext cx="1366643" cy="1587652"/>
            </a:xfrm>
            <a:custGeom>
              <a:avLst/>
              <a:gdLst/>
              <a:ahLst/>
              <a:cxnLst>
                <a:cxn ang="0">
                  <a:pos x="wd2" y="hd2"/>
                </a:cxn>
                <a:cxn ang="5400000">
                  <a:pos x="wd2" y="hd2"/>
                </a:cxn>
                <a:cxn ang="10800000">
                  <a:pos x="wd2" y="hd2"/>
                </a:cxn>
                <a:cxn ang="16200000">
                  <a:pos x="wd2" y="hd2"/>
                </a:cxn>
              </a:cxnLst>
              <a:rect l="0" t="0" r="r" b="b"/>
              <a:pathLst>
                <a:path w="21600" h="21600" extrusionOk="0">
                  <a:moveTo>
                    <a:pt x="20994" y="2209"/>
                  </a:moveTo>
                  <a:lnTo>
                    <a:pt x="21600" y="736"/>
                  </a:lnTo>
                  <a:lnTo>
                    <a:pt x="20709" y="0"/>
                  </a:lnTo>
                  <a:lnTo>
                    <a:pt x="19818" y="0"/>
                  </a:lnTo>
                  <a:lnTo>
                    <a:pt x="20103" y="1227"/>
                  </a:lnTo>
                  <a:lnTo>
                    <a:pt x="18891" y="1718"/>
                  </a:lnTo>
                  <a:lnTo>
                    <a:pt x="16788" y="2209"/>
                  </a:lnTo>
                  <a:lnTo>
                    <a:pt x="14685" y="2209"/>
                  </a:lnTo>
                  <a:lnTo>
                    <a:pt x="13509" y="1718"/>
                  </a:lnTo>
                  <a:lnTo>
                    <a:pt x="11691" y="2700"/>
                  </a:lnTo>
                  <a:lnTo>
                    <a:pt x="10194" y="3191"/>
                  </a:lnTo>
                  <a:lnTo>
                    <a:pt x="8697" y="3191"/>
                  </a:lnTo>
                  <a:lnTo>
                    <a:pt x="8412" y="4173"/>
                  </a:lnTo>
                  <a:lnTo>
                    <a:pt x="5988" y="4418"/>
                  </a:lnTo>
                  <a:lnTo>
                    <a:pt x="4776" y="5645"/>
                  </a:lnTo>
                  <a:lnTo>
                    <a:pt x="3885" y="5645"/>
                  </a:lnTo>
                  <a:lnTo>
                    <a:pt x="2673" y="6136"/>
                  </a:lnTo>
                  <a:lnTo>
                    <a:pt x="2388" y="6136"/>
                  </a:lnTo>
                  <a:lnTo>
                    <a:pt x="2673" y="7118"/>
                  </a:lnTo>
                  <a:lnTo>
                    <a:pt x="1782" y="7609"/>
                  </a:lnTo>
                  <a:lnTo>
                    <a:pt x="1782" y="8836"/>
                  </a:lnTo>
                  <a:lnTo>
                    <a:pt x="570" y="9327"/>
                  </a:lnTo>
                  <a:lnTo>
                    <a:pt x="570" y="10555"/>
                  </a:lnTo>
                  <a:lnTo>
                    <a:pt x="0" y="10800"/>
                  </a:lnTo>
                  <a:lnTo>
                    <a:pt x="1176" y="12027"/>
                  </a:lnTo>
                  <a:lnTo>
                    <a:pt x="2673" y="13009"/>
                  </a:lnTo>
                  <a:lnTo>
                    <a:pt x="2103" y="14236"/>
                  </a:lnTo>
                  <a:lnTo>
                    <a:pt x="3279" y="14236"/>
                  </a:lnTo>
                  <a:lnTo>
                    <a:pt x="4206" y="14727"/>
                  </a:lnTo>
                  <a:lnTo>
                    <a:pt x="7200" y="14727"/>
                  </a:lnTo>
                  <a:lnTo>
                    <a:pt x="10194" y="14482"/>
                  </a:lnTo>
                  <a:lnTo>
                    <a:pt x="12903" y="14727"/>
                  </a:lnTo>
                  <a:lnTo>
                    <a:pt x="12012" y="15218"/>
                  </a:lnTo>
                  <a:lnTo>
                    <a:pt x="11691" y="15709"/>
                  </a:lnTo>
                  <a:lnTo>
                    <a:pt x="10479" y="15709"/>
                  </a:lnTo>
                  <a:lnTo>
                    <a:pt x="9303" y="15464"/>
                  </a:lnTo>
                  <a:lnTo>
                    <a:pt x="7485" y="14973"/>
                  </a:lnTo>
                  <a:lnTo>
                    <a:pt x="6594" y="15464"/>
                  </a:lnTo>
                  <a:lnTo>
                    <a:pt x="5703" y="15709"/>
                  </a:lnTo>
                  <a:lnTo>
                    <a:pt x="4776" y="16936"/>
                  </a:lnTo>
                  <a:lnTo>
                    <a:pt x="5703" y="17427"/>
                  </a:lnTo>
                  <a:lnTo>
                    <a:pt x="6594" y="17918"/>
                  </a:lnTo>
                  <a:lnTo>
                    <a:pt x="7200" y="18164"/>
                  </a:lnTo>
                  <a:lnTo>
                    <a:pt x="7485" y="19145"/>
                  </a:lnTo>
                  <a:lnTo>
                    <a:pt x="8412" y="20618"/>
                  </a:lnTo>
                  <a:lnTo>
                    <a:pt x="8982" y="19882"/>
                  </a:lnTo>
                  <a:lnTo>
                    <a:pt x="9909" y="20127"/>
                  </a:lnTo>
                  <a:lnTo>
                    <a:pt x="11085" y="21600"/>
                  </a:lnTo>
                  <a:lnTo>
                    <a:pt x="12012" y="20127"/>
                  </a:lnTo>
                  <a:lnTo>
                    <a:pt x="14115" y="21109"/>
                  </a:lnTo>
                  <a:lnTo>
                    <a:pt x="11691" y="17427"/>
                  </a:lnTo>
                  <a:lnTo>
                    <a:pt x="12582" y="17673"/>
                  </a:lnTo>
                  <a:lnTo>
                    <a:pt x="13188" y="17918"/>
                  </a:lnTo>
                  <a:lnTo>
                    <a:pt x="13188" y="18409"/>
                  </a:lnTo>
                  <a:lnTo>
                    <a:pt x="13794" y="17673"/>
                  </a:lnTo>
                  <a:lnTo>
                    <a:pt x="14685" y="17182"/>
                  </a:lnTo>
                  <a:lnTo>
                    <a:pt x="12582" y="16200"/>
                  </a:lnTo>
                  <a:lnTo>
                    <a:pt x="14400" y="15709"/>
                  </a:lnTo>
                  <a:lnTo>
                    <a:pt x="16218" y="16200"/>
                  </a:lnTo>
                  <a:lnTo>
                    <a:pt x="15897" y="14973"/>
                  </a:lnTo>
                  <a:lnTo>
                    <a:pt x="15612" y="14236"/>
                  </a:lnTo>
                  <a:lnTo>
                    <a:pt x="14685" y="13745"/>
                  </a:lnTo>
                  <a:lnTo>
                    <a:pt x="15612" y="13745"/>
                  </a:lnTo>
                  <a:lnTo>
                    <a:pt x="16218" y="14236"/>
                  </a:lnTo>
                  <a:lnTo>
                    <a:pt x="17109" y="14727"/>
                  </a:lnTo>
                  <a:lnTo>
                    <a:pt x="18321" y="14482"/>
                  </a:lnTo>
                  <a:lnTo>
                    <a:pt x="16503" y="13500"/>
                  </a:lnTo>
                  <a:lnTo>
                    <a:pt x="15006" y="12518"/>
                  </a:lnTo>
                  <a:lnTo>
                    <a:pt x="12582" y="11782"/>
                  </a:lnTo>
                  <a:lnTo>
                    <a:pt x="12012" y="11782"/>
                  </a:lnTo>
                  <a:lnTo>
                    <a:pt x="12012" y="12273"/>
                  </a:lnTo>
                  <a:lnTo>
                    <a:pt x="12297" y="12764"/>
                  </a:lnTo>
                  <a:lnTo>
                    <a:pt x="11085" y="12518"/>
                  </a:lnTo>
                  <a:lnTo>
                    <a:pt x="10479" y="12273"/>
                  </a:lnTo>
                  <a:lnTo>
                    <a:pt x="10479" y="10800"/>
                  </a:lnTo>
                  <a:lnTo>
                    <a:pt x="12012" y="11045"/>
                  </a:lnTo>
                  <a:lnTo>
                    <a:pt x="12012" y="10309"/>
                  </a:lnTo>
                  <a:lnTo>
                    <a:pt x="11406" y="9818"/>
                  </a:lnTo>
                  <a:lnTo>
                    <a:pt x="9588" y="8836"/>
                  </a:lnTo>
                  <a:lnTo>
                    <a:pt x="8412" y="7364"/>
                  </a:lnTo>
                  <a:lnTo>
                    <a:pt x="8697" y="6873"/>
                  </a:lnTo>
                  <a:lnTo>
                    <a:pt x="9303" y="6136"/>
                  </a:lnTo>
                  <a:lnTo>
                    <a:pt x="9588" y="6873"/>
                  </a:lnTo>
                  <a:lnTo>
                    <a:pt x="10479" y="7118"/>
                  </a:lnTo>
                  <a:lnTo>
                    <a:pt x="11406" y="7364"/>
                  </a:lnTo>
                  <a:lnTo>
                    <a:pt x="12012" y="8100"/>
                  </a:lnTo>
                  <a:lnTo>
                    <a:pt x="12012" y="7118"/>
                  </a:lnTo>
                  <a:lnTo>
                    <a:pt x="12903" y="6382"/>
                  </a:lnTo>
                  <a:lnTo>
                    <a:pt x="13188" y="4909"/>
                  </a:lnTo>
                  <a:lnTo>
                    <a:pt x="13794" y="4418"/>
                  </a:lnTo>
                  <a:lnTo>
                    <a:pt x="14685" y="4173"/>
                  </a:lnTo>
                  <a:lnTo>
                    <a:pt x="17715" y="3436"/>
                  </a:lnTo>
                  <a:lnTo>
                    <a:pt x="20103" y="3436"/>
                  </a:lnTo>
                  <a:lnTo>
                    <a:pt x="20424" y="3927"/>
                  </a:lnTo>
                  <a:lnTo>
                    <a:pt x="21315" y="2945"/>
                  </a:lnTo>
                  <a:lnTo>
                    <a:pt x="20994" y="220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6" name="Shape">
              <a:extLst>
                <a:ext uri="{FF2B5EF4-FFF2-40B4-BE49-F238E27FC236}">
                  <a16:creationId xmlns:a16="http://schemas.microsoft.com/office/drawing/2014/main" id="{6987200E-8FAB-254E-83F4-40FDD733C66C}"/>
                </a:ext>
              </a:extLst>
            </p:cNvPr>
            <p:cNvSpPr/>
            <p:nvPr/>
          </p:nvSpPr>
          <p:spPr>
            <a:xfrm>
              <a:off x="22077683" y="9898067"/>
              <a:ext cx="473590" cy="793826"/>
            </a:xfrm>
            <a:custGeom>
              <a:avLst/>
              <a:gdLst/>
              <a:ahLst/>
              <a:cxnLst>
                <a:cxn ang="0">
                  <a:pos x="wd2" y="hd2"/>
                </a:cxn>
                <a:cxn ang="5400000">
                  <a:pos x="wd2" y="hd2"/>
                </a:cxn>
                <a:cxn ang="10800000">
                  <a:pos x="wd2" y="hd2"/>
                </a:cxn>
                <a:cxn ang="16200000">
                  <a:pos x="wd2" y="hd2"/>
                </a:cxn>
              </a:cxnLst>
              <a:rect l="0" t="0" r="r" b="b"/>
              <a:pathLst>
                <a:path w="21600" h="21600" extrusionOk="0">
                  <a:moveTo>
                    <a:pt x="15531" y="18655"/>
                  </a:moveTo>
                  <a:lnTo>
                    <a:pt x="19029" y="17673"/>
                  </a:lnTo>
                  <a:lnTo>
                    <a:pt x="19029" y="15218"/>
                  </a:lnTo>
                  <a:lnTo>
                    <a:pt x="21600" y="14236"/>
                  </a:lnTo>
                  <a:lnTo>
                    <a:pt x="19954" y="11782"/>
                  </a:lnTo>
                  <a:lnTo>
                    <a:pt x="17280" y="11291"/>
                  </a:lnTo>
                  <a:lnTo>
                    <a:pt x="14709" y="9327"/>
                  </a:lnTo>
                  <a:lnTo>
                    <a:pt x="13886" y="5891"/>
                  </a:lnTo>
                  <a:lnTo>
                    <a:pt x="13886" y="4418"/>
                  </a:lnTo>
                  <a:lnTo>
                    <a:pt x="10389" y="1964"/>
                  </a:lnTo>
                  <a:lnTo>
                    <a:pt x="8640" y="982"/>
                  </a:lnTo>
                  <a:lnTo>
                    <a:pt x="6069" y="982"/>
                  </a:lnTo>
                  <a:lnTo>
                    <a:pt x="2571" y="0"/>
                  </a:lnTo>
                  <a:lnTo>
                    <a:pt x="0" y="4418"/>
                  </a:lnTo>
                  <a:lnTo>
                    <a:pt x="0" y="4909"/>
                  </a:lnTo>
                  <a:lnTo>
                    <a:pt x="1749" y="5400"/>
                  </a:lnTo>
                  <a:lnTo>
                    <a:pt x="3394" y="6382"/>
                  </a:lnTo>
                  <a:lnTo>
                    <a:pt x="3394" y="9818"/>
                  </a:lnTo>
                  <a:lnTo>
                    <a:pt x="4320" y="15218"/>
                  </a:lnTo>
                  <a:lnTo>
                    <a:pt x="6891" y="17673"/>
                  </a:lnTo>
                  <a:lnTo>
                    <a:pt x="11211" y="19636"/>
                  </a:lnTo>
                  <a:lnTo>
                    <a:pt x="13886" y="21600"/>
                  </a:lnTo>
                  <a:lnTo>
                    <a:pt x="15531" y="21109"/>
                  </a:lnTo>
                  <a:lnTo>
                    <a:pt x="15531" y="18655"/>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7" name="Shape">
              <a:extLst>
                <a:ext uri="{FF2B5EF4-FFF2-40B4-BE49-F238E27FC236}">
                  <a16:creationId xmlns:a16="http://schemas.microsoft.com/office/drawing/2014/main" id="{903D8230-ECA1-1B4C-91C8-53BD464731A5}"/>
                </a:ext>
              </a:extLst>
            </p:cNvPr>
            <p:cNvSpPr/>
            <p:nvPr/>
          </p:nvSpPr>
          <p:spPr>
            <a:xfrm>
              <a:off x="22382133" y="9898067"/>
              <a:ext cx="1366643" cy="1587652"/>
            </a:xfrm>
            <a:custGeom>
              <a:avLst/>
              <a:gdLst/>
              <a:ahLst/>
              <a:cxnLst>
                <a:cxn ang="0">
                  <a:pos x="wd2" y="hd2"/>
                </a:cxn>
                <a:cxn ang="5400000">
                  <a:pos x="wd2" y="hd2"/>
                </a:cxn>
                <a:cxn ang="10800000">
                  <a:pos x="wd2" y="hd2"/>
                </a:cxn>
                <a:cxn ang="16200000">
                  <a:pos x="wd2" y="hd2"/>
                </a:cxn>
              </a:cxnLst>
              <a:rect l="0" t="0" r="r" b="b"/>
              <a:pathLst>
                <a:path w="21600" h="21600" extrusionOk="0">
                  <a:moveTo>
                    <a:pt x="20994" y="2209"/>
                  </a:moveTo>
                  <a:lnTo>
                    <a:pt x="21600" y="736"/>
                  </a:lnTo>
                  <a:lnTo>
                    <a:pt x="20709" y="0"/>
                  </a:lnTo>
                  <a:lnTo>
                    <a:pt x="19818" y="0"/>
                  </a:lnTo>
                  <a:lnTo>
                    <a:pt x="20103" y="1227"/>
                  </a:lnTo>
                  <a:lnTo>
                    <a:pt x="18891" y="1718"/>
                  </a:lnTo>
                  <a:lnTo>
                    <a:pt x="16788" y="2209"/>
                  </a:lnTo>
                  <a:lnTo>
                    <a:pt x="14685" y="2209"/>
                  </a:lnTo>
                  <a:lnTo>
                    <a:pt x="13509" y="1718"/>
                  </a:lnTo>
                  <a:lnTo>
                    <a:pt x="11691" y="2700"/>
                  </a:lnTo>
                  <a:lnTo>
                    <a:pt x="10194" y="3191"/>
                  </a:lnTo>
                  <a:lnTo>
                    <a:pt x="8697" y="3191"/>
                  </a:lnTo>
                  <a:lnTo>
                    <a:pt x="8412" y="4173"/>
                  </a:lnTo>
                  <a:lnTo>
                    <a:pt x="5988" y="4418"/>
                  </a:lnTo>
                  <a:lnTo>
                    <a:pt x="4776" y="5645"/>
                  </a:lnTo>
                  <a:lnTo>
                    <a:pt x="3885" y="5645"/>
                  </a:lnTo>
                  <a:lnTo>
                    <a:pt x="2673" y="6136"/>
                  </a:lnTo>
                  <a:lnTo>
                    <a:pt x="2388" y="6136"/>
                  </a:lnTo>
                  <a:lnTo>
                    <a:pt x="2673" y="7118"/>
                  </a:lnTo>
                  <a:lnTo>
                    <a:pt x="1782" y="7609"/>
                  </a:lnTo>
                  <a:lnTo>
                    <a:pt x="1782" y="8836"/>
                  </a:lnTo>
                  <a:lnTo>
                    <a:pt x="570" y="9327"/>
                  </a:lnTo>
                  <a:lnTo>
                    <a:pt x="570" y="10555"/>
                  </a:lnTo>
                  <a:lnTo>
                    <a:pt x="0" y="10800"/>
                  </a:lnTo>
                  <a:lnTo>
                    <a:pt x="1176" y="12027"/>
                  </a:lnTo>
                  <a:lnTo>
                    <a:pt x="2673" y="13009"/>
                  </a:lnTo>
                  <a:lnTo>
                    <a:pt x="2103" y="14236"/>
                  </a:lnTo>
                  <a:lnTo>
                    <a:pt x="3279" y="14236"/>
                  </a:lnTo>
                  <a:lnTo>
                    <a:pt x="4206" y="14727"/>
                  </a:lnTo>
                  <a:lnTo>
                    <a:pt x="7200" y="14727"/>
                  </a:lnTo>
                  <a:lnTo>
                    <a:pt x="10194" y="14482"/>
                  </a:lnTo>
                  <a:lnTo>
                    <a:pt x="12903" y="14727"/>
                  </a:lnTo>
                  <a:lnTo>
                    <a:pt x="12012" y="15218"/>
                  </a:lnTo>
                  <a:lnTo>
                    <a:pt x="11691" y="15709"/>
                  </a:lnTo>
                  <a:lnTo>
                    <a:pt x="10479" y="15709"/>
                  </a:lnTo>
                  <a:lnTo>
                    <a:pt x="9303" y="15464"/>
                  </a:lnTo>
                  <a:lnTo>
                    <a:pt x="7485" y="14973"/>
                  </a:lnTo>
                  <a:lnTo>
                    <a:pt x="6594" y="15464"/>
                  </a:lnTo>
                  <a:lnTo>
                    <a:pt x="5703" y="15709"/>
                  </a:lnTo>
                  <a:lnTo>
                    <a:pt x="4776" y="16936"/>
                  </a:lnTo>
                  <a:lnTo>
                    <a:pt x="5703" y="17427"/>
                  </a:lnTo>
                  <a:lnTo>
                    <a:pt x="6594" y="17918"/>
                  </a:lnTo>
                  <a:lnTo>
                    <a:pt x="7200" y="18164"/>
                  </a:lnTo>
                  <a:lnTo>
                    <a:pt x="7485" y="19145"/>
                  </a:lnTo>
                  <a:lnTo>
                    <a:pt x="8412" y="20618"/>
                  </a:lnTo>
                  <a:lnTo>
                    <a:pt x="8982" y="19882"/>
                  </a:lnTo>
                  <a:lnTo>
                    <a:pt x="9909" y="20127"/>
                  </a:lnTo>
                  <a:lnTo>
                    <a:pt x="11085" y="21600"/>
                  </a:lnTo>
                  <a:lnTo>
                    <a:pt x="12012" y="20127"/>
                  </a:lnTo>
                  <a:lnTo>
                    <a:pt x="14115" y="21109"/>
                  </a:lnTo>
                  <a:lnTo>
                    <a:pt x="11691" y="17427"/>
                  </a:lnTo>
                  <a:lnTo>
                    <a:pt x="12582" y="17673"/>
                  </a:lnTo>
                  <a:lnTo>
                    <a:pt x="13188" y="17918"/>
                  </a:lnTo>
                  <a:lnTo>
                    <a:pt x="13188" y="18409"/>
                  </a:lnTo>
                  <a:lnTo>
                    <a:pt x="13794" y="17673"/>
                  </a:lnTo>
                  <a:lnTo>
                    <a:pt x="14685" y="17182"/>
                  </a:lnTo>
                  <a:lnTo>
                    <a:pt x="12582" y="16200"/>
                  </a:lnTo>
                  <a:lnTo>
                    <a:pt x="14400" y="15709"/>
                  </a:lnTo>
                  <a:lnTo>
                    <a:pt x="16218" y="16200"/>
                  </a:lnTo>
                  <a:lnTo>
                    <a:pt x="15897" y="14973"/>
                  </a:lnTo>
                  <a:lnTo>
                    <a:pt x="15612" y="14236"/>
                  </a:lnTo>
                  <a:lnTo>
                    <a:pt x="14685" y="13745"/>
                  </a:lnTo>
                  <a:lnTo>
                    <a:pt x="15612" y="13745"/>
                  </a:lnTo>
                  <a:lnTo>
                    <a:pt x="16218" y="14236"/>
                  </a:lnTo>
                  <a:lnTo>
                    <a:pt x="17109" y="14727"/>
                  </a:lnTo>
                  <a:lnTo>
                    <a:pt x="18321" y="14482"/>
                  </a:lnTo>
                  <a:lnTo>
                    <a:pt x="16503" y="13500"/>
                  </a:lnTo>
                  <a:lnTo>
                    <a:pt x="15006" y="12518"/>
                  </a:lnTo>
                  <a:lnTo>
                    <a:pt x="12582" y="11782"/>
                  </a:lnTo>
                  <a:lnTo>
                    <a:pt x="12012" y="11782"/>
                  </a:lnTo>
                  <a:lnTo>
                    <a:pt x="12012" y="12273"/>
                  </a:lnTo>
                  <a:lnTo>
                    <a:pt x="12297" y="12764"/>
                  </a:lnTo>
                  <a:lnTo>
                    <a:pt x="11085" y="12518"/>
                  </a:lnTo>
                  <a:lnTo>
                    <a:pt x="10479" y="12273"/>
                  </a:lnTo>
                  <a:lnTo>
                    <a:pt x="10479" y="10800"/>
                  </a:lnTo>
                  <a:lnTo>
                    <a:pt x="12012" y="11045"/>
                  </a:lnTo>
                  <a:lnTo>
                    <a:pt x="12012" y="10309"/>
                  </a:lnTo>
                  <a:lnTo>
                    <a:pt x="11406" y="9818"/>
                  </a:lnTo>
                  <a:lnTo>
                    <a:pt x="9588" y="8836"/>
                  </a:lnTo>
                  <a:lnTo>
                    <a:pt x="8412" y="7364"/>
                  </a:lnTo>
                  <a:lnTo>
                    <a:pt x="8697" y="6873"/>
                  </a:lnTo>
                  <a:lnTo>
                    <a:pt x="9303" y="6136"/>
                  </a:lnTo>
                  <a:lnTo>
                    <a:pt x="9588" y="6873"/>
                  </a:lnTo>
                  <a:lnTo>
                    <a:pt x="10479" y="7118"/>
                  </a:lnTo>
                  <a:lnTo>
                    <a:pt x="11406" y="7364"/>
                  </a:lnTo>
                  <a:lnTo>
                    <a:pt x="12012" y="8100"/>
                  </a:lnTo>
                  <a:lnTo>
                    <a:pt x="12012" y="7118"/>
                  </a:lnTo>
                  <a:lnTo>
                    <a:pt x="12903" y="6382"/>
                  </a:lnTo>
                  <a:lnTo>
                    <a:pt x="13188" y="4909"/>
                  </a:lnTo>
                  <a:lnTo>
                    <a:pt x="13794" y="4418"/>
                  </a:lnTo>
                  <a:lnTo>
                    <a:pt x="14685" y="4173"/>
                  </a:lnTo>
                  <a:lnTo>
                    <a:pt x="17715" y="3436"/>
                  </a:lnTo>
                  <a:lnTo>
                    <a:pt x="20103" y="3436"/>
                  </a:lnTo>
                  <a:lnTo>
                    <a:pt x="20424" y="3927"/>
                  </a:lnTo>
                  <a:lnTo>
                    <a:pt x="21315" y="2945"/>
                  </a:lnTo>
                  <a:lnTo>
                    <a:pt x="20994" y="220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8" name="Shape">
              <a:extLst>
                <a:ext uri="{FF2B5EF4-FFF2-40B4-BE49-F238E27FC236}">
                  <a16:creationId xmlns:a16="http://schemas.microsoft.com/office/drawing/2014/main" id="{25330F6D-A3FE-8E47-A5CB-28E9DF8DB92D}"/>
                </a:ext>
              </a:extLst>
            </p:cNvPr>
            <p:cNvSpPr/>
            <p:nvPr/>
          </p:nvSpPr>
          <p:spPr>
            <a:xfrm>
              <a:off x="22382133" y="9916108"/>
              <a:ext cx="550266" cy="432997"/>
            </a:xfrm>
            <a:custGeom>
              <a:avLst/>
              <a:gdLst/>
              <a:ahLst/>
              <a:cxnLst>
                <a:cxn ang="0">
                  <a:pos x="wd2" y="hd2"/>
                </a:cxn>
                <a:cxn ang="5400000">
                  <a:pos x="wd2" y="hd2"/>
                </a:cxn>
                <a:cxn ang="10800000">
                  <a:pos x="wd2" y="hd2"/>
                </a:cxn>
                <a:cxn ang="16200000">
                  <a:pos x="wd2" y="hd2"/>
                </a:cxn>
              </a:cxnLst>
              <a:rect l="0" t="0" r="r" b="b"/>
              <a:pathLst>
                <a:path w="21600" h="21600" extrusionOk="0">
                  <a:moveTo>
                    <a:pt x="20095" y="3600"/>
                  </a:moveTo>
                  <a:lnTo>
                    <a:pt x="16377" y="1800"/>
                  </a:lnTo>
                  <a:lnTo>
                    <a:pt x="15669" y="0"/>
                  </a:lnTo>
                  <a:lnTo>
                    <a:pt x="11862" y="0"/>
                  </a:lnTo>
                  <a:lnTo>
                    <a:pt x="6639" y="2700"/>
                  </a:lnTo>
                  <a:lnTo>
                    <a:pt x="2213" y="4500"/>
                  </a:lnTo>
                  <a:lnTo>
                    <a:pt x="1416" y="8100"/>
                  </a:lnTo>
                  <a:lnTo>
                    <a:pt x="0" y="7200"/>
                  </a:lnTo>
                  <a:lnTo>
                    <a:pt x="0" y="9900"/>
                  </a:lnTo>
                  <a:lnTo>
                    <a:pt x="708" y="16200"/>
                  </a:lnTo>
                  <a:lnTo>
                    <a:pt x="2921" y="19800"/>
                  </a:lnTo>
                  <a:lnTo>
                    <a:pt x="5223" y="20700"/>
                  </a:lnTo>
                  <a:lnTo>
                    <a:pt x="5931" y="21600"/>
                  </a:lnTo>
                  <a:lnTo>
                    <a:pt x="6639" y="21600"/>
                  </a:lnTo>
                  <a:lnTo>
                    <a:pt x="9649" y="19800"/>
                  </a:lnTo>
                  <a:lnTo>
                    <a:pt x="11862" y="19800"/>
                  </a:lnTo>
                  <a:lnTo>
                    <a:pt x="14872" y="15300"/>
                  </a:lnTo>
                  <a:lnTo>
                    <a:pt x="20892" y="14400"/>
                  </a:lnTo>
                  <a:lnTo>
                    <a:pt x="21600" y="11700"/>
                  </a:lnTo>
                  <a:lnTo>
                    <a:pt x="21600" y="7200"/>
                  </a:lnTo>
                  <a:lnTo>
                    <a:pt x="20095" y="3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9" name="Shape">
              <a:extLst>
                <a:ext uri="{FF2B5EF4-FFF2-40B4-BE49-F238E27FC236}">
                  <a16:creationId xmlns:a16="http://schemas.microsoft.com/office/drawing/2014/main" id="{0D9D05BF-E8C4-8D4E-9450-E36B3894C0A8}"/>
                </a:ext>
              </a:extLst>
            </p:cNvPr>
            <p:cNvSpPr/>
            <p:nvPr/>
          </p:nvSpPr>
          <p:spPr>
            <a:xfrm>
              <a:off x="22684328" y="9230531"/>
              <a:ext cx="1330561" cy="902076"/>
            </a:xfrm>
            <a:custGeom>
              <a:avLst/>
              <a:gdLst/>
              <a:ahLst/>
              <a:cxnLst>
                <a:cxn ang="0">
                  <a:pos x="wd2" y="hd2"/>
                </a:cxn>
                <a:cxn ang="5400000">
                  <a:pos x="wd2" y="hd2"/>
                </a:cxn>
                <a:cxn ang="10800000">
                  <a:pos x="wd2" y="hd2"/>
                </a:cxn>
                <a:cxn ang="16200000">
                  <a:pos x="wd2" y="hd2"/>
                </a:cxn>
              </a:cxnLst>
              <a:rect l="0" t="0" r="r" b="b"/>
              <a:pathLst>
                <a:path w="21600" h="21600" extrusionOk="0">
                  <a:moveTo>
                    <a:pt x="16658" y="13824"/>
                  </a:moveTo>
                  <a:lnTo>
                    <a:pt x="17902" y="13392"/>
                  </a:lnTo>
                  <a:lnTo>
                    <a:pt x="18818" y="12528"/>
                  </a:lnTo>
                  <a:lnTo>
                    <a:pt x="20685" y="12960"/>
                  </a:lnTo>
                  <a:lnTo>
                    <a:pt x="21600" y="12528"/>
                  </a:lnTo>
                  <a:lnTo>
                    <a:pt x="20685" y="10800"/>
                  </a:lnTo>
                  <a:lnTo>
                    <a:pt x="19147" y="9504"/>
                  </a:lnTo>
                  <a:lnTo>
                    <a:pt x="20062" y="7776"/>
                  </a:lnTo>
                  <a:lnTo>
                    <a:pt x="20062" y="3888"/>
                  </a:lnTo>
                  <a:lnTo>
                    <a:pt x="20978" y="3456"/>
                  </a:lnTo>
                  <a:lnTo>
                    <a:pt x="21307" y="2592"/>
                  </a:lnTo>
                  <a:lnTo>
                    <a:pt x="21307" y="864"/>
                  </a:lnTo>
                  <a:lnTo>
                    <a:pt x="19440" y="864"/>
                  </a:lnTo>
                  <a:lnTo>
                    <a:pt x="19147" y="0"/>
                  </a:lnTo>
                  <a:lnTo>
                    <a:pt x="17609" y="432"/>
                  </a:lnTo>
                  <a:lnTo>
                    <a:pt x="16658" y="0"/>
                  </a:lnTo>
                  <a:lnTo>
                    <a:pt x="15120" y="432"/>
                  </a:lnTo>
                  <a:lnTo>
                    <a:pt x="13289" y="1296"/>
                  </a:lnTo>
                  <a:lnTo>
                    <a:pt x="11752" y="4320"/>
                  </a:lnTo>
                  <a:lnTo>
                    <a:pt x="9885" y="4752"/>
                  </a:lnTo>
                  <a:lnTo>
                    <a:pt x="7102" y="4752"/>
                  </a:lnTo>
                  <a:lnTo>
                    <a:pt x="6187" y="6048"/>
                  </a:lnTo>
                  <a:lnTo>
                    <a:pt x="2782" y="6048"/>
                  </a:lnTo>
                  <a:lnTo>
                    <a:pt x="1574" y="5616"/>
                  </a:lnTo>
                  <a:lnTo>
                    <a:pt x="1574" y="4320"/>
                  </a:lnTo>
                  <a:lnTo>
                    <a:pt x="329" y="3456"/>
                  </a:lnTo>
                  <a:lnTo>
                    <a:pt x="0" y="4752"/>
                  </a:lnTo>
                  <a:lnTo>
                    <a:pt x="329" y="6480"/>
                  </a:lnTo>
                  <a:lnTo>
                    <a:pt x="952" y="8208"/>
                  </a:lnTo>
                  <a:lnTo>
                    <a:pt x="2489" y="9936"/>
                  </a:lnTo>
                  <a:lnTo>
                    <a:pt x="1867" y="12096"/>
                  </a:lnTo>
                  <a:lnTo>
                    <a:pt x="1245" y="12528"/>
                  </a:lnTo>
                  <a:lnTo>
                    <a:pt x="1245" y="14256"/>
                  </a:lnTo>
                  <a:lnTo>
                    <a:pt x="1867" y="14688"/>
                  </a:lnTo>
                  <a:lnTo>
                    <a:pt x="1574" y="16416"/>
                  </a:lnTo>
                  <a:lnTo>
                    <a:pt x="1867" y="17280"/>
                  </a:lnTo>
                  <a:lnTo>
                    <a:pt x="3405" y="18144"/>
                  </a:lnTo>
                  <a:lnTo>
                    <a:pt x="4027" y="19872"/>
                  </a:lnTo>
                  <a:lnTo>
                    <a:pt x="4027" y="21600"/>
                  </a:lnTo>
                  <a:lnTo>
                    <a:pt x="5565" y="21600"/>
                  </a:lnTo>
                  <a:lnTo>
                    <a:pt x="7102" y="20736"/>
                  </a:lnTo>
                  <a:lnTo>
                    <a:pt x="8969" y="19008"/>
                  </a:lnTo>
                  <a:lnTo>
                    <a:pt x="10178" y="19872"/>
                  </a:lnTo>
                  <a:lnTo>
                    <a:pt x="12338" y="19872"/>
                  </a:lnTo>
                  <a:lnTo>
                    <a:pt x="14498" y="19008"/>
                  </a:lnTo>
                  <a:lnTo>
                    <a:pt x="15742" y="18144"/>
                  </a:lnTo>
                  <a:lnTo>
                    <a:pt x="15449" y="15984"/>
                  </a:lnTo>
                  <a:lnTo>
                    <a:pt x="16365" y="15984"/>
                  </a:lnTo>
                  <a:lnTo>
                    <a:pt x="16658" y="15120"/>
                  </a:lnTo>
                  <a:lnTo>
                    <a:pt x="16658" y="1382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0" name="Shape">
              <a:extLst>
                <a:ext uri="{FF2B5EF4-FFF2-40B4-BE49-F238E27FC236}">
                  <a16:creationId xmlns:a16="http://schemas.microsoft.com/office/drawing/2014/main" id="{514EDDBD-EAFA-1B4D-92A8-5E5523DCFE15}"/>
                </a:ext>
              </a:extLst>
            </p:cNvPr>
            <p:cNvSpPr/>
            <p:nvPr/>
          </p:nvSpPr>
          <p:spPr>
            <a:xfrm>
              <a:off x="22382133" y="9916108"/>
              <a:ext cx="550266" cy="432997"/>
            </a:xfrm>
            <a:custGeom>
              <a:avLst/>
              <a:gdLst/>
              <a:ahLst/>
              <a:cxnLst>
                <a:cxn ang="0">
                  <a:pos x="wd2" y="hd2"/>
                </a:cxn>
                <a:cxn ang="5400000">
                  <a:pos x="wd2" y="hd2"/>
                </a:cxn>
                <a:cxn ang="10800000">
                  <a:pos x="wd2" y="hd2"/>
                </a:cxn>
                <a:cxn ang="16200000">
                  <a:pos x="wd2" y="hd2"/>
                </a:cxn>
              </a:cxnLst>
              <a:rect l="0" t="0" r="r" b="b"/>
              <a:pathLst>
                <a:path w="21600" h="21600" extrusionOk="0">
                  <a:moveTo>
                    <a:pt x="20095" y="3600"/>
                  </a:moveTo>
                  <a:lnTo>
                    <a:pt x="16377" y="1800"/>
                  </a:lnTo>
                  <a:lnTo>
                    <a:pt x="15669" y="0"/>
                  </a:lnTo>
                  <a:lnTo>
                    <a:pt x="11862" y="0"/>
                  </a:lnTo>
                  <a:lnTo>
                    <a:pt x="6639" y="2700"/>
                  </a:lnTo>
                  <a:lnTo>
                    <a:pt x="2213" y="4500"/>
                  </a:lnTo>
                  <a:lnTo>
                    <a:pt x="1416" y="8100"/>
                  </a:lnTo>
                  <a:lnTo>
                    <a:pt x="0" y="7200"/>
                  </a:lnTo>
                  <a:lnTo>
                    <a:pt x="0" y="9900"/>
                  </a:lnTo>
                  <a:lnTo>
                    <a:pt x="708" y="16200"/>
                  </a:lnTo>
                  <a:lnTo>
                    <a:pt x="2921" y="19800"/>
                  </a:lnTo>
                  <a:lnTo>
                    <a:pt x="5223" y="20700"/>
                  </a:lnTo>
                  <a:lnTo>
                    <a:pt x="5931" y="21600"/>
                  </a:lnTo>
                  <a:lnTo>
                    <a:pt x="6639" y="21600"/>
                  </a:lnTo>
                  <a:lnTo>
                    <a:pt x="9649" y="19800"/>
                  </a:lnTo>
                  <a:lnTo>
                    <a:pt x="11862" y="19800"/>
                  </a:lnTo>
                  <a:lnTo>
                    <a:pt x="14872" y="15300"/>
                  </a:lnTo>
                  <a:lnTo>
                    <a:pt x="20892" y="14400"/>
                  </a:lnTo>
                  <a:lnTo>
                    <a:pt x="21600" y="11700"/>
                  </a:lnTo>
                  <a:lnTo>
                    <a:pt x="21600" y="7200"/>
                  </a:lnTo>
                  <a:lnTo>
                    <a:pt x="20095" y="3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1" name="Shape">
              <a:extLst>
                <a:ext uri="{FF2B5EF4-FFF2-40B4-BE49-F238E27FC236}">
                  <a16:creationId xmlns:a16="http://schemas.microsoft.com/office/drawing/2014/main" id="{E2E11B59-3089-5E43-BB2C-E445F4F5F252}"/>
                </a:ext>
              </a:extLst>
            </p:cNvPr>
            <p:cNvSpPr/>
            <p:nvPr/>
          </p:nvSpPr>
          <p:spPr>
            <a:xfrm>
              <a:off x="22684328" y="9230531"/>
              <a:ext cx="1330561" cy="902076"/>
            </a:xfrm>
            <a:custGeom>
              <a:avLst/>
              <a:gdLst/>
              <a:ahLst/>
              <a:cxnLst>
                <a:cxn ang="0">
                  <a:pos x="wd2" y="hd2"/>
                </a:cxn>
                <a:cxn ang="5400000">
                  <a:pos x="wd2" y="hd2"/>
                </a:cxn>
                <a:cxn ang="10800000">
                  <a:pos x="wd2" y="hd2"/>
                </a:cxn>
                <a:cxn ang="16200000">
                  <a:pos x="wd2" y="hd2"/>
                </a:cxn>
              </a:cxnLst>
              <a:rect l="0" t="0" r="r" b="b"/>
              <a:pathLst>
                <a:path w="21600" h="21600" extrusionOk="0">
                  <a:moveTo>
                    <a:pt x="16658" y="13824"/>
                  </a:moveTo>
                  <a:lnTo>
                    <a:pt x="17902" y="13392"/>
                  </a:lnTo>
                  <a:lnTo>
                    <a:pt x="18818" y="12528"/>
                  </a:lnTo>
                  <a:lnTo>
                    <a:pt x="20685" y="12960"/>
                  </a:lnTo>
                  <a:lnTo>
                    <a:pt x="21600" y="12528"/>
                  </a:lnTo>
                  <a:lnTo>
                    <a:pt x="20685" y="10800"/>
                  </a:lnTo>
                  <a:lnTo>
                    <a:pt x="19147" y="9504"/>
                  </a:lnTo>
                  <a:lnTo>
                    <a:pt x="20062" y="7776"/>
                  </a:lnTo>
                  <a:lnTo>
                    <a:pt x="20062" y="3888"/>
                  </a:lnTo>
                  <a:lnTo>
                    <a:pt x="20978" y="3456"/>
                  </a:lnTo>
                  <a:lnTo>
                    <a:pt x="21307" y="2592"/>
                  </a:lnTo>
                  <a:lnTo>
                    <a:pt x="21307" y="864"/>
                  </a:lnTo>
                  <a:lnTo>
                    <a:pt x="19440" y="864"/>
                  </a:lnTo>
                  <a:lnTo>
                    <a:pt x="19147" y="0"/>
                  </a:lnTo>
                  <a:lnTo>
                    <a:pt x="17609" y="432"/>
                  </a:lnTo>
                  <a:lnTo>
                    <a:pt x="16658" y="0"/>
                  </a:lnTo>
                  <a:lnTo>
                    <a:pt x="15120" y="432"/>
                  </a:lnTo>
                  <a:lnTo>
                    <a:pt x="13289" y="1296"/>
                  </a:lnTo>
                  <a:lnTo>
                    <a:pt x="11752" y="4320"/>
                  </a:lnTo>
                  <a:lnTo>
                    <a:pt x="9885" y="4752"/>
                  </a:lnTo>
                  <a:lnTo>
                    <a:pt x="7102" y="4752"/>
                  </a:lnTo>
                  <a:lnTo>
                    <a:pt x="6187" y="6048"/>
                  </a:lnTo>
                  <a:lnTo>
                    <a:pt x="2782" y="6048"/>
                  </a:lnTo>
                  <a:lnTo>
                    <a:pt x="1574" y="5616"/>
                  </a:lnTo>
                  <a:lnTo>
                    <a:pt x="1574" y="4320"/>
                  </a:lnTo>
                  <a:lnTo>
                    <a:pt x="329" y="3456"/>
                  </a:lnTo>
                  <a:lnTo>
                    <a:pt x="0" y="4752"/>
                  </a:lnTo>
                  <a:lnTo>
                    <a:pt x="329" y="6480"/>
                  </a:lnTo>
                  <a:lnTo>
                    <a:pt x="952" y="8208"/>
                  </a:lnTo>
                  <a:lnTo>
                    <a:pt x="2489" y="9936"/>
                  </a:lnTo>
                  <a:lnTo>
                    <a:pt x="1867" y="12096"/>
                  </a:lnTo>
                  <a:lnTo>
                    <a:pt x="1245" y="12528"/>
                  </a:lnTo>
                  <a:lnTo>
                    <a:pt x="1245" y="14256"/>
                  </a:lnTo>
                  <a:lnTo>
                    <a:pt x="1867" y="14688"/>
                  </a:lnTo>
                  <a:lnTo>
                    <a:pt x="1574" y="16416"/>
                  </a:lnTo>
                  <a:lnTo>
                    <a:pt x="1867" y="17280"/>
                  </a:lnTo>
                  <a:lnTo>
                    <a:pt x="3405" y="18144"/>
                  </a:lnTo>
                  <a:lnTo>
                    <a:pt x="4027" y="19872"/>
                  </a:lnTo>
                  <a:lnTo>
                    <a:pt x="4027" y="21600"/>
                  </a:lnTo>
                  <a:lnTo>
                    <a:pt x="5565" y="21600"/>
                  </a:lnTo>
                  <a:lnTo>
                    <a:pt x="7102" y="20736"/>
                  </a:lnTo>
                  <a:lnTo>
                    <a:pt x="8969" y="19008"/>
                  </a:lnTo>
                  <a:lnTo>
                    <a:pt x="10178" y="19872"/>
                  </a:lnTo>
                  <a:lnTo>
                    <a:pt x="12338" y="19872"/>
                  </a:lnTo>
                  <a:lnTo>
                    <a:pt x="14498" y="19008"/>
                  </a:lnTo>
                  <a:lnTo>
                    <a:pt x="15742" y="18144"/>
                  </a:lnTo>
                  <a:lnTo>
                    <a:pt x="15449" y="15984"/>
                  </a:lnTo>
                  <a:lnTo>
                    <a:pt x="16365" y="15984"/>
                  </a:lnTo>
                  <a:lnTo>
                    <a:pt x="16658" y="15120"/>
                  </a:lnTo>
                  <a:lnTo>
                    <a:pt x="16658" y="1382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2" name="Shape">
              <a:extLst>
                <a:ext uri="{FF2B5EF4-FFF2-40B4-BE49-F238E27FC236}">
                  <a16:creationId xmlns:a16="http://schemas.microsoft.com/office/drawing/2014/main" id="{F757727B-8FAF-1B43-B7AF-612CE5BE0A44}"/>
                </a:ext>
              </a:extLst>
            </p:cNvPr>
            <p:cNvSpPr/>
            <p:nvPr/>
          </p:nvSpPr>
          <p:spPr>
            <a:xfrm>
              <a:off x="23674354" y="9753735"/>
              <a:ext cx="820889" cy="1389196"/>
            </a:xfrm>
            <a:custGeom>
              <a:avLst/>
              <a:gdLst/>
              <a:ahLst/>
              <a:cxnLst>
                <a:cxn ang="0">
                  <a:pos x="wd2" y="hd2"/>
                </a:cxn>
                <a:cxn ang="5400000">
                  <a:pos x="wd2" y="hd2"/>
                </a:cxn>
                <a:cxn ang="10800000">
                  <a:pos x="wd2" y="hd2"/>
                </a:cxn>
                <a:cxn ang="16200000">
                  <a:pos x="wd2" y="hd2"/>
                </a:cxn>
              </a:cxnLst>
              <a:rect l="0" t="0" r="r" b="b"/>
              <a:pathLst>
                <a:path w="21600" h="21600" extrusionOk="0">
                  <a:moveTo>
                    <a:pt x="17980" y="1964"/>
                  </a:moveTo>
                  <a:lnTo>
                    <a:pt x="12996" y="1403"/>
                  </a:lnTo>
                  <a:lnTo>
                    <a:pt x="10978" y="842"/>
                  </a:lnTo>
                  <a:lnTo>
                    <a:pt x="8960" y="0"/>
                  </a:lnTo>
                  <a:lnTo>
                    <a:pt x="7477" y="281"/>
                  </a:lnTo>
                  <a:lnTo>
                    <a:pt x="4451" y="0"/>
                  </a:lnTo>
                  <a:lnTo>
                    <a:pt x="2967" y="561"/>
                  </a:lnTo>
                  <a:lnTo>
                    <a:pt x="949" y="842"/>
                  </a:lnTo>
                  <a:lnTo>
                    <a:pt x="949" y="1683"/>
                  </a:lnTo>
                  <a:lnTo>
                    <a:pt x="475" y="2244"/>
                  </a:lnTo>
                  <a:lnTo>
                    <a:pt x="1958" y="3086"/>
                  </a:lnTo>
                  <a:lnTo>
                    <a:pt x="949" y="4769"/>
                  </a:lnTo>
                  <a:lnTo>
                    <a:pt x="1484" y="5610"/>
                  </a:lnTo>
                  <a:lnTo>
                    <a:pt x="0" y="6732"/>
                  </a:lnTo>
                  <a:lnTo>
                    <a:pt x="0" y="7013"/>
                  </a:lnTo>
                  <a:lnTo>
                    <a:pt x="3976" y="6452"/>
                  </a:lnTo>
                  <a:lnTo>
                    <a:pt x="2492" y="7574"/>
                  </a:lnTo>
                  <a:lnTo>
                    <a:pt x="1958" y="8977"/>
                  </a:lnTo>
                  <a:lnTo>
                    <a:pt x="2967" y="11501"/>
                  </a:lnTo>
                  <a:lnTo>
                    <a:pt x="7002" y="10940"/>
                  </a:lnTo>
                  <a:lnTo>
                    <a:pt x="7002" y="12343"/>
                  </a:lnTo>
                  <a:lnTo>
                    <a:pt x="9495" y="13465"/>
                  </a:lnTo>
                  <a:lnTo>
                    <a:pt x="8960" y="14306"/>
                  </a:lnTo>
                  <a:lnTo>
                    <a:pt x="9969" y="15148"/>
                  </a:lnTo>
                  <a:lnTo>
                    <a:pt x="7952" y="15709"/>
                  </a:lnTo>
                  <a:lnTo>
                    <a:pt x="5993" y="15429"/>
                  </a:lnTo>
                  <a:lnTo>
                    <a:pt x="5993" y="16551"/>
                  </a:lnTo>
                  <a:lnTo>
                    <a:pt x="7477" y="17392"/>
                  </a:lnTo>
                  <a:lnTo>
                    <a:pt x="8960" y="16831"/>
                  </a:lnTo>
                  <a:lnTo>
                    <a:pt x="9969" y="16831"/>
                  </a:lnTo>
                  <a:lnTo>
                    <a:pt x="12996" y="17673"/>
                  </a:lnTo>
                  <a:lnTo>
                    <a:pt x="13470" y="18514"/>
                  </a:lnTo>
                  <a:lnTo>
                    <a:pt x="13945" y="19636"/>
                  </a:lnTo>
                  <a:lnTo>
                    <a:pt x="15963" y="20197"/>
                  </a:lnTo>
                  <a:lnTo>
                    <a:pt x="14479" y="20758"/>
                  </a:lnTo>
                  <a:lnTo>
                    <a:pt x="14479" y="21039"/>
                  </a:lnTo>
                  <a:lnTo>
                    <a:pt x="15488" y="21039"/>
                  </a:lnTo>
                  <a:lnTo>
                    <a:pt x="20473" y="20478"/>
                  </a:lnTo>
                  <a:lnTo>
                    <a:pt x="19998" y="21600"/>
                  </a:lnTo>
                  <a:lnTo>
                    <a:pt x="21600" y="21109"/>
                  </a:lnTo>
                  <a:lnTo>
                    <a:pt x="21363" y="20268"/>
                  </a:lnTo>
                  <a:lnTo>
                    <a:pt x="21007" y="1964"/>
                  </a:lnTo>
                  <a:lnTo>
                    <a:pt x="17980" y="1964"/>
                  </a:lnTo>
                  <a:lnTo>
                    <a:pt x="16971" y="4769"/>
                  </a:lnTo>
                  <a:lnTo>
                    <a:pt x="18989" y="5330"/>
                  </a:lnTo>
                  <a:lnTo>
                    <a:pt x="16971" y="5891"/>
                  </a:lnTo>
                  <a:lnTo>
                    <a:pt x="14479" y="5891"/>
                  </a:lnTo>
                  <a:lnTo>
                    <a:pt x="10444" y="7013"/>
                  </a:lnTo>
                  <a:lnTo>
                    <a:pt x="7952" y="7013"/>
                  </a:lnTo>
                  <a:lnTo>
                    <a:pt x="5459" y="7294"/>
                  </a:lnTo>
                  <a:lnTo>
                    <a:pt x="3976" y="8135"/>
                  </a:lnTo>
                  <a:lnTo>
                    <a:pt x="2492" y="9257"/>
                  </a:lnTo>
                  <a:lnTo>
                    <a:pt x="2492" y="8696"/>
                  </a:lnTo>
                  <a:lnTo>
                    <a:pt x="3501" y="8135"/>
                  </a:lnTo>
                  <a:lnTo>
                    <a:pt x="4985" y="7013"/>
                  </a:lnTo>
                  <a:lnTo>
                    <a:pt x="7477" y="5891"/>
                  </a:lnTo>
                  <a:lnTo>
                    <a:pt x="7952" y="4208"/>
                  </a:lnTo>
                  <a:lnTo>
                    <a:pt x="10978" y="3647"/>
                  </a:lnTo>
                  <a:lnTo>
                    <a:pt x="13945" y="3366"/>
                  </a:lnTo>
                  <a:lnTo>
                    <a:pt x="16971" y="2805"/>
                  </a:lnTo>
                  <a:lnTo>
                    <a:pt x="17446" y="2805"/>
                  </a:lnTo>
                  <a:lnTo>
                    <a:pt x="17980" y="3366"/>
                  </a:lnTo>
                  <a:lnTo>
                    <a:pt x="20473" y="3647"/>
                  </a:lnTo>
                  <a:lnTo>
                    <a:pt x="19464" y="3927"/>
                  </a:lnTo>
                  <a:lnTo>
                    <a:pt x="16971" y="4769"/>
                  </a:lnTo>
                  <a:lnTo>
                    <a:pt x="17980" y="196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3" name="Shape">
              <a:extLst>
                <a:ext uri="{FF2B5EF4-FFF2-40B4-BE49-F238E27FC236}">
                  <a16:creationId xmlns:a16="http://schemas.microsoft.com/office/drawing/2014/main" id="{E59627F1-F5F4-7149-AFE0-8C7C5CA9A35B}"/>
                </a:ext>
              </a:extLst>
            </p:cNvPr>
            <p:cNvSpPr/>
            <p:nvPr/>
          </p:nvSpPr>
          <p:spPr>
            <a:xfrm>
              <a:off x="23674354" y="9753735"/>
              <a:ext cx="816379" cy="1389196"/>
            </a:xfrm>
            <a:custGeom>
              <a:avLst/>
              <a:gdLst/>
              <a:ahLst/>
              <a:cxnLst>
                <a:cxn ang="0">
                  <a:pos x="wd2" y="hd2"/>
                </a:cxn>
                <a:cxn ang="5400000">
                  <a:pos x="wd2" y="hd2"/>
                </a:cxn>
                <a:cxn ang="10800000">
                  <a:pos x="wd2" y="hd2"/>
                </a:cxn>
                <a:cxn ang="16200000">
                  <a:pos x="wd2" y="hd2"/>
                </a:cxn>
              </a:cxnLst>
              <a:rect l="0" t="0" r="r" b="b"/>
              <a:pathLst>
                <a:path w="21600" h="21600" extrusionOk="0">
                  <a:moveTo>
                    <a:pt x="18080" y="1964"/>
                  </a:moveTo>
                  <a:lnTo>
                    <a:pt x="13067" y="1403"/>
                  </a:lnTo>
                  <a:lnTo>
                    <a:pt x="11039" y="842"/>
                  </a:lnTo>
                  <a:lnTo>
                    <a:pt x="9010" y="0"/>
                  </a:lnTo>
                  <a:lnTo>
                    <a:pt x="7518" y="281"/>
                  </a:lnTo>
                  <a:lnTo>
                    <a:pt x="4475" y="0"/>
                  </a:lnTo>
                  <a:lnTo>
                    <a:pt x="2983" y="561"/>
                  </a:lnTo>
                  <a:lnTo>
                    <a:pt x="955" y="842"/>
                  </a:lnTo>
                  <a:lnTo>
                    <a:pt x="955" y="1683"/>
                  </a:lnTo>
                  <a:lnTo>
                    <a:pt x="477" y="2244"/>
                  </a:lnTo>
                  <a:lnTo>
                    <a:pt x="1969" y="3086"/>
                  </a:lnTo>
                  <a:lnTo>
                    <a:pt x="955" y="4769"/>
                  </a:lnTo>
                  <a:lnTo>
                    <a:pt x="1492" y="5610"/>
                  </a:lnTo>
                  <a:lnTo>
                    <a:pt x="0" y="6732"/>
                  </a:lnTo>
                  <a:lnTo>
                    <a:pt x="0" y="7013"/>
                  </a:lnTo>
                  <a:lnTo>
                    <a:pt x="3998" y="6452"/>
                  </a:lnTo>
                  <a:lnTo>
                    <a:pt x="2506" y="7574"/>
                  </a:lnTo>
                  <a:lnTo>
                    <a:pt x="1969" y="8977"/>
                  </a:lnTo>
                  <a:lnTo>
                    <a:pt x="2983" y="11501"/>
                  </a:lnTo>
                  <a:lnTo>
                    <a:pt x="7041" y="10940"/>
                  </a:lnTo>
                  <a:lnTo>
                    <a:pt x="7041" y="12343"/>
                  </a:lnTo>
                  <a:lnTo>
                    <a:pt x="9547" y="13465"/>
                  </a:lnTo>
                  <a:lnTo>
                    <a:pt x="9010" y="14306"/>
                  </a:lnTo>
                  <a:lnTo>
                    <a:pt x="10024" y="15148"/>
                  </a:lnTo>
                  <a:lnTo>
                    <a:pt x="7996" y="15709"/>
                  </a:lnTo>
                  <a:lnTo>
                    <a:pt x="6027" y="15429"/>
                  </a:lnTo>
                  <a:lnTo>
                    <a:pt x="6027" y="16551"/>
                  </a:lnTo>
                  <a:lnTo>
                    <a:pt x="7518" y="17392"/>
                  </a:lnTo>
                  <a:lnTo>
                    <a:pt x="9010" y="16831"/>
                  </a:lnTo>
                  <a:lnTo>
                    <a:pt x="10024" y="16831"/>
                  </a:lnTo>
                  <a:lnTo>
                    <a:pt x="13067" y="17673"/>
                  </a:lnTo>
                  <a:lnTo>
                    <a:pt x="13545" y="18514"/>
                  </a:lnTo>
                  <a:lnTo>
                    <a:pt x="14022" y="19636"/>
                  </a:lnTo>
                  <a:lnTo>
                    <a:pt x="16051" y="20197"/>
                  </a:lnTo>
                  <a:lnTo>
                    <a:pt x="14559" y="20758"/>
                  </a:lnTo>
                  <a:lnTo>
                    <a:pt x="14559" y="21039"/>
                  </a:lnTo>
                  <a:lnTo>
                    <a:pt x="15573" y="21039"/>
                  </a:lnTo>
                  <a:lnTo>
                    <a:pt x="20586" y="20478"/>
                  </a:lnTo>
                  <a:lnTo>
                    <a:pt x="20108" y="21600"/>
                  </a:lnTo>
                  <a:lnTo>
                    <a:pt x="21600" y="21039"/>
                  </a:lnTo>
                  <a:lnTo>
                    <a:pt x="21123" y="1753"/>
                  </a:lnTo>
                  <a:lnTo>
                    <a:pt x="18080" y="196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4" name="Shape">
              <a:extLst>
                <a:ext uri="{FF2B5EF4-FFF2-40B4-BE49-F238E27FC236}">
                  <a16:creationId xmlns:a16="http://schemas.microsoft.com/office/drawing/2014/main" id="{A0C7F7C8-2C6A-764B-AAE6-3452FD3086F1}"/>
                </a:ext>
              </a:extLst>
            </p:cNvPr>
            <p:cNvSpPr/>
            <p:nvPr/>
          </p:nvSpPr>
          <p:spPr>
            <a:xfrm>
              <a:off x="23769073" y="9934150"/>
              <a:ext cx="694598" cy="414955"/>
            </a:xfrm>
            <a:custGeom>
              <a:avLst/>
              <a:gdLst/>
              <a:ahLst/>
              <a:cxnLst>
                <a:cxn ang="0">
                  <a:pos x="wd2" y="hd2"/>
                </a:cxn>
                <a:cxn ang="5400000">
                  <a:pos x="wd2" y="hd2"/>
                </a:cxn>
                <a:cxn ang="10800000">
                  <a:pos x="wd2" y="hd2"/>
                </a:cxn>
                <a:cxn ang="16200000">
                  <a:pos x="wd2" y="hd2"/>
                </a:cxn>
              </a:cxnLst>
              <a:rect l="0" t="0" r="r" b="b"/>
              <a:pathLst>
                <a:path w="21600" h="21600" extrusionOk="0">
                  <a:moveTo>
                    <a:pt x="17112" y="6574"/>
                  </a:moveTo>
                  <a:lnTo>
                    <a:pt x="19496" y="8452"/>
                  </a:lnTo>
                  <a:lnTo>
                    <a:pt x="17112" y="10330"/>
                  </a:lnTo>
                  <a:lnTo>
                    <a:pt x="14166" y="10330"/>
                  </a:lnTo>
                  <a:lnTo>
                    <a:pt x="9397" y="14087"/>
                  </a:lnTo>
                  <a:lnTo>
                    <a:pt x="6452" y="14087"/>
                  </a:lnTo>
                  <a:lnTo>
                    <a:pt x="3506" y="15026"/>
                  </a:lnTo>
                  <a:lnTo>
                    <a:pt x="1753" y="17843"/>
                  </a:lnTo>
                  <a:lnTo>
                    <a:pt x="0" y="21600"/>
                  </a:lnTo>
                  <a:lnTo>
                    <a:pt x="0" y="19722"/>
                  </a:lnTo>
                  <a:lnTo>
                    <a:pt x="1192" y="17843"/>
                  </a:lnTo>
                  <a:lnTo>
                    <a:pt x="2945" y="14087"/>
                  </a:lnTo>
                  <a:lnTo>
                    <a:pt x="5891" y="10330"/>
                  </a:lnTo>
                  <a:lnTo>
                    <a:pt x="6452" y="4696"/>
                  </a:lnTo>
                  <a:lnTo>
                    <a:pt x="10029" y="2817"/>
                  </a:lnTo>
                  <a:lnTo>
                    <a:pt x="13535" y="1878"/>
                  </a:lnTo>
                  <a:lnTo>
                    <a:pt x="17112" y="0"/>
                  </a:lnTo>
                  <a:lnTo>
                    <a:pt x="17673" y="0"/>
                  </a:lnTo>
                  <a:lnTo>
                    <a:pt x="18304" y="1878"/>
                  </a:lnTo>
                  <a:lnTo>
                    <a:pt x="21249" y="2817"/>
                  </a:lnTo>
                  <a:lnTo>
                    <a:pt x="21600" y="2817"/>
                  </a:lnTo>
                  <a:lnTo>
                    <a:pt x="20057" y="3757"/>
                  </a:lnTo>
                  <a:lnTo>
                    <a:pt x="17112" y="657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5" name="Shape">
              <a:extLst>
                <a:ext uri="{FF2B5EF4-FFF2-40B4-BE49-F238E27FC236}">
                  <a16:creationId xmlns:a16="http://schemas.microsoft.com/office/drawing/2014/main" id="{9774A364-5E40-FD47-ACE8-6652062042D2}"/>
                </a:ext>
              </a:extLst>
            </p:cNvPr>
            <p:cNvSpPr/>
            <p:nvPr/>
          </p:nvSpPr>
          <p:spPr>
            <a:xfrm>
              <a:off x="22134062" y="8148042"/>
              <a:ext cx="2013883" cy="1335071"/>
            </a:xfrm>
            <a:custGeom>
              <a:avLst/>
              <a:gdLst/>
              <a:ahLst/>
              <a:cxnLst>
                <a:cxn ang="0">
                  <a:pos x="wd2" y="hd2"/>
                </a:cxn>
                <a:cxn ang="5400000">
                  <a:pos x="wd2" y="hd2"/>
                </a:cxn>
                <a:cxn ang="10800000">
                  <a:pos x="wd2" y="hd2"/>
                </a:cxn>
                <a:cxn ang="16200000">
                  <a:pos x="wd2" y="hd2"/>
                </a:cxn>
              </a:cxnLst>
              <a:rect l="0" t="0" r="r" b="b"/>
              <a:pathLst>
                <a:path w="21600" h="21600" extrusionOk="0">
                  <a:moveTo>
                    <a:pt x="18963" y="11384"/>
                  </a:moveTo>
                  <a:lnTo>
                    <a:pt x="17536" y="10216"/>
                  </a:lnTo>
                  <a:lnTo>
                    <a:pt x="17125" y="7589"/>
                  </a:lnTo>
                  <a:lnTo>
                    <a:pt x="17125" y="6130"/>
                  </a:lnTo>
                  <a:lnTo>
                    <a:pt x="16109" y="4378"/>
                  </a:lnTo>
                  <a:lnTo>
                    <a:pt x="15287" y="3503"/>
                  </a:lnTo>
                  <a:lnTo>
                    <a:pt x="14053" y="2043"/>
                  </a:lnTo>
                  <a:lnTo>
                    <a:pt x="13255" y="584"/>
                  </a:lnTo>
                  <a:lnTo>
                    <a:pt x="12239" y="0"/>
                  </a:lnTo>
                  <a:lnTo>
                    <a:pt x="11417" y="1751"/>
                  </a:lnTo>
                  <a:lnTo>
                    <a:pt x="9578" y="2627"/>
                  </a:lnTo>
                  <a:lnTo>
                    <a:pt x="8974" y="3503"/>
                  </a:lnTo>
                  <a:lnTo>
                    <a:pt x="8151" y="2919"/>
                  </a:lnTo>
                  <a:lnTo>
                    <a:pt x="6942" y="3211"/>
                  </a:lnTo>
                  <a:lnTo>
                    <a:pt x="6120" y="3211"/>
                  </a:lnTo>
                  <a:lnTo>
                    <a:pt x="5297" y="2919"/>
                  </a:lnTo>
                  <a:lnTo>
                    <a:pt x="4475" y="3795"/>
                  </a:lnTo>
                  <a:lnTo>
                    <a:pt x="3870" y="4670"/>
                  </a:lnTo>
                  <a:lnTo>
                    <a:pt x="3265" y="6130"/>
                  </a:lnTo>
                  <a:lnTo>
                    <a:pt x="2661" y="8173"/>
                  </a:lnTo>
                  <a:lnTo>
                    <a:pt x="2032" y="9341"/>
                  </a:lnTo>
                  <a:lnTo>
                    <a:pt x="1838" y="10216"/>
                  </a:lnTo>
                  <a:lnTo>
                    <a:pt x="1621" y="11676"/>
                  </a:lnTo>
                  <a:lnTo>
                    <a:pt x="1234" y="11968"/>
                  </a:lnTo>
                  <a:lnTo>
                    <a:pt x="605" y="12551"/>
                  </a:lnTo>
                  <a:lnTo>
                    <a:pt x="0" y="12843"/>
                  </a:lnTo>
                  <a:lnTo>
                    <a:pt x="411" y="13427"/>
                  </a:lnTo>
                  <a:lnTo>
                    <a:pt x="1234" y="14303"/>
                  </a:lnTo>
                  <a:lnTo>
                    <a:pt x="1427" y="15178"/>
                  </a:lnTo>
                  <a:lnTo>
                    <a:pt x="2249" y="16054"/>
                  </a:lnTo>
                  <a:lnTo>
                    <a:pt x="3265" y="16638"/>
                  </a:lnTo>
                  <a:lnTo>
                    <a:pt x="2854" y="17805"/>
                  </a:lnTo>
                  <a:lnTo>
                    <a:pt x="3870" y="18097"/>
                  </a:lnTo>
                  <a:lnTo>
                    <a:pt x="4886" y="18681"/>
                  </a:lnTo>
                  <a:lnTo>
                    <a:pt x="5902" y="17805"/>
                  </a:lnTo>
                  <a:lnTo>
                    <a:pt x="5902" y="19265"/>
                  </a:lnTo>
                  <a:lnTo>
                    <a:pt x="6313" y="19557"/>
                  </a:lnTo>
                  <a:lnTo>
                    <a:pt x="6120" y="19849"/>
                  </a:lnTo>
                  <a:lnTo>
                    <a:pt x="6942" y="20432"/>
                  </a:lnTo>
                  <a:lnTo>
                    <a:pt x="6942" y="21308"/>
                  </a:lnTo>
                  <a:lnTo>
                    <a:pt x="7740" y="21600"/>
                  </a:lnTo>
                  <a:lnTo>
                    <a:pt x="9990" y="21600"/>
                  </a:lnTo>
                  <a:lnTo>
                    <a:pt x="10594" y="20724"/>
                  </a:lnTo>
                  <a:lnTo>
                    <a:pt x="12433" y="20724"/>
                  </a:lnTo>
                  <a:lnTo>
                    <a:pt x="13666" y="20432"/>
                  </a:lnTo>
                  <a:lnTo>
                    <a:pt x="14682" y="18389"/>
                  </a:lnTo>
                  <a:lnTo>
                    <a:pt x="15892" y="17805"/>
                  </a:lnTo>
                  <a:lnTo>
                    <a:pt x="16908" y="17514"/>
                  </a:lnTo>
                  <a:lnTo>
                    <a:pt x="17536" y="17805"/>
                  </a:lnTo>
                  <a:lnTo>
                    <a:pt x="18552" y="17514"/>
                  </a:lnTo>
                  <a:lnTo>
                    <a:pt x="18746" y="18097"/>
                  </a:lnTo>
                  <a:lnTo>
                    <a:pt x="19979" y="18097"/>
                  </a:lnTo>
                  <a:lnTo>
                    <a:pt x="20173" y="15178"/>
                  </a:lnTo>
                  <a:lnTo>
                    <a:pt x="20584" y="13719"/>
                  </a:lnTo>
                  <a:lnTo>
                    <a:pt x="21406" y="12259"/>
                  </a:lnTo>
                  <a:lnTo>
                    <a:pt x="21600" y="11384"/>
                  </a:lnTo>
                  <a:lnTo>
                    <a:pt x="21189" y="10508"/>
                  </a:lnTo>
                  <a:lnTo>
                    <a:pt x="20173" y="10508"/>
                  </a:lnTo>
                  <a:lnTo>
                    <a:pt x="18963" y="1138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6" name="Shape">
              <a:extLst>
                <a:ext uri="{FF2B5EF4-FFF2-40B4-BE49-F238E27FC236}">
                  <a16:creationId xmlns:a16="http://schemas.microsoft.com/office/drawing/2014/main" id="{B82EE52C-1CD1-D440-9DE4-F5752C439614}"/>
                </a:ext>
              </a:extLst>
            </p:cNvPr>
            <p:cNvSpPr/>
            <p:nvPr/>
          </p:nvSpPr>
          <p:spPr>
            <a:xfrm>
              <a:off x="23293227" y="8057835"/>
              <a:ext cx="798337" cy="757744"/>
            </a:xfrm>
            <a:custGeom>
              <a:avLst/>
              <a:gdLst/>
              <a:ahLst/>
              <a:cxnLst>
                <a:cxn ang="0">
                  <a:pos x="wd2" y="hd2"/>
                </a:cxn>
                <a:cxn ang="5400000">
                  <a:pos x="wd2" y="hd2"/>
                </a:cxn>
                <a:cxn ang="10800000">
                  <a:pos x="wd2" y="hd2"/>
                </a:cxn>
                <a:cxn ang="16200000">
                  <a:pos x="wd2" y="hd2"/>
                </a:cxn>
              </a:cxnLst>
              <a:rect l="0" t="0" r="r" b="b"/>
              <a:pathLst>
                <a:path w="21600" h="21600" extrusionOk="0">
                  <a:moveTo>
                    <a:pt x="16475" y="15943"/>
                  </a:moveTo>
                  <a:lnTo>
                    <a:pt x="15437" y="14400"/>
                  </a:lnTo>
                  <a:lnTo>
                    <a:pt x="16963" y="12857"/>
                  </a:lnTo>
                  <a:lnTo>
                    <a:pt x="21600" y="11829"/>
                  </a:lnTo>
                  <a:lnTo>
                    <a:pt x="20563" y="9771"/>
                  </a:lnTo>
                  <a:lnTo>
                    <a:pt x="18488" y="7714"/>
                  </a:lnTo>
                  <a:lnTo>
                    <a:pt x="17512" y="5657"/>
                  </a:lnTo>
                  <a:lnTo>
                    <a:pt x="14400" y="4629"/>
                  </a:lnTo>
                  <a:lnTo>
                    <a:pt x="12875" y="1543"/>
                  </a:lnTo>
                  <a:lnTo>
                    <a:pt x="9275" y="1543"/>
                  </a:lnTo>
                  <a:lnTo>
                    <a:pt x="5125" y="0"/>
                  </a:lnTo>
                  <a:lnTo>
                    <a:pt x="3600" y="1543"/>
                  </a:lnTo>
                  <a:lnTo>
                    <a:pt x="488" y="2057"/>
                  </a:lnTo>
                  <a:lnTo>
                    <a:pt x="0" y="2571"/>
                  </a:lnTo>
                  <a:lnTo>
                    <a:pt x="2075" y="3600"/>
                  </a:lnTo>
                  <a:lnTo>
                    <a:pt x="4088" y="6171"/>
                  </a:lnTo>
                  <a:lnTo>
                    <a:pt x="7200" y="8743"/>
                  </a:lnTo>
                  <a:lnTo>
                    <a:pt x="9275" y="10286"/>
                  </a:lnTo>
                  <a:lnTo>
                    <a:pt x="11837" y="13371"/>
                  </a:lnTo>
                  <a:lnTo>
                    <a:pt x="11837" y="15943"/>
                  </a:lnTo>
                  <a:lnTo>
                    <a:pt x="12875" y="20571"/>
                  </a:lnTo>
                  <a:lnTo>
                    <a:pt x="14400" y="21600"/>
                  </a:lnTo>
                  <a:lnTo>
                    <a:pt x="15437" y="20057"/>
                  </a:lnTo>
                  <a:lnTo>
                    <a:pt x="16475" y="1594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7" name="Shape">
              <a:extLst>
                <a:ext uri="{FF2B5EF4-FFF2-40B4-BE49-F238E27FC236}">
                  <a16:creationId xmlns:a16="http://schemas.microsoft.com/office/drawing/2014/main" id="{5509355B-279D-7042-9235-A1C20B651AD5}"/>
                </a:ext>
              </a:extLst>
            </p:cNvPr>
            <p:cNvSpPr/>
            <p:nvPr/>
          </p:nvSpPr>
          <p:spPr>
            <a:xfrm>
              <a:off x="22134062" y="8148042"/>
              <a:ext cx="2013883" cy="1335071"/>
            </a:xfrm>
            <a:custGeom>
              <a:avLst/>
              <a:gdLst/>
              <a:ahLst/>
              <a:cxnLst>
                <a:cxn ang="0">
                  <a:pos x="wd2" y="hd2"/>
                </a:cxn>
                <a:cxn ang="5400000">
                  <a:pos x="wd2" y="hd2"/>
                </a:cxn>
                <a:cxn ang="10800000">
                  <a:pos x="wd2" y="hd2"/>
                </a:cxn>
                <a:cxn ang="16200000">
                  <a:pos x="wd2" y="hd2"/>
                </a:cxn>
              </a:cxnLst>
              <a:rect l="0" t="0" r="r" b="b"/>
              <a:pathLst>
                <a:path w="21600" h="21600" extrusionOk="0">
                  <a:moveTo>
                    <a:pt x="18963" y="11384"/>
                  </a:moveTo>
                  <a:lnTo>
                    <a:pt x="17536" y="10216"/>
                  </a:lnTo>
                  <a:lnTo>
                    <a:pt x="17125" y="7589"/>
                  </a:lnTo>
                  <a:lnTo>
                    <a:pt x="17125" y="6130"/>
                  </a:lnTo>
                  <a:lnTo>
                    <a:pt x="16109" y="4378"/>
                  </a:lnTo>
                  <a:lnTo>
                    <a:pt x="15287" y="3503"/>
                  </a:lnTo>
                  <a:lnTo>
                    <a:pt x="14053" y="2043"/>
                  </a:lnTo>
                  <a:lnTo>
                    <a:pt x="13255" y="584"/>
                  </a:lnTo>
                  <a:lnTo>
                    <a:pt x="12239" y="0"/>
                  </a:lnTo>
                  <a:lnTo>
                    <a:pt x="11417" y="1751"/>
                  </a:lnTo>
                  <a:lnTo>
                    <a:pt x="9578" y="2627"/>
                  </a:lnTo>
                  <a:lnTo>
                    <a:pt x="8974" y="3503"/>
                  </a:lnTo>
                  <a:lnTo>
                    <a:pt x="8151" y="2919"/>
                  </a:lnTo>
                  <a:lnTo>
                    <a:pt x="6942" y="3211"/>
                  </a:lnTo>
                  <a:lnTo>
                    <a:pt x="6120" y="3211"/>
                  </a:lnTo>
                  <a:lnTo>
                    <a:pt x="5297" y="2919"/>
                  </a:lnTo>
                  <a:lnTo>
                    <a:pt x="4475" y="3795"/>
                  </a:lnTo>
                  <a:lnTo>
                    <a:pt x="3870" y="4670"/>
                  </a:lnTo>
                  <a:lnTo>
                    <a:pt x="3265" y="6130"/>
                  </a:lnTo>
                  <a:lnTo>
                    <a:pt x="2661" y="8173"/>
                  </a:lnTo>
                  <a:lnTo>
                    <a:pt x="2032" y="9341"/>
                  </a:lnTo>
                  <a:lnTo>
                    <a:pt x="1838" y="10216"/>
                  </a:lnTo>
                  <a:lnTo>
                    <a:pt x="1621" y="11676"/>
                  </a:lnTo>
                  <a:lnTo>
                    <a:pt x="1234" y="11968"/>
                  </a:lnTo>
                  <a:lnTo>
                    <a:pt x="605" y="12551"/>
                  </a:lnTo>
                  <a:lnTo>
                    <a:pt x="0" y="12843"/>
                  </a:lnTo>
                  <a:lnTo>
                    <a:pt x="411" y="13427"/>
                  </a:lnTo>
                  <a:lnTo>
                    <a:pt x="1234" y="14303"/>
                  </a:lnTo>
                  <a:lnTo>
                    <a:pt x="1427" y="15178"/>
                  </a:lnTo>
                  <a:lnTo>
                    <a:pt x="2249" y="16054"/>
                  </a:lnTo>
                  <a:lnTo>
                    <a:pt x="3265" y="16638"/>
                  </a:lnTo>
                  <a:lnTo>
                    <a:pt x="2854" y="17805"/>
                  </a:lnTo>
                  <a:lnTo>
                    <a:pt x="3870" y="18097"/>
                  </a:lnTo>
                  <a:lnTo>
                    <a:pt x="4886" y="18681"/>
                  </a:lnTo>
                  <a:lnTo>
                    <a:pt x="5902" y="17805"/>
                  </a:lnTo>
                  <a:lnTo>
                    <a:pt x="5902" y="19265"/>
                  </a:lnTo>
                  <a:lnTo>
                    <a:pt x="6313" y="19557"/>
                  </a:lnTo>
                  <a:lnTo>
                    <a:pt x="6120" y="19849"/>
                  </a:lnTo>
                  <a:lnTo>
                    <a:pt x="6942" y="20432"/>
                  </a:lnTo>
                  <a:lnTo>
                    <a:pt x="6942" y="21308"/>
                  </a:lnTo>
                  <a:lnTo>
                    <a:pt x="7740" y="21600"/>
                  </a:lnTo>
                  <a:lnTo>
                    <a:pt x="9990" y="21600"/>
                  </a:lnTo>
                  <a:lnTo>
                    <a:pt x="10594" y="20724"/>
                  </a:lnTo>
                  <a:lnTo>
                    <a:pt x="12433" y="20724"/>
                  </a:lnTo>
                  <a:lnTo>
                    <a:pt x="13666" y="20432"/>
                  </a:lnTo>
                  <a:lnTo>
                    <a:pt x="14682" y="18389"/>
                  </a:lnTo>
                  <a:lnTo>
                    <a:pt x="15892" y="17805"/>
                  </a:lnTo>
                  <a:lnTo>
                    <a:pt x="16908" y="17514"/>
                  </a:lnTo>
                  <a:lnTo>
                    <a:pt x="17536" y="17805"/>
                  </a:lnTo>
                  <a:lnTo>
                    <a:pt x="18552" y="17514"/>
                  </a:lnTo>
                  <a:lnTo>
                    <a:pt x="18746" y="18097"/>
                  </a:lnTo>
                  <a:lnTo>
                    <a:pt x="19979" y="18097"/>
                  </a:lnTo>
                  <a:lnTo>
                    <a:pt x="20173" y="15178"/>
                  </a:lnTo>
                  <a:lnTo>
                    <a:pt x="20584" y="13719"/>
                  </a:lnTo>
                  <a:lnTo>
                    <a:pt x="21406" y="12259"/>
                  </a:lnTo>
                  <a:lnTo>
                    <a:pt x="21600" y="11384"/>
                  </a:lnTo>
                  <a:lnTo>
                    <a:pt x="21189" y="10508"/>
                  </a:lnTo>
                  <a:lnTo>
                    <a:pt x="20173" y="10508"/>
                  </a:lnTo>
                  <a:lnTo>
                    <a:pt x="18963" y="1138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8" name="Shape">
              <a:extLst>
                <a:ext uri="{FF2B5EF4-FFF2-40B4-BE49-F238E27FC236}">
                  <a16:creationId xmlns:a16="http://schemas.microsoft.com/office/drawing/2014/main" id="{B83B2844-BD01-C54B-AA08-6392B4160733}"/>
                </a:ext>
              </a:extLst>
            </p:cNvPr>
            <p:cNvSpPr/>
            <p:nvPr/>
          </p:nvSpPr>
          <p:spPr>
            <a:xfrm>
              <a:off x="23293227" y="8057835"/>
              <a:ext cx="798337" cy="757744"/>
            </a:xfrm>
            <a:custGeom>
              <a:avLst/>
              <a:gdLst/>
              <a:ahLst/>
              <a:cxnLst>
                <a:cxn ang="0">
                  <a:pos x="wd2" y="hd2"/>
                </a:cxn>
                <a:cxn ang="5400000">
                  <a:pos x="wd2" y="hd2"/>
                </a:cxn>
                <a:cxn ang="10800000">
                  <a:pos x="wd2" y="hd2"/>
                </a:cxn>
                <a:cxn ang="16200000">
                  <a:pos x="wd2" y="hd2"/>
                </a:cxn>
              </a:cxnLst>
              <a:rect l="0" t="0" r="r" b="b"/>
              <a:pathLst>
                <a:path w="21600" h="21600" extrusionOk="0">
                  <a:moveTo>
                    <a:pt x="16475" y="15943"/>
                  </a:moveTo>
                  <a:lnTo>
                    <a:pt x="15437" y="14400"/>
                  </a:lnTo>
                  <a:lnTo>
                    <a:pt x="16963" y="12857"/>
                  </a:lnTo>
                  <a:lnTo>
                    <a:pt x="21600" y="11829"/>
                  </a:lnTo>
                  <a:lnTo>
                    <a:pt x="20563" y="9771"/>
                  </a:lnTo>
                  <a:lnTo>
                    <a:pt x="18488" y="7714"/>
                  </a:lnTo>
                  <a:lnTo>
                    <a:pt x="17512" y="5657"/>
                  </a:lnTo>
                  <a:lnTo>
                    <a:pt x="14400" y="4629"/>
                  </a:lnTo>
                  <a:lnTo>
                    <a:pt x="12875" y="1543"/>
                  </a:lnTo>
                  <a:lnTo>
                    <a:pt x="9275" y="1543"/>
                  </a:lnTo>
                  <a:lnTo>
                    <a:pt x="5125" y="0"/>
                  </a:lnTo>
                  <a:lnTo>
                    <a:pt x="3600" y="1543"/>
                  </a:lnTo>
                  <a:lnTo>
                    <a:pt x="488" y="2057"/>
                  </a:lnTo>
                  <a:lnTo>
                    <a:pt x="0" y="2571"/>
                  </a:lnTo>
                  <a:lnTo>
                    <a:pt x="2075" y="3600"/>
                  </a:lnTo>
                  <a:lnTo>
                    <a:pt x="4088" y="6171"/>
                  </a:lnTo>
                  <a:lnTo>
                    <a:pt x="7200" y="8743"/>
                  </a:lnTo>
                  <a:lnTo>
                    <a:pt x="9275" y="10286"/>
                  </a:lnTo>
                  <a:lnTo>
                    <a:pt x="11837" y="13371"/>
                  </a:lnTo>
                  <a:lnTo>
                    <a:pt x="11837" y="15943"/>
                  </a:lnTo>
                  <a:lnTo>
                    <a:pt x="12875" y="20571"/>
                  </a:lnTo>
                  <a:lnTo>
                    <a:pt x="14400" y="21600"/>
                  </a:lnTo>
                  <a:lnTo>
                    <a:pt x="15437" y="20057"/>
                  </a:lnTo>
                  <a:lnTo>
                    <a:pt x="16475" y="1594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9" name="Shape">
              <a:extLst>
                <a:ext uri="{FF2B5EF4-FFF2-40B4-BE49-F238E27FC236}">
                  <a16:creationId xmlns:a16="http://schemas.microsoft.com/office/drawing/2014/main" id="{AA68E994-6A1F-6E49-867C-50294AEF6F75}"/>
                </a:ext>
              </a:extLst>
            </p:cNvPr>
            <p:cNvSpPr/>
            <p:nvPr/>
          </p:nvSpPr>
          <p:spPr>
            <a:xfrm>
              <a:off x="20708784" y="6650598"/>
              <a:ext cx="1939461" cy="1479404"/>
            </a:xfrm>
            <a:custGeom>
              <a:avLst/>
              <a:gdLst/>
              <a:ahLst/>
              <a:cxnLst>
                <a:cxn ang="0">
                  <a:pos x="wd2" y="hd2"/>
                </a:cxn>
                <a:cxn ang="5400000">
                  <a:pos x="wd2" y="hd2"/>
                </a:cxn>
                <a:cxn ang="10800000">
                  <a:pos x="wd2" y="hd2"/>
                </a:cxn>
                <a:cxn ang="16200000">
                  <a:pos x="wd2" y="hd2"/>
                </a:cxn>
              </a:cxnLst>
              <a:rect l="0" t="0" r="r" b="b"/>
              <a:pathLst>
                <a:path w="21600" h="21600" extrusionOk="0">
                  <a:moveTo>
                    <a:pt x="19465" y="18439"/>
                  </a:moveTo>
                  <a:lnTo>
                    <a:pt x="20746" y="15278"/>
                  </a:lnTo>
                  <a:lnTo>
                    <a:pt x="21600" y="15015"/>
                  </a:lnTo>
                  <a:lnTo>
                    <a:pt x="21374" y="13698"/>
                  </a:lnTo>
                  <a:lnTo>
                    <a:pt x="20520" y="11590"/>
                  </a:lnTo>
                  <a:lnTo>
                    <a:pt x="19892" y="10537"/>
                  </a:lnTo>
                  <a:lnTo>
                    <a:pt x="19691" y="8693"/>
                  </a:lnTo>
                  <a:lnTo>
                    <a:pt x="18837" y="8429"/>
                  </a:lnTo>
                  <a:lnTo>
                    <a:pt x="18837" y="7639"/>
                  </a:lnTo>
                  <a:lnTo>
                    <a:pt x="19892" y="6059"/>
                  </a:lnTo>
                  <a:lnTo>
                    <a:pt x="18837" y="3424"/>
                  </a:lnTo>
                  <a:lnTo>
                    <a:pt x="18209" y="1317"/>
                  </a:lnTo>
                  <a:lnTo>
                    <a:pt x="16727" y="527"/>
                  </a:lnTo>
                  <a:lnTo>
                    <a:pt x="13337" y="1317"/>
                  </a:lnTo>
                  <a:lnTo>
                    <a:pt x="11227" y="790"/>
                  </a:lnTo>
                  <a:lnTo>
                    <a:pt x="10172" y="1580"/>
                  </a:lnTo>
                  <a:lnTo>
                    <a:pt x="9092" y="1317"/>
                  </a:lnTo>
                  <a:lnTo>
                    <a:pt x="8263" y="790"/>
                  </a:lnTo>
                  <a:lnTo>
                    <a:pt x="7409" y="0"/>
                  </a:lnTo>
                  <a:lnTo>
                    <a:pt x="6354" y="263"/>
                  </a:lnTo>
                  <a:lnTo>
                    <a:pt x="4446" y="1317"/>
                  </a:lnTo>
                  <a:lnTo>
                    <a:pt x="4245" y="2371"/>
                  </a:lnTo>
                  <a:lnTo>
                    <a:pt x="3165" y="2898"/>
                  </a:lnTo>
                  <a:lnTo>
                    <a:pt x="628" y="4215"/>
                  </a:lnTo>
                  <a:lnTo>
                    <a:pt x="226" y="4215"/>
                  </a:lnTo>
                  <a:lnTo>
                    <a:pt x="427" y="5795"/>
                  </a:lnTo>
                  <a:lnTo>
                    <a:pt x="628" y="6849"/>
                  </a:lnTo>
                  <a:lnTo>
                    <a:pt x="0" y="8429"/>
                  </a:lnTo>
                  <a:lnTo>
                    <a:pt x="1281" y="9483"/>
                  </a:lnTo>
                  <a:lnTo>
                    <a:pt x="1281" y="10537"/>
                  </a:lnTo>
                  <a:lnTo>
                    <a:pt x="1909" y="11854"/>
                  </a:lnTo>
                  <a:lnTo>
                    <a:pt x="1482" y="13171"/>
                  </a:lnTo>
                  <a:lnTo>
                    <a:pt x="2110" y="14224"/>
                  </a:lnTo>
                  <a:lnTo>
                    <a:pt x="2110" y="15541"/>
                  </a:lnTo>
                  <a:lnTo>
                    <a:pt x="3165" y="16332"/>
                  </a:lnTo>
                  <a:lnTo>
                    <a:pt x="4245" y="16859"/>
                  </a:lnTo>
                  <a:lnTo>
                    <a:pt x="5300" y="16859"/>
                  </a:lnTo>
                  <a:lnTo>
                    <a:pt x="5073" y="17912"/>
                  </a:lnTo>
                  <a:lnTo>
                    <a:pt x="6128" y="18966"/>
                  </a:lnTo>
                  <a:lnTo>
                    <a:pt x="6781" y="18439"/>
                  </a:lnTo>
                  <a:lnTo>
                    <a:pt x="6781" y="17649"/>
                  </a:lnTo>
                  <a:lnTo>
                    <a:pt x="8037" y="18176"/>
                  </a:lnTo>
                  <a:lnTo>
                    <a:pt x="8464" y="18966"/>
                  </a:lnTo>
                  <a:lnTo>
                    <a:pt x="10574" y="19493"/>
                  </a:lnTo>
                  <a:lnTo>
                    <a:pt x="11001" y="20546"/>
                  </a:lnTo>
                  <a:lnTo>
                    <a:pt x="11654" y="21073"/>
                  </a:lnTo>
                  <a:lnTo>
                    <a:pt x="12483" y="20283"/>
                  </a:lnTo>
                  <a:lnTo>
                    <a:pt x="13136" y="21073"/>
                  </a:lnTo>
                  <a:lnTo>
                    <a:pt x="13337" y="21600"/>
                  </a:lnTo>
                  <a:lnTo>
                    <a:pt x="13965" y="21600"/>
                  </a:lnTo>
                  <a:lnTo>
                    <a:pt x="14593" y="20810"/>
                  </a:lnTo>
                  <a:lnTo>
                    <a:pt x="15447" y="20810"/>
                  </a:lnTo>
                  <a:lnTo>
                    <a:pt x="16074" y="20283"/>
                  </a:lnTo>
                  <a:lnTo>
                    <a:pt x="17154" y="20283"/>
                  </a:lnTo>
                  <a:lnTo>
                    <a:pt x="17782" y="20546"/>
                  </a:lnTo>
                  <a:lnTo>
                    <a:pt x="19264" y="20810"/>
                  </a:lnTo>
                  <a:lnTo>
                    <a:pt x="19038" y="21073"/>
                  </a:lnTo>
                  <a:lnTo>
                    <a:pt x="19892" y="20810"/>
                  </a:lnTo>
                  <a:lnTo>
                    <a:pt x="19465" y="1843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0" name="Shape">
              <a:extLst>
                <a:ext uri="{FF2B5EF4-FFF2-40B4-BE49-F238E27FC236}">
                  <a16:creationId xmlns:a16="http://schemas.microsoft.com/office/drawing/2014/main" id="{B264AC3B-28AB-0043-AB2B-BCF507A3769C}"/>
                </a:ext>
              </a:extLst>
            </p:cNvPr>
            <p:cNvSpPr/>
            <p:nvPr/>
          </p:nvSpPr>
          <p:spPr>
            <a:xfrm>
              <a:off x="21716852" y="6506266"/>
              <a:ext cx="473590" cy="252582"/>
            </a:xfrm>
            <a:custGeom>
              <a:avLst/>
              <a:gdLst/>
              <a:ahLst/>
              <a:cxnLst>
                <a:cxn ang="0">
                  <a:pos x="wd2" y="hd2"/>
                </a:cxn>
                <a:cxn ang="5400000">
                  <a:pos x="wd2" y="hd2"/>
                </a:cxn>
                <a:cxn ang="10800000">
                  <a:pos x="wd2" y="hd2"/>
                </a:cxn>
                <a:cxn ang="16200000">
                  <a:pos x="wd2" y="hd2"/>
                </a:cxn>
              </a:cxnLst>
              <a:rect l="0" t="0" r="r" b="b"/>
              <a:pathLst>
                <a:path w="21600" h="21600" extrusionOk="0">
                  <a:moveTo>
                    <a:pt x="17280" y="1543"/>
                  </a:moveTo>
                  <a:lnTo>
                    <a:pt x="11211" y="1543"/>
                  </a:lnTo>
                  <a:lnTo>
                    <a:pt x="7817" y="0"/>
                  </a:lnTo>
                  <a:lnTo>
                    <a:pt x="6891" y="4629"/>
                  </a:lnTo>
                  <a:lnTo>
                    <a:pt x="4320" y="6171"/>
                  </a:lnTo>
                  <a:lnTo>
                    <a:pt x="823" y="9257"/>
                  </a:lnTo>
                  <a:lnTo>
                    <a:pt x="823" y="13886"/>
                  </a:lnTo>
                  <a:lnTo>
                    <a:pt x="0" y="18514"/>
                  </a:lnTo>
                  <a:lnTo>
                    <a:pt x="8640" y="21600"/>
                  </a:lnTo>
                  <a:lnTo>
                    <a:pt x="21600" y="16971"/>
                  </a:lnTo>
                  <a:lnTo>
                    <a:pt x="19851" y="3086"/>
                  </a:lnTo>
                  <a:lnTo>
                    <a:pt x="17280" y="154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1" name="Shape">
              <a:extLst>
                <a:ext uri="{FF2B5EF4-FFF2-40B4-BE49-F238E27FC236}">
                  <a16:creationId xmlns:a16="http://schemas.microsoft.com/office/drawing/2014/main" id="{12CD5BF1-D227-A646-B8A1-FBB233CD49C5}"/>
                </a:ext>
              </a:extLst>
            </p:cNvPr>
            <p:cNvSpPr/>
            <p:nvPr/>
          </p:nvSpPr>
          <p:spPr>
            <a:xfrm>
              <a:off x="20708784" y="6650598"/>
              <a:ext cx="1939461" cy="1479404"/>
            </a:xfrm>
            <a:custGeom>
              <a:avLst/>
              <a:gdLst/>
              <a:ahLst/>
              <a:cxnLst>
                <a:cxn ang="0">
                  <a:pos x="wd2" y="hd2"/>
                </a:cxn>
                <a:cxn ang="5400000">
                  <a:pos x="wd2" y="hd2"/>
                </a:cxn>
                <a:cxn ang="10800000">
                  <a:pos x="wd2" y="hd2"/>
                </a:cxn>
                <a:cxn ang="16200000">
                  <a:pos x="wd2" y="hd2"/>
                </a:cxn>
              </a:cxnLst>
              <a:rect l="0" t="0" r="r" b="b"/>
              <a:pathLst>
                <a:path w="21600" h="21600" extrusionOk="0">
                  <a:moveTo>
                    <a:pt x="19465" y="18439"/>
                  </a:moveTo>
                  <a:lnTo>
                    <a:pt x="20746" y="15278"/>
                  </a:lnTo>
                  <a:lnTo>
                    <a:pt x="21600" y="15015"/>
                  </a:lnTo>
                  <a:lnTo>
                    <a:pt x="21374" y="13698"/>
                  </a:lnTo>
                  <a:lnTo>
                    <a:pt x="20520" y="11590"/>
                  </a:lnTo>
                  <a:lnTo>
                    <a:pt x="19892" y="10537"/>
                  </a:lnTo>
                  <a:lnTo>
                    <a:pt x="19691" y="8693"/>
                  </a:lnTo>
                  <a:lnTo>
                    <a:pt x="18837" y="8429"/>
                  </a:lnTo>
                  <a:lnTo>
                    <a:pt x="18837" y="7639"/>
                  </a:lnTo>
                  <a:lnTo>
                    <a:pt x="19892" y="6059"/>
                  </a:lnTo>
                  <a:lnTo>
                    <a:pt x="18837" y="3424"/>
                  </a:lnTo>
                  <a:lnTo>
                    <a:pt x="18209" y="1317"/>
                  </a:lnTo>
                  <a:lnTo>
                    <a:pt x="16727" y="527"/>
                  </a:lnTo>
                  <a:lnTo>
                    <a:pt x="13337" y="1317"/>
                  </a:lnTo>
                  <a:lnTo>
                    <a:pt x="11227" y="790"/>
                  </a:lnTo>
                  <a:lnTo>
                    <a:pt x="10172" y="1580"/>
                  </a:lnTo>
                  <a:lnTo>
                    <a:pt x="9092" y="1317"/>
                  </a:lnTo>
                  <a:lnTo>
                    <a:pt x="8263" y="790"/>
                  </a:lnTo>
                  <a:lnTo>
                    <a:pt x="7409" y="0"/>
                  </a:lnTo>
                  <a:lnTo>
                    <a:pt x="6354" y="263"/>
                  </a:lnTo>
                  <a:lnTo>
                    <a:pt x="4446" y="1317"/>
                  </a:lnTo>
                  <a:lnTo>
                    <a:pt x="4245" y="2371"/>
                  </a:lnTo>
                  <a:lnTo>
                    <a:pt x="3165" y="2898"/>
                  </a:lnTo>
                  <a:lnTo>
                    <a:pt x="628" y="4215"/>
                  </a:lnTo>
                  <a:lnTo>
                    <a:pt x="226" y="4215"/>
                  </a:lnTo>
                  <a:lnTo>
                    <a:pt x="427" y="5795"/>
                  </a:lnTo>
                  <a:lnTo>
                    <a:pt x="628" y="6849"/>
                  </a:lnTo>
                  <a:lnTo>
                    <a:pt x="0" y="8429"/>
                  </a:lnTo>
                  <a:lnTo>
                    <a:pt x="1281" y="9483"/>
                  </a:lnTo>
                  <a:lnTo>
                    <a:pt x="1281" y="10537"/>
                  </a:lnTo>
                  <a:lnTo>
                    <a:pt x="1909" y="11854"/>
                  </a:lnTo>
                  <a:lnTo>
                    <a:pt x="1482" y="13171"/>
                  </a:lnTo>
                  <a:lnTo>
                    <a:pt x="2110" y="14224"/>
                  </a:lnTo>
                  <a:lnTo>
                    <a:pt x="2110" y="15541"/>
                  </a:lnTo>
                  <a:lnTo>
                    <a:pt x="3165" y="16332"/>
                  </a:lnTo>
                  <a:lnTo>
                    <a:pt x="4245" y="16859"/>
                  </a:lnTo>
                  <a:lnTo>
                    <a:pt x="5300" y="16859"/>
                  </a:lnTo>
                  <a:lnTo>
                    <a:pt x="5073" y="17912"/>
                  </a:lnTo>
                  <a:lnTo>
                    <a:pt x="6128" y="18966"/>
                  </a:lnTo>
                  <a:lnTo>
                    <a:pt x="6781" y="18439"/>
                  </a:lnTo>
                  <a:lnTo>
                    <a:pt x="6781" y="17649"/>
                  </a:lnTo>
                  <a:lnTo>
                    <a:pt x="8037" y="18176"/>
                  </a:lnTo>
                  <a:lnTo>
                    <a:pt x="8464" y="18966"/>
                  </a:lnTo>
                  <a:lnTo>
                    <a:pt x="10574" y="19493"/>
                  </a:lnTo>
                  <a:lnTo>
                    <a:pt x="11001" y="20546"/>
                  </a:lnTo>
                  <a:lnTo>
                    <a:pt x="11654" y="21073"/>
                  </a:lnTo>
                  <a:lnTo>
                    <a:pt x="12483" y="20283"/>
                  </a:lnTo>
                  <a:lnTo>
                    <a:pt x="13136" y="21073"/>
                  </a:lnTo>
                  <a:lnTo>
                    <a:pt x="13337" y="21600"/>
                  </a:lnTo>
                  <a:lnTo>
                    <a:pt x="13965" y="21600"/>
                  </a:lnTo>
                  <a:lnTo>
                    <a:pt x="14593" y="20810"/>
                  </a:lnTo>
                  <a:lnTo>
                    <a:pt x="15447" y="20810"/>
                  </a:lnTo>
                  <a:lnTo>
                    <a:pt x="16074" y="20283"/>
                  </a:lnTo>
                  <a:lnTo>
                    <a:pt x="17154" y="20283"/>
                  </a:lnTo>
                  <a:lnTo>
                    <a:pt x="17782" y="20546"/>
                  </a:lnTo>
                  <a:lnTo>
                    <a:pt x="19264" y="20810"/>
                  </a:lnTo>
                  <a:lnTo>
                    <a:pt x="19038" y="21073"/>
                  </a:lnTo>
                  <a:lnTo>
                    <a:pt x="19892" y="20810"/>
                  </a:lnTo>
                  <a:lnTo>
                    <a:pt x="19465" y="1843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2" name="Shape">
              <a:extLst>
                <a:ext uri="{FF2B5EF4-FFF2-40B4-BE49-F238E27FC236}">
                  <a16:creationId xmlns:a16="http://schemas.microsoft.com/office/drawing/2014/main" id="{0405C684-6E95-7146-A235-52CA6F52C4F1}"/>
                </a:ext>
              </a:extLst>
            </p:cNvPr>
            <p:cNvSpPr/>
            <p:nvPr/>
          </p:nvSpPr>
          <p:spPr>
            <a:xfrm>
              <a:off x="21716852" y="6488225"/>
              <a:ext cx="473590" cy="252582"/>
            </a:xfrm>
            <a:custGeom>
              <a:avLst/>
              <a:gdLst/>
              <a:ahLst/>
              <a:cxnLst>
                <a:cxn ang="0">
                  <a:pos x="wd2" y="hd2"/>
                </a:cxn>
                <a:cxn ang="5400000">
                  <a:pos x="wd2" y="hd2"/>
                </a:cxn>
                <a:cxn ang="10800000">
                  <a:pos x="wd2" y="hd2"/>
                </a:cxn>
                <a:cxn ang="16200000">
                  <a:pos x="wd2" y="hd2"/>
                </a:cxn>
              </a:cxnLst>
              <a:rect l="0" t="0" r="r" b="b"/>
              <a:pathLst>
                <a:path w="21600" h="21600" extrusionOk="0">
                  <a:moveTo>
                    <a:pt x="17280" y="1543"/>
                  </a:moveTo>
                  <a:lnTo>
                    <a:pt x="11211" y="1543"/>
                  </a:lnTo>
                  <a:lnTo>
                    <a:pt x="7817" y="0"/>
                  </a:lnTo>
                  <a:lnTo>
                    <a:pt x="6891" y="4629"/>
                  </a:lnTo>
                  <a:lnTo>
                    <a:pt x="4320" y="6171"/>
                  </a:lnTo>
                  <a:lnTo>
                    <a:pt x="823" y="9257"/>
                  </a:lnTo>
                  <a:lnTo>
                    <a:pt x="823" y="13886"/>
                  </a:lnTo>
                  <a:lnTo>
                    <a:pt x="0" y="18514"/>
                  </a:lnTo>
                  <a:lnTo>
                    <a:pt x="8640" y="21600"/>
                  </a:lnTo>
                  <a:lnTo>
                    <a:pt x="21600" y="16971"/>
                  </a:lnTo>
                  <a:lnTo>
                    <a:pt x="19851" y="3086"/>
                  </a:lnTo>
                  <a:lnTo>
                    <a:pt x="17280" y="154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3" name="Shape">
              <a:extLst>
                <a:ext uri="{FF2B5EF4-FFF2-40B4-BE49-F238E27FC236}">
                  <a16:creationId xmlns:a16="http://schemas.microsoft.com/office/drawing/2014/main" id="{6A50F74D-2976-8F41-8566-AD489B319E16}"/>
                </a:ext>
              </a:extLst>
            </p:cNvPr>
            <p:cNvSpPr/>
            <p:nvPr/>
          </p:nvSpPr>
          <p:spPr>
            <a:xfrm>
              <a:off x="21811570" y="6091312"/>
              <a:ext cx="1026111" cy="721661"/>
            </a:xfrm>
            <a:custGeom>
              <a:avLst/>
              <a:gdLst/>
              <a:ahLst/>
              <a:cxnLst>
                <a:cxn ang="0">
                  <a:pos x="wd2" y="hd2"/>
                </a:cxn>
                <a:cxn ang="5400000">
                  <a:pos x="wd2" y="hd2"/>
                </a:cxn>
                <a:cxn ang="10800000">
                  <a:pos x="wd2" y="hd2"/>
                </a:cxn>
                <a:cxn ang="16200000">
                  <a:pos x="wd2" y="hd2"/>
                </a:cxn>
              </a:cxnLst>
              <a:rect l="0" t="0" r="r" b="b"/>
              <a:pathLst>
                <a:path w="21600" h="21600" extrusionOk="0">
                  <a:moveTo>
                    <a:pt x="14811" y="20520"/>
                  </a:moveTo>
                  <a:lnTo>
                    <a:pt x="15571" y="19980"/>
                  </a:lnTo>
                  <a:lnTo>
                    <a:pt x="15191" y="18360"/>
                  </a:lnTo>
                  <a:lnTo>
                    <a:pt x="16805" y="17820"/>
                  </a:lnTo>
                  <a:lnTo>
                    <a:pt x="17992" y="16740"/>
                  </a:lnTo>
                  <a:lnTo>
                    <a:pt x="19179" y="17280"/>
                  </a:lnTo>
                  <a:lnTo>
                    <a:pt x="18372" y="15120"/>
                  </a:lnTo>
                  <a:lnTo>
                    <a:pt x="18372" y="10800"/>
                  </a:lnTo>
                  <a:lnTo>
                    <a:pt x="19606" y="10260"/>
                  </a:lnTo>
                  <a:lnTo>
                    <a:pt x="19986" y="8640"/>
                  </a:lnTo>
                  <a:lnTo>
                    <a:pt x="21173" y="8100"/>
                  </a:lnTo>
                  <a:lnTo>
                    <a:pt x="21600" y="7020"/>
                  </a:lnTo>
                  <a:lnTo>
                    <a:pt x="20413" y="6480"/>
                  </a:lnTo>
                  <a:lnTo>
                    <a:pt x="20413" y="4320"/>
                  </a:lnTo>
                  <a:lnTo>
                    <a:pt x="18799" y="3780"/>
                  </a:lnTo>
                  <a:lnTo>
                    <a:pt x="17612" y="2700"/>
                  </a:lnTo>
                  <a:lnTo>
                    <a:pt x="15998" y="1620"/>
                  </a:lnTo>
                  <a:lnTo>
                    <a:pt x="13577" y="1080"/>
                  </a:lnTo>
                  <a:lnTo>
                    <a:pt x="13197" y="0"/>
                  </a:lnTo>
                  <a:lnTo>
                    <a:pt x="10776" y="2160"/>
                  </a:lnTo>
                  <a:lnTo>
                    <a:pt x="8782" y="1620"/>
                  </a:lnTo>
                  <a:lnTo>
                    <a:pt x="6789" y="2160"/>
                  </a:lnTo>
                  <a:lnTo>
                    <a:pt x="3988" y="2160"/>
                  </a:lnTo>
                  <a:lnTo>
                    <a:pt x="1187" y="4320"/>
                  </a:lnTo>
                  <a:lnTo>
                    <a:pt x="0" y="5940"/>
                  </a:lnTo>
                  <a:lnTo>
                    <a:pt x="380" y="7020"/>
                  </a:lnTo>
                  <a:lnTo>
                    <a:pt x="1187" y="11340"/>
                  </a:lnTo>
                  <a:lnTo>
                    <a:pt x="1614" y="12420"/>
                  </a:lnTo>
                  <a:lnTo>
                    <a:pt x="3181" y="12960"/>
                  </a:lnTo>
                  <a:lnTo>
                    <a:pt x="5982" y="12960"/>
                  </a:lnTo>
                  <a:lnTo>
                    <a:pt x="7168" y="13500"/>
                  </a:lnTo>
                  <a:lnTo>
                    <a:pt x="7975" y="18360"/>
                  </a:lnTo>
                  <a:lnTo>
                    <a:pt x="8403" y="18360"/>
                  </a:lnTo>
                  <a:lnTo>
                    <a:pt x="11204" y="19980"/>
                  </a:lnTo>
                  <a:lnTo>
                    <a:pt x="11583" y="21600"/>
                  </a:lnTo>
                  <a:lnTo>
                    <a:pt x="13197" y="19980"/>
                  </a:lnTo>
                  <a:lnTo>
                    <a:pt x="14811" y="2052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4" name="Shape">
              <a:extLst>
                <a:ext uri="{FF2B5EF4-FFF2-40B4-BE49-F238E27FC236}">
                  <a16:creationId xmlns:a16="http://schemas.microsoft.com/office/drawing/2014/main" id="{2877908B-7709-504E-BE16-03672037AEFE}"/>
                </a:ext>
              </a:extLst>
            </p:cNvPr>
            <p:cNvSpPr/>
            <p:nvPr/>
          </p:nvSpPr>
          <p:spPr>
            <a:xfrm>
              <a:off x="22382133" y="6776888"/>
              <a:ext cx="2185276" cy="2092814"/>
            </a:xfrm>
            <a:custGeom>
              <a:avLst/>
              <a:gdLst/>
              <a:ahLst/>
              <a:cxnLst>
                <a:cxn ang="0">
                  <a:pos x="wd2" y="hd2"/>
                </a:cxn>
                <a:cxn ang="5400000">
                  <a:pos x="wd2" y="hd2"/>
                </a:cxn>
                <a:cxn ang="10800000">
                  <a:pos x="wd2" y="hd2"/>
                </a:cxn>
                <a:cxn ang="16200000">
                  <a:pos x="wd2" y="hd2"/>
                </a:cxn>
              </a:cxnLst>
              <a:rect l="0" t="0" r="r" b="b"/>
              <a:pathLst>
                <a:path w="21600" h="21600" extrusionOk="0">
                  <a:moveTo>
                    <a:pt x="20842" y="2421"/>
                  </a:moveTo>
                  <a:lnTo>
                    <a:pt x="20285" y="2234"/>
                  </a:lnTo>
                  <a:lnTo>
                    <a:pt x="19906" y="1303"/>
                  </a:lnTo>
                  <a:lnTo>
                    <a:pt x="20285" y="931"/>
                  </a:lnTo>
                  <a:lnTo>
                    <a:pt x="19326" y="372"/>
                  </a:lnTo>
                  <a:lnTo>
                    <a:pt x="18390" y="0"/>
                  </a:lnTo>
                  <a:lnTo>
                    <a:pt x="17075" y="745"/>
                  </a:lnTo>
                  <a:lnTo>
                    <a:pt x="16339" y="745"/>
                  </a:lnTo>
                  <a:lnTo>
                    <a:pt x="16139" y="1676"/>
                  </a:lnTo>
                  <a:lnTo>
                    <a:pt x="15403" y="1676"/>
                  </a:lnTo>
                  <a:lnTo>
                    <a:pt x="14088" y="2234"/>
                  </a:lnTo>
                  <a:lnTo>
                    <a:pt x="13709" y="3724"/>
                  </a:lnTo>
                  <a:lnTo>
                    <a:pt x="13887" y="4469"/>
                  </a:lnTo>
                  <a:lnTo>
                    <a:pt x="12773" y="4097"/>
                  </a:lnTo>
                  <a:lnTo>
                    <a:pt x="11814" y="4655"/>
                  </a:lnTo>
                  <a:lnTo>
                    <a:pt x="11257" y="4283"/>
                  </a:lnTo>
                  <a:lnTo>
                    <a:pt x="10700" y="5028"/>
                  </a:lnTo>
                  <a:lnTo>
                    <a:pt x="9942" y="4655"/>
                  </a:lnTo>
                  <a:lnTo>
                    <a:pt x="9184" y="4655"/>
                  </a:lnTo>
                  <a:lnTo>
                    <a:pt x="8627" y="5214"/>
                  </a:lnTo>
                  <a:lnTo>
                    <a:pt x="7869" y="4655"/>
                  </a:lnTo>
                  <a:lnTo>
                    <a:pt x="6554" y="4841"/>
                  </a:lnTo>
                  <a:lnTo>
                    <a:pt x="4503" y="5028"/>
                  </a:lnTo>
                  <a:lnTo>
                    <a:pt x="3188" y="5214"/>
                  </a:lnTo>
                  <a:lnTo>
                    <a:pt x="2251" y="5772"/>
                  </a:lnTo>
                  <a:lnTo>
                    <a:pt x="1872" y="6331"/>
                  </a:lnTo>
                  <a:lnTo>
                    <a:pt x="1115" y="6331"/>
                  </a:lnTo>
                  <a:lnTo>
                    <a:pt x="1672" y="7076"/>
                  </a:lnTo>
                  <a:lnTo>
                    <a:pt x="2430" y="8566"/>
                  </a:lnTo>
                  <a:lnTo>
                    <a:pt x="2630" y="9497"/>
                  </a:lnTo>
                  <a:lnTo>
                    <a:pt x="1872" y="9683"/>
                  </a:lnTo>
                  <a:lnTo>
                    <a:pt x="736" y="11917"/>
                  </a:lnTo>
                  <a:lnTo>
                    <a:pt x="1115" y="13593"/>
                  </a:lnTo>
                  <a:lnTo>
                    <a:pt x="357" y="13779"/>
                  </a:lnTo>
                  <a:lnTo>
                    <a:pt x="178" y="14710"/>
                  </a:lnTo>
                  <a:lnTo>
                    <a:pt x="0" y="15828"/>
                  </a:lnTo>
                  <a:lnTo>
                    <a:pt x="357" y="15641"/>
                  </a:lnTo>
                  <a:lnTo>
                    <a:pt x="1115" y="16200"/>
                  </a:lnTo>
                  <a:lnTo>
                    <a:pt x="1672" y="16759"/>
                  </a:lnTo>
                  <a:lnTo>
                    <a:pt x="2430" y="16200"/>
                  </a:lnTo>
                  <a:lnTo>
                    <a:pt x="3188" y="16386"/>
                  </a:lnTo>
                  <a:lnTo>
                    <a:pt x="3946" y="16386"/>
                  </a:lnTo>
                  <a:lnTo>
                    <a:pt x="5060" y="16200"/>
                  </a:lnTo>
                  <a:lnTo>
                    <a:pt x="5818" y="16572"/>
                  </a:lnTo>
                  <a:lnTo>
                    <a:pt x="6375" y="16014"/>
                  </a:lnTo>
                  <a:lnTo>
                    <a:pt x="8069" y="15455"/>
                  </a:lnTo>
                  <a:lnTo>
                    <a:pt x="8827" y="14338"/>
                  </a:lnTo>
                  <a:lnTo>
                    <a:pt x="9006" y="14338"/>
                  </a:lnTo>
                  <a:lnTo>
                    <a:pt x="9184" y="14152"/>
                  </a:lnTo>
                  <a:lnTo>
                    <a:pt x="10321" y="13966"/>
                  </a:lnTo>
                  <a:lnTo>
                    <a:pt x="10878" y="13407"/>
                  </a:lnTo>
                  <a:lnTo>
                    <a:pt x="12394" y="13966"/>
                  </a:lnTo>
                  <a:lnTo>
                    <a:pt x="13709" y="13966"/>
                  </a:lnTo>
                  <a:lnTo>
                    <a:pt x="14266" y="15083"/>
                  </a:lnTo>
                  <a:lnTo>
                    <a:pt x="15403" y="15455"/>
                  </a:lnTo>
                  <a:lnTo>
                    <a:pt x="15760" y="16200"/>
                  </a:lnTo>
                  <a:lnTo>
                    <a:pt x="16518" y="16945"/>
                  </a:lnTo>
                  <a:lnTo>
                    <a:pt x="16897" y="17690"/>
                  </a:lnTo>
                  <a:lnTo>
                    <a:pt x="15202" y="18062"/>
                  </a:lnTo>
                  <a:lnTo>
                    <a:pt x="14645" y="18621"/>
                  </a:lnTo>
                  <a:lnTo>
                    <a:pt x="15024" y="19179"/>
                  </a:lnTo>
                  <a:lnTo>
                    <a:pt x="14645" y="20669"/>
                  </a:lnTo>
                  <a:lnTo>
                    <a:pt x="14266" y="21228"/>
                  </a:lnTo>
                  <a:lnTo>
                    <a:pt x="15024" y="21600"/>
                  </a:lnTo>
                  <a:lnTo>
                    <a:pt x="16139" y="21041"/>
                  </a:lnTo>
                  <a:lnTo>
                    <a:pt x="17075" y="21041"/>
                  </a:lnTo>
                  <a:lnTo>
                    <a:pt x="17075" y="20297"/>
                  </a:lnTo>
                  <a:lnTo>
                    <a:pt x="18011" y="17876"/>
                  </a:lnTo>
                  <a:lnTo>
                    <a:pt x="18591" y="17131"/>
                  </a:lnTo>
                  <a:lnTo>
                    <a:pt x="19326" y="16386"/>
                  </a:lnTo>
                  <a:lnTo>
                    <a:pt x="20463" y="15828"/>
                  </a:lnTo>
                  <a:lnTo>
                    <a:pt x="21600" y="16014"/>
                  </a:lnTo>
                  <a:lnTo>
                    <a:pt x="21600" y="2421"/>
                  </a:lnTo>
                  <a:lnTo>
                    <a:pt x="20842" y="24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5" name="Shape">
              <a:extLst>
                <a:ext uri="{FF2B5EF4-FFF2-40B4-BE49-F238E27FC236}">
                  <a16:creationId xmlns:a16="http://schemas.microsoft.com/office/drawing/2014/main" id="{A4D33B41-340F-E145-A871-08E54556938C}"/>
                </a:ext>
              </a:extLst>
            </p:cNvPr>
            <p:cNvSpPr/>
            <p:nvPr/>
          </p:nvSpPr>
          <p:spPr>
            <a:xfrm>
              <a:off x="21811570" y="6073271"/>
              <a:ext cx="1026111" cy="721660"/>
            </a:xfrm>
            <a:custGeom>
              <a:avLst/>
              <a:gdLst/>
              <a:ahLst/>
              <a:cxnLst>
                <a:cxn ang="0">
                  <a:pos x="wd2" y="hd2"/>
                </a:cxn>
                <a:cxn ang="5400000">
                  <a:pos x="wd2" y="hd2"/>
                </a:cxn>
                <a:cxn ang="10800000">
                  <a:pos x="wd2" y="hd2"/>
                </a:cxn>
                <a:cxn ang="16200000">
                  <a:pos x="wd2" y="hd2"/>
                </a:cxn>
              </a:cxnLst>
              <a:rect l="0" t="0" r="r" b="b"/>
              <a:pathLst>
                <a:path w="21600" h="21600" extrusionOk="0">
                  <a:moveTo>
                    <a:pt x="14811" y="20520"/>
                  </a:moveTo>
                  <a:lnTo>
                    <a:pt x="15571" y="19980"/>
                  </a:lnTo>
                  <a:lnTo>
                    <a:pt x="15191" y="18360"/>
                  </a:lnTo>
                  <a:lnTo>
                    <a:pt x="16805" y="17820"/>
                  </a:lnTo>
                  <a:lnTo>
                    <a:pt x="17992" y="16740"/>
                  </a:lnTo>
                  <a:lnTo>
                    <a:pt x="19179" y="17280"/>
                  </a:lnTo>
                  <a:lnTo>
                    <a:pt x="18372" y="15120"/>
                  </a:lnTo>
                  <a:lnTo>
                    <a:pt x="18372" y="10800"/>
                  </a:lnTo>
                  <a:lnTo>
                    <a:pt x="19606" y="10260"/>
                  </a:lnTo>
                  <a:lnTo>
                    <a:pt x="19986" y="8640"/>
                  </a:lnTo>
                  <a:lnTo>
                    <a:pt x="21173" y="8100"/>
                  </a:lnTo>
                  <a:lnTo>
                    <a:pt x="21600" y="7020"/>
                  </a:lnTo>
                  <a:lnTo>
                    <a:pt x="20413" y="6480"/>
                  </a:lnTo>
                  <a:lnTo>
                    <a:pt x="20413" y="4320"/>
                  </a:lnTo>
                  <a:lnTo>
                    <a:pt x="18799" y="3780"/>
                  </a:lnTo>
                  <a:lnTo>
                    <a:pt x="17612" y="2700"/>
                  </a:lnTo>
                  <a:lnTo>
                    <a:pt x="15998" y="1620"/>
                  </a:lnTo>
                  <a:lnTo>
                    <a:pt x="13577" y="1080"/>
                  </a:lnTo>
                  <a:lnTo>
                    <a:pt x="13197" y="0"/>
                  </a:lnTo>
                  <a:lnTo>
                    <a:pt x="10776" y="2160"/>
                  </a:lnTo>
                  <a:lnTo>
                    <a:pt x="8782" y="1620"/>
                  </a:lnTo>
                  <a:lnTo>
                    <a:pt x="6789" y="2160"/>
                  </a:lnTo>
                  <a:lnTo>
                    <a:pt x="3988" y="2160"/>
                  </a:lnTo>
                  <a:lnTo>
                    <a:pt x="1187" y="4320"/>
                  </a:lnTo>
                  <a:lnTo>
                    <a:pt x="0" y="5940"/>
                  </a:lnTo>
                  <a:lnTo>
                    <a:pt x="380" y="7020"/>
                  </a:lnTo>
                  <a:lnTo>
                    <a:pt x="1187" y="11340"/>
                  </a:lnTo>
                  <a:lnTo>
                    <a:pt x="1614" y="12420"/>
                  </a:lnTo>
                  <a:lnTo>
                    <a:pt x="3181" y="12960"/>
                  </a:lnTo>
                  <a:lnTo>
                    <a:pt x="5982" y="12960"/>
                  </a:lnTo>
                  <a:lnTo>
                    <a:pt x="7168" y="13500"/>
                  </a:lnTo>
                  <a:lnTo>
                    <a:pt x="7975" y="18360"/>
                  </a:lnTo>
                  <a:lnTo>
                    <a:pt x="8403" y="18360"/>
                  </a:lnTo>
                  <a:lnTo>
                    <a:pt x="11204" y="19980"/>
                  </a:lnTo>
                  <a:lnTo>
                    <a:pt x="11583" y="21600"/>
                  </a:lnTo>
                  <a:lnTo>
                    <a:pt x="13197" y="19980"/>
                  </a:lnTo>
                  <a:lnTo>
                    <a:pt x="14811" y="2052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6" name="Shape">
              <a:extLst>
                <a:ext uri="{FF2B5EF4-FFF2-40B4-BE49-F238E27FC236}">
                  <a16:creationId xmlns:a16="http://schemas.microsoft.com/office/drawing/2014/main" id="{D61376B2-5491-C842-96F9-85498C92E9FF}"/>
                </a:ext>
              </a:extLst>
            </p:cNvPr>
            <p:cNvSpPr/>
            <p:nvPr/>
          </p:nvSpPr>
          <p:spPr>
            <a:xfrm>
              <a:off x="22382133" y="6758847"/>
              <a:ext cx="2185276" cy="2092814"/>
            </a:xfrm>
            <a:custGeom>
              <a:avLst/>
              <a:gdLst/>
              <a:ahLst/>
              <a:cxnLst>
                <a:cxn ang="0">
                  <a:pos x="wd2" y="hd2"/>
                </a:cxn>
                <a:cxn ang="5400000">
                  <a:pos x="wd2" y="hd2"/>
                </a:cxn>
                <a:cxn ang="10800000">
                  <a:pos x="wd2" y="hd2"/>
                </a:cxn>
                <a:cxn ang="16200000">
                  <a:pos x="wd2" y="hd2"/>
                </a:cxn>
              </a:cxnLst>
              <a:rect l="0" t="0" r="r" b="b"/>
              <a:pathLst>
                <a:path w="21600" h="21600" extrusionOk="0">
                  <a:moveTo>
                    <a:pt x="20842" y="2421"/>
                  </a:moveTo>
                  <a:lnTo>
                    <a:pt x="20285" y="2234"/>
                  </a:lnTo>
                  <a:lnTo>
                    <a:pt x="19906" y="1303"/>
                  </a:lnTo>
                  <a:lnTo>
                    <a:pt x="20285" y="931"/>
                  </a:lnTo>
                  <a:lnTo>
                    <a:pt x="19326" y="372"/>
                  </a:lnTo>
                  <a:lnTo>
                    <a:pt x="18390" y="0"/>
                  </a:lnTo>
                  <a:lnTo>
                    <a:pt x="17075" y="745"/>
                  </a:lnTo>
                  <a:lnTo>
                    <a:pt x="16339" y="745"/>
                  </a:lnTo>
                  <a:lnTo>
                    <a:pt x="16139" y="1676"/>
                  </a:lnTo>
                  <a:lnTo>
                    <a:pt x="15403" y="1676"/>
                  </a:lnTo>
                  <a:lnTo>
                    <a:pt x="14088" y="2234"/>
                  </a:lnTo>
                  <a:lnTo>
                    <a:pt x="13709" y="3724"/>
                  </a:lnTo>
                  <a:lnTo>
                    <a:pt x="13887" y="4469"/>
                  </a:lnTo>
                  <a:lnTo>
                    <a:pt x="12773" y="4097"/>
                  </a:lnTo>
                  <a:lnTo>
                    <a:pt x="11814" y="4655"/>
                  </a:lnTo>
                  <a:lnTo>
                    <a:pt x="11257" y="4283"/>
                  </a:lnTo>
                  <a:lnTo>
                    <a:pt x="10700" y="5028"/>
                  </a:lnTo>
                  <a:lnTo>
                    <a:pt x="9942" y="4655"/>
                  </a:lnTo>
                  <a:lnTo>
                    <a:pt x="9184" y="4655"/>
                  </a:lnTo>
                  <a:lnTo>
                    <a:pt x="8627" y="5214"/>
                  </a:lnTo>
                  <a:lnTo>
                    <a:pt x="7869" y="4655"/>
                  </a:lnTo>
                  <a:lnTo>
                    <a:pt x="6554" y="4841"/>
                  </a:lnTo>
                  <a:lnTo>
                    <a:pt x="4503" y="5028"/>
                  </a:lnTo>
                  <a:lnTo>
                    <a:pt x="3188" y="5214"/>
                  </a:lnTo>
                  <a:lnTo>
                    <a:pt x="2251" y="5772"/>
                  </a:lnTo>
                  <a:lnTo>
                    <a:pt x="1872" y="6331"/>
                  </a:lnTo>
                  <a:lnTo>
                    <a:pt x="1115" y="6331"/>
                  </a:lnTo>
                  <a:lnTo>
                    <a:pt x="1672" y="7076"/>
                  </a:lnTo>
                  <a:lnTo>
                    <a:pt x="2430" y="8566"/>
                  </a:lnTo>
                  <a:lnTo>
                    <a:pt x="2630" y="9497"/>
                  </a:lnTo>
                  <a:lnTo>
                    <a:pt x="1872" y="9683"/>
                  </a:lnTo>
                  <a:lnTo>
                    <a:pt x="736" y="11917"/>
                  </a:lnTo>
                  <a:lnTo>
                    <a:pt x="1115" y="13593"/>
                  </a:lnTo>
                  <a:lnTo>
                    <a:pt x="357" y="13779"/>
                  </a:lnTo>
                  <a:lnTo>
                    <a:pt x="178" y="14710"/>
                  </a:lnTo>
                  <a:lnTo>
                    <a:pt x="0" y="15828"/>
                  </a:lnTo>
                  <a:lnTo>
                    <a:pt x="357" y="15641"/>
                  </a:lnTo>
                  <a:lnTo>
                    <a:pt x="1115" y="16200"/>
                  </a:lnTo>
                  <a:lnTo>
                    <a:pt x="1672" y="16759"/>
                  </a:lnTo>
                  <a:lnTo>
                    <a:pt x="2430" y="16200"/>
                  </a:lnTo>
                  <a:lnTo>
                    <a:pt x="3188" y="16386"/>
                  </a:lnTo>
                  <a:lnTo>
                    <a:pt x="3946" y="16386"/>
                  </a:lnTo>
                  <a:lnTo>
                    <a:pt x="5060" y="16200"/>
                  </a:lnTo>
                  <a:lnTo>
                    <a:pt x="5818" y="16572"/>
                  </a:lnTo>
                  <a:lnTo>
                    <a:pt x="6375" y="16014"/>
                  </a:lnTo>
                  <a:lnTo>
                    <a:pt x="8069" y="15455"/>
                  </a:lnTo>
                  <a:lnTo>
                    <a:pt x="8827" y="14338"/>
                  </a:lnTo>
                  <a:lnTo>
                    <a:pt x="9006" y="14338"/>
                  </a:lnTo>
                  <a:lnTo>
                    <a:pt x="9184" y="14152"/>
                  </a:lnTo>
                  <a:lnTo>
                    <a:pt x="10321" y="13966"/>
                  </a:lnTo>
                  <a:lnTo>
                    <a:pt x="10878" y="13407"/>
                  </a:lnTo>
                  <a:lnTo>
                    <a:pt x="12394" y="13966"/>
                  </a:lnTo>
                  <a:lnTo>
                    <a:pt x="13709" y="13966"/>
                  </a:lnTo>
                  <a:lnTo>
                    <a:pt x="14266" y="15083"/>
                  </a:lnTo>
                  <a:lnTo>
                    <a:pt x="15403" y="15455"/>
                  </a:lnTo>
                  <a:lnTo>
                    <a:pt x="15760" y="16200"/>
                  </a:lnTo>
                  <a:lnTo>
                    <a:pt x="16518" y="16945"/>
                  </a:lnTo>
                  <a:lnTo>
                    <a:pt x="16897" y="17690"/>
                  </a:lnTo>
                  <a:lnTo>
                    <a:pt x="15202" y="18062"/>
                  </a:lnTo>
                  <a:lnTo>
                    <a:pt x="14645" y="18621"/>
                  </a:lnTo>
                  <a:lnTo>
                    <a:pt x="15024" y="19179"/>
                  </a:lnTo>
                  <a:lnTo>
                    <a:pt x="14645" y="20669"/>
                  </a:lnTo>
                  <a:lnTo>
                    <a:pt x="14266" y="21228"/>
                  </a:lnTo>
                  <a:lnTo>
                    <a:pt x="15024" y="21600"/>
                  </a:lnTo>
                  <a:lnTo>
                    <a:pt x="16139" y="21041"/>
                  </a:lnTo>
                  <a:lnTo>
                    <a:pt x="17075" y="21041"/>
                  </a:lnTo>
                  <a:lnTo>
                    <a:pt x="17075" y="20297"/>
                  </a:lnTo>
                  <a:lnTo>
                    <a:pt x="18011" y="17876"/>
                  </a:lnTo>
                  <a:lnTo>
                    <a:pt x="18591" y="17131"/>
                  </a:lnTo>
                  <a:lnTo>
                    <a:pt x="19326" y="16386"/>
                  </a:lnTo>
                  <a:lnTo>
                    <a:pt x="20463" y="15828"/>
                  </a:lnTo>
                  <a:lnTo>
                    <a:pt x="21600" y="16014"/>
                  </a:lnTo>
                  <a:lnTo>
                    <a:pt x="21600" y="2421"/>
                  </a:lnTo>
                  <a:lnTo>
                    <a:pt x="20842" y="24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7" name="Shape">
              <a:extLst>
                <a:ext uri="{FF2B5EF4-FFF2-40B4-BE49-F238E27FC236}">
                  <a16:creationId xmlns:a16="http://schemas.microsoft.com/office/drawing/2014/main" id="{7D440AD2-6F71-1C49-8223-DC8ADD9D9EB7}"/>
                </a:ext>
              </a:extLst>
            </p:cNvPr>
            <p:cNvSpPr/>
            <p:nvPr/>
          </p:nvSpPr>
          <p:spPr>
            <a:xfrm>
              <a:off x="22361836" y="6037188"/>
              <a:ext cx="1635011" cy="1353112"/>
            </a:xfrm>
            <a:custGeom>
              <a:avLst/>
              <a:gdLst/>
              <a:ahLst/>
              <a:cxnLst>
                <a:cxn ang="0">
                  <a:pos x="wd2" y="hd2"/>
                </a:cxn>
                <a:cxn ang="5400000">
                  <a:pos x="wd2" y="hd2"/>
                </a:cxn>
                <a:cxn ang="10800000">
                  <a:pos x="wd2" y="hd2"/>
                </a:cxn>
                <a:cxn ang="16200000">
                  <a:pos x="wd2" y="hd2"/>
                </a:cxn>
              </a:cxnLst>
              <a:rect l="0" t="0" r="r" b="b"/>
              <a:pathLst>
                <a:path w="21600" h="21600" extrusionOk="0">
                  <a:moveTo>
                    <a:pt x="19574" y="12384"/>
                  </a:moveTo>
                  <a:lnTo>
                    <a:pt x="19574" y="11520"/>
                  </a:lnTo>
                  <a:lnTo>
                    <a:pt x="18829" y="10944"/>
                  </a:lnTo>
                  <a:lnTo>
                    <a:pt x="19097" y="10080"/>
                  </a:lnTo>
                  <a:lnTo>
                    <a:pt x="20587" y="9792"/>
                  </a:lnTo>
                  <a:lnTo>
                    <a:pt x="21094" y="9216"/>
                  </a:lnTo>
                  <a:lnTo>
                    <a:pt x="21600" y="8352"/>
                  </a:lnTo>
                  <a:lnTo>
                    <a:pt x="20855" y="7488"/>
                  </a:lnTo>
                  <a:lnTo>
                    <a:pt x="18829" y="6912"/>
                  </a:lnTo>
                  <a:lnTo>
                    <a:pt x="18591" y="6048"/>
                  </a:lnTo>
                  <a:lnTo>
                    <a:pt x="17340" y="5760"/>
                  </a:lnTo>
                  <a:lnTo>
                    <a:pt x="16327" y="4896"/>
                  </a:lnTo>
                  <a:lnTo>
                    <a:pt x="16327" y="4320"/>
                  </a:lnTo>
                  <a:lnTo>
                    <a:pt x="15314" y="3744"/>
                  </a:lnTo>
                  <a:lnTo>
                    <a:pt x="15314" y="2592"/>
                  </a:lnTo>
                  <a:lnTo>
                    <a:pt x="15075" y="1440"/>
                  </a:lnTo>
                  <a:lnTo>
                    <a:pt x="14062" y="576"/>
                  </a:lnTo>
                  <a:lnTo>
                    <a:pt x="13049" y="288"/>
                  </a:lnTo>
                  <a:lnTo>
                    <a:pt x="11798" y="1152"/>
                  </a:lnTo>
                  <a:lnTo>
                    <a:pt x="11292" y="576"/>
                  </a:lnTo>
                  <a:lnTo>
                    <a:pt x="10308" y="288"/>
                  </a:lnTo>
                  <a:lnTo>
                    <a:pt x="9802" y="576"/>
                  </a:lnTo>
                  <a:lnTo>
                    <a:pt x="9027" y="0"/>
                  </a:lnTo>
                  <a:lnTo>
                    <a:pt x="8282" y="0"/>
                  </a:lnTo>
                  <a:lnTo>
                    <a:pt x="7299" y="2304"/>
                  </a:lnTo>
                  <a:lnTo>
                    <a:pt x="6018" y="2304"/>
                  </a:lnTo>
                  <a:lnTo>
                    <a:pt x="5273" y="2880"/>
                  </a:lnTo>
                  <a:lnTo>
                    <a:pt x="5542" y="3168"/>
                  </a:lnTo>
                  <a:lnTo>
                    <a:pt x="5542" y="4320"/>
                  </a:lnTo>
                  <a:lnTo>
                    <a:pt x="6286" y="4608"/>
                  </a:lnTo>
                  <a:lnTo>
                    <a:pt x="6018" y="5184"/>
                  </a:lnTo>
                  <a:lnTo>
                    <a:pt x="5273" y="5472"/>
                  </a:lnTo>
                  <a:lnTo>
                    <a:pt x="5035" y="6336"/>
                  </a:lnTo>
                  <a:lnTo>
                    <a:pt x="4260" y="6624"/>
                  </a:lnTo>
                  <a:lnTo>
                    <a:pt x="4260" y="8928"/>
                  </a:lnTo>
                  <a:lnTo>
                    <a:pt x="4767" y="10080"/>
                  </a:lnTo>
                  <a:lnTo>
                    <a:pt x="4022" y="9792"/>
                  </a:lnTo>
                  <a:lnTo>
                    <a:pt x="3277" y="10368"/>
                  </a:lnTo>
                  <a:lnTo>
                    <a:pt x="2264" y="10656"/>
                  </a:lnTo>
                  <a:lnTo>
                    <a:pt x="2503" y="11520"/>
                  </a:lnTo>
                  <a:lnTo>
                    <a:pt x="2026" y="11808"/>
                  </a:lnTo>
                  <a:lnTo>
                    <a:pt x="1013" y="11520"/>
                  </a:lnTo>
                  <a:lnTo>
                    <a:pt x="0" y="12384"/>
                  </a:lnTo>
                  <a:lnTo>
                    <a:pt x="506" y="13824"/>
                  </a:lnTo>
                  <a:lnTo>
                    <a:pt x="1758" y="16704"/>
                  </a:lnTo>
                  <a:lnTo>
                    <a:pt x="506" y="18432"/>
                  </a:lnTo>
                  <a:lnTo>
                    <a:pt x="506" y="19296"/>
                  </a:lnTo>
                  <a:lnTo>
                    <a:pt x="1519" y="19584"/>
                  </a:lnTo>
                  <a:lnTo>
                    <a:pt x="1758" y="21600"/>
                  </a:lnTo>
                  <a:lnTo>
                    <a:pt x="2771" y="21600"/>
                  </a:lnTo>
                  <a:lnTo>
                    <a:pt x="3277" y="20736"/>
                  </a:lnTo>
                  <a:lnTo>
                    <a:pt x="4529" y="19872"/>
                  </a:lnTo>
                  <a:lnTo>
                    <a:pt x="6286" y="19584"/>
                  </a:lnTo>
                  <a:lnTo>
                    <a:pt x="9027" y="19296"/>
                  </a:lnTo>
                  <a:lnTo>
                    <a:pt x="10785" y="19008"/>
                  </a:lnTo>
                  <a:lnTo>
                    <a:pt x="11798" y="19872"/>
                  </a:lnTo>
                  <a:lnTo>
                    <a:pt x="12543" y="19008"/>
                  </a:lnTo>
                  <a:lnTo>
                    <a:pt x="13556" y="19008"/>
                  </a:lnTo>
                  <a:lnTo>
                    <a:pt x="14569" y="19584"/>
                  </a:lnTo>
                  <a:lnTo>
                    <a:pt x="15314" y="18432"/>
                  </a:lnTo>
                  <a:lnTo>
                    <a:pt x="16058" y="19008"/>
                  </a:lnTo>
                  <a:lnTo>
                    <a:pt x="17340" y="18144"/>
                  </a:lnTo>
                  <a:lnTo>
                    <a:pt x="18829" y="18720"/>
                  </a:lnTo>
                  <a:lnTo>
                    <a:pt x="18591" y="17568"/>
                  </a:lnTo>
                  <a:lnTo>
                    <a:pt x="19097" y="15264"/>
                  </a:lnTo>
                  <a:lnTo>
                    <a:pt x="20855" y="14400"/>
                  </a:lnTo>
                  <a:lnTo>
                    <a:pt x="20081" y="13248"/>
                  </a:lnTo>
                  <a:lnTo>
                    <a:pt x="19574" y="1238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8" name="Shape">
              <a:extLst>
                <a:ext uri="{FF2B5EF4-FFF2-40B4-BE49-F238E27FC236}">
                  <a16:creationId xmlns:a16="http://schemas.microsoft.com/office/drawing/2014/main" id="{0D491067-F3F3-FE44-8B0D-E9B8DEE5E700}"/>
                </a:ext>
              </a:extLst>
            </p:cNvPr>
            <p:cNvSpPr/>
            <p:nvPr/>
          </p:nvSpPr>
          <p:spPr>
            <a:xfrm>
              <a:off x="21791274" y="5658316"/>
              <a:ext cx="1197505" cy="631453"/>
            </a:xfrm>
            <a:custGeom>
              <a:avLst/>
              <a:gdLst/>
              <a:ahLst/>
              <a:cxnLst>
                <a:cxn ang="0">
                  <a:pos x="wd2" y="hd2"/>
                </a:cxn>
                <a:cxn ang="5400000">
                  <a:pos x="wd2" y="hd2"/>
                </a:cxn>
                <a:cxn ang="10800000">
                  <a:pos x="wd2" y="hd2"/>
                </a:cxn>
                <a:cxn ang="16200000">
                  <a:pos x="wd2" y="hd2"/>
                </a:cxn>
              </a:cxnLst>
              <a:rect l="0" t="0" r="r" b="b"/>
              <a:pathLst>
                <a:path w="21600" h="21600" extrusionOk="0">
                  <a:moveTo>
                    <a:pt x="19200" y="6171"/>
                  </a:moveTo>
                  <a:lnTo>
                    <a:pt x="18875" y="3086"/>
                  </a:lnTo>
                  <a:lnTo>
                    <a:pt x="16800" y="2469"/>
                  </a:lnTo>
                  <a:lnTo>
                    <a:pt x="15092" y="3086"/>
                  </a:lnTo>
                  <a:lnTo>
                    <a:pt x="12366" y="0"/>
                  </a:lnTo>
                  <a:lnTo>
                    <a:pt x="10658" y="0"/>
                  </a:lnTo>
                  <a:lnTo>
                    <a:pt x="8583" y="2469"/>
                  </a:lnTo>
                  <a:lnTo>
                    <a:pt x="8583" y="3086"/>
                  </a:lnTo>
                  <a:lnTo>
                    <a:pt x="8908" y="5554"/>
                  </a:lnTo>
                  <a:lnTo>
                    <a:pt x="8908" y="8023"/>
                  </a:lnTo>
                  <a:lnTo>
                    <a:pt x="8583" y="9874"/>
                  </a:lnTo>
                  <a:lnTo>
                    <a:pt x="6508" y="9874"/>
                  </a:lnTo>
                  <a:lnTo>
                    <a:pt x="4475" y="6171"/>
                  </a:lnTo>
                  <a:lnTo>
                    <a:pt x="3092" y="4937"/>
                  </a:lnTo>
                  <a:lnTo>
                    <a:pt x="1749" y="6789"/>
                  </a:lnTo>
                  <a:lnTo>
                    <a:pt x="692" y="12343"/>
                  </a:lnTo>
                  <a:lnTo>
                    <a:pt x="0" y="14811"/>
                  </a:lnTo>
                  <a:lnTo>
                    <a:pt x="0" y="17280"/>
                  </a:lnTo>
                  <a:lnTo>
                    <a:pt x="366" y="21600"/>
                  </a:lnTo>
                  <a:lnTo>
                    <a:pt x="1383" y="19749"/>
                  </a:lnTo>
                  <a:lnTo>
                    <a:pt x="3783" y="17280"/>
                  </a:lnTo>
                  <a:lnTo>
                    <a:pt x="6183" y="17280"/>
                  </a:lnTo>
                  <a:lnTo>
                    <a:pt x="7892" y="16663"/>
                  </a:lnTo>
                  <a:lnTo>
                    <a:pt x="9600" y="17280"/>
                  </a:lnTo>
                  <a:lnTo>
                    <a:pt x="11675" y="14811"/>
                  </a:lnTo>
                  <a:lnTo>
                    <a:pt x="12000" y="16046"/>
                  </a:lnTo>
                  <a:lnTo>
                    <a:pt x="14075" y="16663"/>
                  </a:lnTo>
                  <a:lnTo>
                    <a:pt x="15458" y="17897"/>
                  </a:lnTo>
                  <a:lnTo>
                    <a:pt x="16475" y="19131"/>
                  </a:lnTo>
                  <a:lnTo>
                    <a:pt x="17492" y="19131"/>
                  </a:lnTo>
                  <a:lnTo>
                    <a:pt x="18508" y="17897"/>
                  </a:lnTo>
                  <a:lnTo>
                    <a:pt x="20258" y="17897"/>
                  </a:lnTo>
                  <a:lnTo>
                    <a:pt x="21600" y="13577"/>
                  </a:lnTo>
                  <a:lnTo>
                    <a:pt x="20583" y="8640"/>
                  </a:lnTo>
                  <a:lnTo>
                    <a:pt x="19200" y="61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9" name="Shape">
              <a:extLst>
                <a:ext uri="{FF2B5EF4-FFF2-40B4-BE49-F238E27FC236}">
                  <a16:creationId xmlns:a16="http://schemas.microsoft.com/office/drawing/2014/main" id="{54CCB5F3-C304-3748-A246-B5DEA66EC88E}"/>
                </a:ext>
              </a:extLst>
            </p:cNvPr>
            <p:cNvSpPr/>
            <p:nvPr/>
          </p:nvSpPr>
          <p:spPr>
            <a:xfrm>
              <a:off x="22361836" y="6019146"/>
              <a:ext cx="1635011" cy="1353113"/>
            </a:xfrm>
            <a:custGeom>
              <a:avLst/>
              <a:gdLst/>
              <a:ahLst/>
              <a:cxnLst>
                <a:cxn ang="0">
                  <a:pos x="wd2" y="hd2"/>
                </a:cxn>
                <a:cxn ang="5400000">
                  <a:pos x="wd2" y="hd2"/>
                </a:cxn>
                <a:cxn ang="10800000">
                  <a:pos x="wd2" y="hd2"/>
                </a:cxn>
                <a:cxn ang="16200000">
                  <a:pos x="wd2" y="hd2"/>
                </a:cxn>
              </a:cxnLst>
              <a:rect l="0" t="0" r="r" b="b"/>
              <a:pathLst>
                <a:path w="21600" h="21600" extrusionOk="0">
                  <a:moveTo>
                    <a:pt x="19574" y="12384"/>
                  </a:moveTo>
                  <a:lnTo>
                    <a:pt x="19574" y="11520"/>
                  </a:lnTo>
                  <a:lnTo>
                    <a:pt x="18829" y="10944"/>
                  </a:lnTo>
                  <a:lnTo>
                    <a:pt x="19097" y="10080"/>
                  </a:lnTo>
                  <a:lnTo>
                    <a:pt x="20587" y="9792"/>
                  </a:lnTo>
                  <a:lnTo>
                    <a:pt x="21094" y="9216"/>
                  </a:lnTo>
                  <a:lnTo>
                    <a:pt x="21600" y="8352"/>
                  </a:lnTo>
                  <a:lnTo>
                    <a:pt x="20855" y="7488"/>
                  </a:lnTo>
                  <a:lnTo>
                    <a:pt x="18829" y="6912"/>
                  </a:lnTo>
                  <a:lnTo>
                    <a:pt x="18591" y="6048"/>
                  </a:lnTo>
                  <a:lnTo>
                    <a:pt x="17340" y="5760"/>
                  </a:lnTo>
                  <a:lnTo>
                    <a:pt x="16327" y="4896"/>
                  </a:lnTo>
                  <a:lnTo>
                    <a:pt x="16327" y="4320"/>
                  </a:lnTo>
                  <a:lnTo>
                    <a:pt x="15314" y="3744"/>
                  </a:lnTo>
                  <a:lnTo>
                    <a:pt x="15314" y="2592"/>
                  </a:lnTo>
                  <a:lnTo>
                    <a:pt x="15075" y="1440"/>
                  </a:lnTo>
                  <a:lnTo>
                    <a:pt x="14062" y="576"/>
                  </a:lnTo>
                  <a:lnTo>
                    <a:pt x="13049" y="288"/>
                  </a:lnTo>
                  <a:lnTo>
                    <a:pt x="11798" y="1152"/>
                  </a:lnTo>
                  <a:lnTo>
                    <a:pt x="11292" y="576"/>
                  </a:lnTo>
                  <a:lnTo>
                    <a:pt x="10308" y="288"/>
                  </a:lnTo>
                  <a:lnTo>
                    <a:pt x="9802" y="576"/>
                  </a:lnTo>
                  <a:lnTo>
                    <a:pt x="9027" y="0"/>
                  </a:lnTo>
                  <a:lnTo>
                    <a:pt x="8282" y="0"/>
                  </a:lnTo>
                  <a:lnTo>
                    <a:pt x="7299" y="2304"/>
                  </a:lnTo>
                  <a:lnTo>
                    <a:pt x="6018" y="2304"/>
                  </a:lnTo>
                  <a:lnTo>
                    <a:pt x="5273" y="2880"/>
                  </a:lnTo>
                  <a:lnTo>
                    <a:pt x="5542" y="3168"/>
                  </a:lnTo>
                  <a:lnTo>
                    <a:pt x="5542" y="4320"/>
                  </a:lnTo>
                  <a:lnTo>
                    <a:pt x="6286" y="4608"/>
                  </a:lnTo>
                  <a:lnTo>
                    <a:pt x="6018" y="5184"/>
                  </a:lnTo>
                  <a:lnTo>
                    <a:pt x="5273" y="5472"/>
                  </a:lnTo>
                  <a:lnTo>
                    <a:pt x="5035" y="6336"/>
                  </a:lnTo>
                  <a:lnTo>
                    <a:pt x="4260" y="6624"/>
                  </a:lnTo>
                  <a:lnTo>
                    <a:pt x="4260" y="8928"/>
                  </a:lnTo>
                  <a:lnTo>
                    <a:pt x="4767" y="10080"/>
                  </a:lnTo>
                  <a:lnTo>
                    <a:pt x="4022" y="9792"/>
                  </a:lnTo>
                  <a:lnTo>
                    <a:pt x="3277" y="10368"/>
                  </a:lnTo>
                  <a:lnTo>
                    <a:pt x="2264" y="10656"/>
                  </a:lnTo>
                  <a:lnTo>
                    <a:pt x="2503" y="11520"/>
                  </a:lnTo>
                  <a:lnTo>
                    <a:pt x="2026" y="11808"/>
                  </a:lnTo>
                  <a:lnTo>
                    <a:pt x="1013" y="11520"/>
                  </a:lnTo>
                  <a:lnTo>
                    <a:pt x="0" y="12384"/>
                  </a:lnTo>
                  <a:lnTo>
                    <a:pt x="506" y="13824"/>
                  </a:lnTo>
                  <a:lnTo>
                    <a:pt x="1758" y="16704"/>
                  </a:lnTo>
                  <a:lnTo>
                    <a:pt x="506" y="18432"/>
                  </a:lnTo>
                  <a:lnTo>
                    <a:pt x="506" y="19296"/>
                  </a:lnTo>
                  <a:lnTo>
                    <a:pt x="1519" y="19584"/>
                  </a:lnTo>
                  <a:lnTo>
                    <a:pt x="1758" y="21600"/>
                  </a:lnTo>
                  <a:lnTo>
                    <a:pt x="2771" y="21600"/>
                  </a:lnTo>
                  <a:lnTo>
                    <a:pt x="3277" y="20736"/>
                  </a:lnTo>
                  <a:lnTo>
                    <a:pt x="4529" y="19872"/>
                  </a:lnTo>
                  <a:lnTo>
                    <a:pt x="6286" y="19584"/>
                  </a:lnTo>
                  <a:lnTo>
                    <a:pt x="9027" y="19296"/>
                  </a:lnTo>
                  <a:lnTo>
                    <a:pt x="10785" y="19008"/>
                  </a:lnTo>
                  <a:lnTo>
                    <a:pt x="11798" y="19872"/>
                  </a:lnTo>
                  <a:lnTo>
                    <a:pt x="12543" y="19008"/>
                  </a:lnTo>
                  <a:lnTo>
                    <a:pt x="13556" y="19008"/>
                  </a:lnTo>
                  <a:lnTo>
                    <a:pt x="14569" y="19584"/>
                  </a:lnTo>
                  <a:lnTo>
                    <a:pt x="15314" y="18432"/>
                  </a:lnTo>
                  <a:lnTo>
                    <a:pt x="16058" y="19008"/>
                  </a:lnTo>
                  <a:lnTo>
                    <a:pt x="17340" y="18144"/>
                  </a:lnTo>
                  <a:lnTo>
                    <a:pt x="18829" y="18720"/>
                  </a:lnTo>
                  <a:lnTo>
                    <a:pt x="18591" y="17568"/>
                  </a:lnTo>
                  <a:lnTo>
                    <a:pt x="19097" y="15264"/>
                  </a:lnTo>
                  <a:lnTo>
                    <a:pt x="20855" y="14400"/>
                  </a:lnTo>
                  <a:lnTo>
                    <a:pt x="20081" y="13248"/>
                  </a:lnTo>
                  <a:lnTo>
                    <a:pt x="19574" y="1238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0" name="Shape">
              <a:extLst>
                <a:ext uri="{FF2B5EF4-FFF2-40B4-BE49-F238E27FC236}">
                  <a16:creationId xmlns:a16="http://schemas.microsoft.com/office/drawing/2014/main" id="{81F468D7-BD84-0548-B618-5AD01267A678}"/>
                </a:ext>
              </a:extLst>
            </p:cNvPr>
            <p:cNvSpPr/>
            <p:nvPr/>
          </p:nvSpPr>
          <p:spPr>
            <a:xfrm>
              <a:off x="21791274" y="5640275"/>
              <a:ext cx="1197505" cy="631453"/>
            </a:xfrm>
            <a:custGeom>
              <a:avLst/>
              <a:gdLst/>
              <a:ahLst/>
              <a:cxnLst>
                <a:cxn ang="0">
                  <a:pos x="wd2" y="hd2"/>
                </a:cxn>
                <a:cxn ang="5400000">
                  <a:pos x="wd2" y="hd2"/>
                </a:cxn>
                <a:cxn ang="10800000">
                  <a:pos x="wd2" y="hd2"/>
                </a:cxn>
                <a:cxn ang="16200000">
                  <a:pos x="wd2" y="hd2"/>
                </a:cxn>
              </a:cxnLst>
              <a:rect l="0" t="0" r="r" b="b"/>
              <a:pathLst>
                <a:path w="21600" h="21600" extrusionOk="0">
                  <a:moveTo>
                    <a:pt x="19200" y="6171"/>
                  </a:moveTo>
                  <a:lnTo>
                    <a:pt x="18875" y="3086"/>
                  </a:lnTo>
                  <a:lnTo>
                    <a:pt x="16800" y="2469"/>
                  </a:lnTo>
                  <a:lnTo>
                    <a:pt x="15092" y="3086"/>
                  </a:lnTo>
                  <a:lnTo>
                    <a:pt x="12366" y="0"/>
                  </a:lnTo>
                  <a:lnTo>
                    <a:pt x="10658" y="0"/>
                  </a:lnTo>
                  <a:lnTo>
                    <a:pt x="8583" y="2469"/>
                  </a:lnTo>
                  <a:lnTo>
                    <a:pt x="8583" y="3086"/>
                  </a:lnTo>
                  <a:lnTo>
                    <a:pt x="8908" y="5554"/>
                  </a:lnTo>
                  <a:lnTo>
                    <a:pt x="8908" y="8023"/>
                  </a:lnTo>
                  <a:lnTo>
                    <a:pt x="8583" y="9874"/>
                  </a:lnTo>
                  <a:lnTo>
                    <a:pt x="6508" y="9874"/>
                  </a:lnTo>
                  <a:lnTo>
                    <a:pt x="4475" y="6171"/>
                  </a:lnTo>
                  <a:lnTo>
                    <a:pt x="3092" y="4937"/>
                  </a:lnTo>
                  <a:lnTo>
                    <a:pt x="1749" y="6789"/>
                  </a:lnTo>
                  <a:lnTo>
                    <a:pt x="692" y="12343"/>
                  </a:lnTo>
                  <a:lnTo>
                    <a:pt x="0" y="14811"/>
                  </a:lnTo>
                  <a:lnTo>
                    <a:pt x="0" y="17280"/>
                  </a:lnTo>
                  <a:lnTo>
                    <a:pt x="366" y="21600"/>
                  </a:lnTo>
                  <a:lnTo>
                    <a:pt x="1383" y="19749"/>
                  </a:lnTo>
                  <a:lnTo>
                    <a:pt x="3783" y="17280"/>
                  </a:lnTo>
                  <a:lnTo>
                    <a:pt x="6183" y="17280"/>
                  </a:lnTo>
                  <a:lnTo>
                    <a:pt x="7892" y="16663"/>
                  </a:lnTo>
                  <a:lnTo>
                    <a:pt x="9600" y="17280"/>
                  </a:lnTo>
                  <a:lnTo>
                    <a:pt x="11675" y="14811"/>
                  </a:lnTo>
                  <a:lnTo>
                    <a:pt x="12000" y="16046"/>
                  </a:lnTo>
                  <a:lnTo>
                    <a:pt x="14075" y="16663"/>
                  </a:lnTo>
                  <a:lnTo>
                    <a:pt x="15458" y="17897"/>
                  </a:lnTo>
                  <a:lnTo>
                    <a:pt x="16475" y="19131"/>
                  </a:lnTo>
                  <a:lnTo>
                    <a:pt x="17492" y="19131"/>
                  </a:lnTo>
                  <a:lnTo>
                    <a:pt x="18508" y="17897"/>
                  </a:lnTo>
                  <a:lnTo>
                    <a:pt x="20258" y="17897"/>
                  </a:lnTo>
                  <a:lnTo>
                    <a:pt x="21600" y="13577"/>
                  </a:lnTo>
                  <a:lnTo>
                    <a:pt x="20583" y="8640"/>
                  </a:lnTo>
                  <a:lnTo>
                    <a:pt x="19200" y="61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1" name="Shape">
              <a:extLst>
                <a:ext uri="{FF2B5EF4-FFF2-40B4-BE49-F238E27FC236}">
                  <a16:creationId xmlns:a16="http://schemas.microsoft.com/office/drawing/2014/main" id="{832D0D92-C13F-2647-85C1-207F1BEC2E98}"/>
                </a:ext>
              </a:extLst>
            </p:cNvPr>
            <p:cNvSpPr/>
            <p:nvPr/>
          </p:nvSpPr>
          <p:spPr>
            <a:xfrm>
              <a:off x="22039344" y="5189238"/>
              <a:ext cx="759999" cy="559287"/>
            </a:xfrm>
            <a:custGeom>
              <a:avLst/>
              <a:gdLst/>
              <a:ahLst/>
              <a:cxnLst>
                <a:cxn ang="0">
                  <a:pos x="wd2" y="hd2"/>
                </a:cxn>
                <a:cxn ang="5400000">
                  <a:pos x="wd2" y="hd2"/>
                </a:cxn>
                <a:cxn ang="10800000">
                  <a:pos x="wd2" y="hd2"/>
                </a:cxn>
                <a:cxn ang="16200000">
                  <a:pos x="wd2" y="hd2"/>
                </a:cxn>
              </a:cxnLst>
              <a:rect l="0" t="0" r="r" b="b"/>
              <a:pathLst>
                <a:path w="21600" h="21600" extrusionOk="0">
                  <a:moveTo>
                    <a:pt x="18908" y="11148"/>
                  </a:moveTo>
                  <a:lnTo>
                    <a:pt x="18908" y="1394"/>
                  </a:lnTo>
                  <a:lnTo>
                    <a:pt x="18331" y="0"/>
                  </a:lnTo>
                  <a:lnTo>
                    <a:pt x="15126" y="697"/>
                  </a:lnTo>
                  <a:lnTo>
                    <a:pt x="8076" y="1394"/>
                  </a:lnTo>
                  <a:lnTo>
                    <a:pt x="4294" y="3484"/>
                  </a:lnTo>
                  <a:lnTo>
                    <a:pt x="1602" y="5574"/>
                  </a:lnTo>
                  <a:lnTo>
                    <a:pt x="513" y="7665"/>
                  </a:lnTo>
                  <a:lnTo>
                    <a:pt x="0" y="9755"/>
                  </a:lnTo>
                  <a:lnTo>
                    <a:pt x="1602" y="11148"/>
                  </a:lnTo>
                  <a:lnTo>
                    <a:pt x="1090" y="13239"/>
                  </a:lnTo>
                  <a:lnTo>
                    <a:pt x="1602" y="15329"/>
                  </a:lnTo>
                  <a:lnTo>
                    <a:pt x="2692" y="16026"/>
                  </a:lnTo>
                  <a:lnTo>
                    <a:pt x="4294" y="16026"/>
                  </a:lnTo>
                  <a:lnTo>
                    <a:pt x="5961" y="15329"/>
                  </a:lnTo>
                  <a:lnTo>
                    <a:pt x="6474" y="20903"/>
                  </a:lnTo>
                  <a:lnTo>
                    <a:pt x="9742" y="18116"/>
                  </a:lnTo>
                  <a:lnTo>
                    <a:pt x="12434" y="18116"/>
                  </a:lnTo>
                  <a:lnTo>
                    <a:pt x="16729" y="21600"/>
                  </a:lnTo>
                  <a:lnTo>
                    <a:pt x="19421" y="20903"/>
                  </a:lnTo>
                  <a:lnTo>
                    <a:pt x="20510" y="20903"/>
                  </a:lnTo>
                  <a:lnTo>
                    <a:pt x="21600" y="15329"/>
                  </a:lnTo>
                  <a:lnTo>
                    <a:pt x="18908" y="1114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2" name="Shape">
              <a:extLst>
                <a:ext uri="{FF2B5EF4-FFF2-40B4-BE49-F238E27FC236}">
                  <a16:creationId xmlns:a16="http://schemas.microsoft.com/office/drawing/2014/main" id="{4544B77A-D357-7E4F-9B3E-0EB86D321300}"/>
                </a:ext>
              </a:extLst>
            </p:cNvPr>
            <p:cNvSpPr/>
            <p:nvPr/>
          </p:nvSpPr>
          <p:spPr>
            <a:xfrm>
              <a:off x="22057385" y="2031976"/>
              <a:ext cx="2528065" cy="4961412"/>
            </a:xfrm>
            <a:custGeom>
              <a:avLst/>
              <a:gdLst/>
              <a:ahLst/>
              <a:cxnLst>
                <a:cxn ang="0">
                  <a:pos x="wd2" y="hd2"/>
                </a:cxn>
                <a:cxn ang="5400000">
                  <a:pos x="wd2" y="hd2"/>
                </a:cxn>
                <a:cxn ang="10800000">
                  <a:pos x="wd2" y="hd2"/>
                </a:cxn>
                <a:cxn ang="16200000">
                  <a:pos x="wd2" y="hd2"/>
                </a:cxn>
              </a:cxnLst>
              <a:rect l="0" t="0" r="r" b="b"/>
              <a:pathLst>
                <a:path w="21600" h="21600" extrusionOk="0">
                  <a:moveTo>
                    <a:pt x="19538" y="128"/>
                  </a:moveTo>
                  <a:lnTo>
                    <a:pt x="19480" y="59"/>
                  </a:lnTo>
                  <a:lnTo>
                    <a:pt x="19172" y="628"/>
                  </a:lnTo>
                  <a:lnTo>
                    <a:pt x="19480" y="1100"/>
                  </a:lnTo>
                  <a:lnTo>
                    <a:pt x="19480" y="1335"/>
                  </a:lnTo>
                  <a:lnTo>
                    <a:pt x="19326" y="1571"/>
                  </a:lnTo>
                  <a:lnTo>
                    <a:pt x="18517" y="1807"/>
                  </a:lnTo>
                  <a:lnTo>
                    <a:pt x="18035" y="1807"/>
                  </a:lnTo>
                  <a:lnTo>
                    <a:pt x="17708" y="1649"/>
                  </a:lnTo>
                  <a:lnTo>
                    <a:pt x="17380" y="1571"/>
                  </a:lnTo>
                  <a:lnTo>
                    <a:pt x="17207" y="1649"/>
                  </a:lnTo>
                  <a:lnTo>
                    <a:pt x="16898" y="1649"/>
                  </a:lnTo>
                  <a:lnTo>
                    <a:pt x="16898" y="1100"/>
                  </a:lnTo>
                  <a:lnTo>
                    <a:pt x="17207" y="864"/>
                  </a:lnTo>
                  <a:lnTo>
                    <a:pt x="17380" y="628"/>
                  </a:lnTo>
                  <a:lnTo>
                    <a:pt x="17207" y="471"/>
                  </a:lnTo>
                  <a:lnTo>
                    <a:pt x="16398" y="157"/>
                  </a:lnTo>
                  <a:lnTo>
                    <a:pt x="15434" y="236"/>
                  </a:lnTo>
                  <a:lnTo>
                    <a:pt x="14451" y="393"/>
                  </a:lnTo>
                  <a:lnTo>
                    <a:pt x="13488" y="471"/>
                  </a:lnTo>
                  <a:lnTo>
                    <a:pt x="14297" y="628"/>
                  </a:lnTo>
                  <a:lnTo>
                    <a:pt x="15107" y="864"/>
                  </a:lnTo>
                  <a:lnTo>
                    <a:pt x="15588" y="1728"/>
                  </a:lnTo>
                  <a:lnTo>
                    <a:pt x="15762" y="1964"/>
                  </a:lnTo>
                  <a:lnTo>
                    <a:pt x="16243" y="1964"/>
                  </a:lnTo>
                  <a:lnTo>
                    <a:pt x="16898" y="2199"/>
                  </a:lnTo>
                  <a:lnTo>
                    <a:pt x="17380" y="2592"/>
                  </a:lnTo>
                  <a:lnTo>
                    <a:pt x="17534" y="3063"/>
                  </a:lnTo>
                  <a:lnTo>
                    <a:pt x="16398" y="2985"/>
                  </a:lnTo>
                  <a:lnTo>
                    <a:pt x="15434" y="3063"/>
                  </a:lnTo>
                  <a:lnTo>
                    <a:pt x="15107" y="3142"/>
                  </a:lnTo>
                  <a:lnTo>
                    <a:pt x="15107" y="3220"/>
                  </a:lnTo>
                  <a:lnTo>
                    <a:pt x="14952" y="3535"/>
                  </a:lnTo>
                  <a:lnTo>
                    <a:pt x="14451" y="3927"/>
                  </a:lnTo>
                  <a:lnTo>
                    <a:pt x="13970" y="4399"/>
                  </a:lnTo>
                  <a:lnTo>
                    <a:pt x="13816" y="4713"/>
                  </a:lnTo>
                  <a:lnTo>
                    <a:pt x="14124" y="4870"/>
                  </a:lnTo>
                  <a:lnTo>
                    <a:pt x="15762" y="5498"/>
                  </a:lnTo>
                  <a:lnTo>
                    <a:pt x="14451" y="5734"/>
                  </a:lnTo>
                  <a:lnTo>
                    <a:pt x="12833" y="5734"/>
                  </a:lnTo>
                  <a:lnTo>
                    <a:pt x="11542" y="5577"/>
                  </a:lnTo>
                  <a:lnTo>
                    <a:pt x="11214" y="5734"/>
                  </a:lnTo>
                  <a:lnTo>
                    <a:pt x="11041" y="5969"/>
                  </a:lnTo>
                  <a:lnTo>
                    <a:pt x="11696" y="6284"/>
                  </a:lnTo>
                  <a:lnTo>
                    <a:pt x="12679" y="6362"/>
                  </a:lnTo>
                  <a:lnTo>
                    <a:pt x="13160" y="6362"/>
                  </a:lnTo>
                  <a:lnTo>
                    <a:pt x="13488" y="6519"/>
                  </a:lnTo>
                  <a:lnTo>
                    <a:pt x="13488" y="6676"/>
                  </a:lnTo>
                  <a:lnTo>
                    <a:pt x="13160" y="6912"/>
                  </a:lnTo>
                  <a:lnTo>
                    <a:pt x="12987" y="6991"/>
                  </a:lnTo>
                  <a:lnTo>
                    <a:pt x="12505" y="6991"/>
                  </a:lnTo>
                  <a:lnTo>
                    <a:pt x="11542" y="6833"/>
                  </a:lnTo>
                  <a:lnTo>
                    <a:pt x="10559" y="6755"/>
                  </a:lnTo>
                  <a:lnTo>
                    <a:pt x="10077" y="6676"/>
                  </a:lnTo>
                  <a:lnTo>
                    <a:pt x="9750" y="6519"/>
                  </a:lnTo>
                  <a:lnTo>
                    <a:pt x="8613" y="5812"/>
                  </a:lnTo>
                  <a:lnTo>
                    <a:pt x="8440" y="5420"/>
                  </a:lnTo>
                  <a:lnTo>
                    <a:pt x="8440" y="5263"/>
                  </a:lnTo>
                  <a:lnTo>
                    <a:pt x="8285" y="5027"/>
                  </a:lnTo>
                  <a:lnTo>
                    <a:pt x="7322" y="4870"/>
                  </a:lnTo>
                  <a:lnTo>
                    <a:pt x="6493" y="4713"/>
                  </a:lnTo>
                  <a:lnTo>
                    <a:pt x="4875" y="4163"/>
                  </a:lnTo>
                  <a:lnTo>
                    <a:pt x="5530" y="4163"/>
                  </a:lnTo>
                  <a:lnTo>
                    <a:pt x="6185" y="4320"/>
                  </a:lnTo>
                  <a:lnTo>
                    <a:pt x="7630" y="4320"/>
                  </a:lnTo>
                  <a:lnTo>
                    <a:pt x="10887" y="4399"/>
                  </a:lnTo>
                  <a:lnTo>
                    <a:pt x="12024" y="4241"/>
                  </a:lnTo>
                  <a:lnTo>
                    <a:pt x="12679" y="4084"/>
                  </a:lnTo>
                  <a:lnTo>
                    <a:pt x="13160" y="3770"/>
                  </a:lnTo>
                  <a:lnTo>
                    <a:pt x="13642" y="3142"/>
                  </a:lnTo>
                  <a:lnTo>
                    <a:pt x="13816" y="2828"/>
                  </a:lnTo>
                  <a:lnTo>
                    <a:pt x="13642" y="2513"/>
                  </a:lnTo>
                  <a:lnTo>
                    <a:pt x="12833" y="2042"/>
                  </a:lnTo>
                  <a:lnTo>
                    <a:pt x="11542" y="1885"/>
                  </a:lnTo>
                  <a:lnTo>
                    <a:pt x="8613" y="1492"/>
                  </a:lnTo>
                  <a:lnTo>
                    <a:pt x="7149" y="1257"/>
                  </a:lnTo>
                  <a:lnTo>
                    <a:pt x="2929" y="1257"/>
                  </a:lnTo>
                  <a:lnTo>
                    <a:pt x="3411" y="1021"/>
                  </a:lnTo>
                  <a:lnTo>
                    <a:pt x="3584" y="943"/>
                  </a:lnTo>
                  <a:lnTo>
                    <a:pt x="3256" y="864"/>
                  </a:lnTo>
                  <a:lnTo>
                    <a:pt x="2447" y="785"/>
                  </a:lnTo>
                  <a:lnTo>
                    <a:pt x="2120" y="1100"/>
                  </a:lnTo>
                  <a:lnTo>
                    <a:pt x="1464" y="1178"/>
                  </a:lnTo>
                  <a:lnTo>
                    <a:pt x="1464" y="1414"/>
                  </a:lnTo>
                  <a:lnTo>
                    <a:pt x="809" y="1728"/>
                  </a:lnTo>
                  <a:lnTo>
                    <a:pt x="173" y="2199"/>
                  </a:lnTo>
                  <a:lnTo>
                    <a:pt x="0" y="2671"/>
                  </a:lnTo>
                  <a:lnTo>
                    <a:pt x="501" y="3299"/>
                  </a:lnTo>
                  <a:lnTo>
                    <a:pt x="1310" y="3456"/>
                  </a:lnTo>
                  <a:lnTo>
                    <a:pt x="2120" y="3849"/>
                  </a:lnTo>
                  <a:lnTo>
                    <a:pt x="1792" y="4399"/>
                  </a:lnTo>
                  <a:lnTo>
                    <a:pt x="2775" y="5341"/>
                  </a:lnTo>
                  <a:lnTo>
                    <a:pt x="4066" y="5969"/>
                  </a:lnTo>
                  <a:lnTo>
                    <a:pt x="3256" y="6441"/>
                  </a:lnTo>
                  <a:lnTo>
                    <a:pt x="3411" y="6991"/>
                  </a:lnTo>
                  <a:lnTo>
                    <a:pt x="4721" y="7383"/>
                  </a:lnTo>
                  <a:lnTo>
                    <a:pt x="5530" y="7933"/>
                  </a:lnTo>
                  <a:lnTo>
                    <a:pt x="5202" y="8404"/>
                  </a:lnTo>
                  <a:lnTo>
                    <a:pt x="6493" y="8797"/>
                  </a:lnTo>
                  <a:lnTo>
                    <a:pt x="7476" y="9268"/>
                  </a:lnTo>
                  <a:lnTo>
                    <a:pt x="7322" y="9897"/>
                  </a:lnTo>
                  <a:lnTo>
                    <a:pt x="6493" y="10604"/>
                  </a:lnTo>
                  <a:lnTo>
                    <a:pt x="5530" y="11311"/>
                  </a:lnTo>
                  <a:lnTo>
                    <a:pt x="5048" y="12253"/>
                  </a:lnTo>
                  <a:lnTo>
                    <a:pt x="5357" y="12096"/>
                  </a:lnTo>
                  <a:lnTo>
                    <a:pt x="5858" y="12410"/>
                  </a:lnTo>
                  <a:lnTo>
                    <a:pt x="6667" y="12567"/>
                  </a:lnTo>
                  <a:lnTo>
                    <a:pt x="7630" y="12646"/>
                  </a:lnTo>
                  <a:lnTo>
                    <a:pt x="7630" y="12724"/>
                  </a:lnTo>
                  <a:lnTo>
                    <a:pt x="7476" y="12803"/>
                  </a:lnTo>
                  <a:lnTo>
                    <a:pt x="6994" y="12881"/>
                  </a:lnTo>
                  <a:lnTo>
                    <a:pt x="6667" y="12881"/>
                  </a:lnTo>
                  <a:lnTo>
                    <a:pt x="6493" y="13117"/>
                  </a:lnTo>
                  <a:lnTo>
                    <a:pt x="5530" y="13196"/>
                  </a:lnTo>
                  <a:lnTo>
                    <a:pt x="5530" y="13667"/>
                  </a:lnTo>
                  <a:lnTo>
                    <a:pt x="5357" y="13667"/>
                  </a:lnTo>
                  <a:lnTo>
                    <a:pt x="5530" y="13824"/>
                  </a:lnTo>
                  <a:lnTo>
                    <a:pt x="5530" y="14924"/>
                  </a:lnTo>
                  <a:lnTo>
                    <a:pt x="6339" y="15395"/>
                  </a:lnTo>
                  <a:lnTo>
                    <a:pt x="6012" y="16023"/>
                  </a:lnTo>
                  <a:lnTo>
                    <a:pt x="6667" y="16102"/>
                  </a:lnTo>
                  <a:lnTo>
                    <a:pt x="6821" y="16495"/>
                  </a:lnTo>
                  <a:lnTo>
                    <a:pt x="7476" y="16809"/>
                  </a:lnTo>
                  <a:lnTo>
                    <a:pt x="7958" y="17437"/>
                  </a:lnTo>
                  <a:lnTo>
                    <a:pt x="7958" y="17359"/>
                  </a:lnTo>
                  <a:lnTo>
                    <a:pt x="8440" y="17359"/>
                  </a:lnTo>
                  <a:lnTo>
                    <a:pt x="8941" y="17516"/>
                  </a:lnTo>
                  <a:lnTo>
                    <a:pt x="9268" y="17437"/>
                  </a:lnTo>
                  <a:lnTo>
                    <a:pt x="9904" y="17516"/>
                  </a:lnTo>
                  <a:lnTo>
                    <a:pt x="10232" y="17673"/>
                  </a:lnTo>
                  <a:lnTo>
                    <a:pt x="11041" y="17437"/>
                  </a:lnTo>
                  <a:lnTo>
                    <a:pt x="11696" y="17516"/>
                  </a:lnTo>
                  <a:lnTo>
                    <a:pt x="12351" y="17751"/>
                  </a:lnTo>
                  <a:lnTo>
                    <a:pt x="12505" y="18065"/>
                  </a:lnTo>
                  <a:lnTo>
                    <a:pt x="12505" y="18380"/>
                  </a:lnTo>
                  <a:lnTo>
                    <a:pt x="13160" y="18537"/>
                  </a:lnTo>
                  <a:lnTo>
                    <a:pt x="13160" y="18694"/>
                  </a:lnTo>
                  <a:lnTo>
                    <a:pt x="13816" y="18929"/>
                  </a:lnTo>
                  <a:lnTo>
                    <a:pt x="14625" y="19008"/>
                  </a:lnTo>
                  <a:lnTo>
                    <a:pt x="14779" y="19244"/>
                  </a:lnTo>
                  <a:lnTo>
                    <a:pt x="16089" y="19401"/>
                  </a:lnTo>
                  <a:lnTo>
                    <a:pt x="16571" y="19636"/>
                  </a:lnTo>
                  <a:lnTo>
                    <a:pt x="16243" y="19872"/>
                  </a:lnTo>
                  <a:lnTo>
                    <a:pt x="15916" y="20029"/>
                  </a:lnTo>
                  <a:lnTo>
                    <a:pt x="14952" y="20108"/>
                  </a:lnTo>
                  <a:lnTo>
                    <a:pt x="14779" y="20343"/>
                  </a:lnTo>
                  <a:lnTo>
                    <a:pt x="15261" y="20500"/>
                  </a:lnTo>
                  <a:lnTo>
                    <a:pt x="15261" y="20736"/>
                  </a:lnTo>
                  <a:lnTo>
                    <a:pt x="15588" y="20972"/>
                  </a:lnTo>
                  <a:lnTo>
                    <a:pt x="16089" y="21286"/>
                  </a:lnTo>
                  <a:lnTo>
                    <a:pt x="16725" y="21286"/>
                  </a:lnTo>
                  <a:lnTo>
                    <a:pt x="16898" y="20893"/>
                  </a:lnTo>
                  <a:lnTo>
                    <a:pt x="17534" y="20893"/>
                  </a:lnTo>
                  <a:lnTo>
                    <a:pt x="18671" y="20579"/>
                  </a:lnTo>
                  <a:lnTo>
                    <a:pt x="19480" y="20736"/>
                  </a:lnTo>
                  <a:lnTo>
                    <a:pt x="20309" y="20972"/>
                  </a:lnTo>
                  <a:lnTo>
                    <a:pt x="19981" y="21129"/>
                  </a:lnTo>
                  <a:lnTo>
                    <a:pt x="20309" y="21521"/>
                  </a:lnTo>
                  <a:lnTo>
                    <a:pt x="20791" y="21600"/>
                  </a:lnTo>
                  <a:lnTo>
                    <a:pt x="21446" y="21600"/>
                  </a:lnTo>
                  <a:lnTo>
                    <a:pt x="21446" y="13353"/>
                  </a:lnTo>
                  <a:lnTo>
                    <a:pt x="21600" y="0"/>
                  </a:lnTo>
                  <a:lnTo>
                    <a:pt x="21504" y="79"/>
                  </a:lnTo>
                  <a:lnTo>
                    <a:pt x="19538" y="12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3" name="Shape">
              <a:extLst>
                <a:ext uri="{FF2B5EF4-FFF2-40B4-BE49-F238E27FC236}">
                  <a16:creationId xmlns:a16="http://schemas.microsoft.com/office/drawing/2014/main" id="{597589CE-D0B4-C44C-BE33-FE0F7E9AA633}"/>
                </a:ext>
              </a:extLst>
            </p:cNvPr>
            <p:cNvSpPr/>
            <p:nvPr/>
          </p:nvSpPr>
          <p:spPr>
            <a:xfrm>
              <a:off x="22039344" y="5171196"/>
              <a:ext cx="759999" cy="559288"/>
            </a:xfrm>
            <a:custGeom>
              <a:avLst/>
              <a:gdLst/>
              <a:ahLst/>
              <a:cxnLst>
                <a:cxn ang="0">
                  <a:pos x="wd2" y="hd2"/>
                </a:cxn>
                <a:cxn ang="5400000">
                  <a:pos x="wd2" y="hd2"/>
                </a:cxn>
                <a:cxn ang="10800000">
                  <a:pos x="wd2" y="hd2"/>
                </a:cxn>
                <a:cxn ang="16200000">
                  <a:pos x="wd2" y="hd2"/>
                </a:cxn>
              </a:cxnLst>
              <a:rect l="0" t="0" r="r" b="b"/>
              <a:pathLst>
                <a:path w="21600" h="21600" extrusionOk="0">
                  <a:moveTo>
                    <a:pt x="18908" y="11148"/>
                  </a:moveTo>
                  <a:lnTo>
                    <a:pt x="18908" y="1394"/>
                  </a:lnTo>
                  <a:lnTo>
                    <a:pt x="18331" y="0"/>
                  </a:lnTo>
                  <a:lnTo>
                    <a:pt x="15126" y="697"/>
                  </a:lnTo>
                  <a:lnTo>
                    <a:pt x="8076" y="1394"/>
                  </a:lnTo>
                  <a:lnTo>
                    <a:pt x="4294" y="3484"/>
                  </a:lnTo>
                  <a:lnTo>
                    <a:pt x="1602" y="5574"/>
                  </a:lnTo>
                  <a:lnTo>
                    <a:pt x="513" y="7665"/>
                  </a:lnTo>
                  <a:lnTo>
                    <a:pt x="0" y="9755"/>
                  </a:lnTo>
                  <a:lnTo>
                    <a:pt x="1602" y="11148"/>
                  </a:lnTo>
                  <a:lnTo>
                    <a:pt x="1090" y="13239"/>
                  </a:lnTo>
                  <a:lnTo>
                    <a:pt x="1602" y="15329"/>
                  </a:lnTo>
                  <a:lnTo>
                    <a:pt x="2692" y="16026"/>
                  </a:lnTo>
                  <a:lnTo>
                    <a:pt x="4294" y="16026"/>
                  </a:lnTo>
                  <a:lnTo>
                    <a:pt x="5961" y="15329"/>
                  </a:lnTo>
                  <a:lnTo>
                    <a:pt x="6474" y="20903"/>
                  </a:lnTo>
                  <a:lnTo>
                    <a:pt x="9742" y="18116"/>
                  </a:lnTo>
                  <a:lnTo>
                    <a:pt x="12434" y="18116"/>
                  </a:lnTo>
                  <a:lnTo>
                    <a:pt x="16729" y="21600"/>
                  </a:lnTo>
                  <a:lnTo>
                    <a:pt x="19421" y="20903"/>
                  </a:lnTo>
                  <a:lnTo>
                    <a:pt x="20510" y="20903"/>
                  </a:lnTo>
                  <a:lnTo>
                    <a:pt x="21600" y="15329"/>
                  </a:lnTo>
                  <a:lnTo>
                    <a:pt x="18908" y="1114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4" name="Shape">
              <a:extLst>
                <a:ext uri="{FF2B5EF4-FFF2-40B4-BE49-F238E27FC236}">
                  <a16:creationId xmlns:a16="http://schemas.microsoft.com/office/drawing/2014/main" id="{26EEDF1B-B66E-5E41-B573-4F7A982A9682}"/>
                </a:ext>
              </a:extLst>
            </p:cNvPr>
            <p:cNvSpPr/>
            <p:nvPr/>
          </p:nvSpPr>
          <p:spPr>
            <a:xfrm>
              <a:off x="22057385" y="2054528"/>
              <a:ext cx="2514534" cy="4938860"/>
            </a:xfrm>
            <a:custGeom>
              <a:avLst/>
              <a:gdLst/>
              <a:ahLst/>
              <a:cxnLst>
                <a:cxn ang="0">
                  <a:pos x="wd2" y="hd2"/>
                </a:cxn>
                <a:cxn ang="5400000">
                  <a:pos x="wd2" y="hd2"/>
                </a:cxn>
                <a:cxn ang="10800000">
                  <a:pos x="wd2" y="hd2"/>
                </a:cxn>
                <a:cxn ang="16200000">
                  <a:pos x="wd2" y="hd2"/>
                </a:cxn>
              </a:cxnLst>
              <a:rect l="0" t="0" r="r" b="b"/>
              <a:pathLst>
                <a:path w="21600" h="21600" extrusionOk="0">
                  <a:moveTo>
                    <a:pt x="19585" y="0"/>
                  </a:moveTo>
                  <a:lnTo>
                    <a:pt x="19275" y="533"/>
                  </a:lnTo>
                  <a:lnTo>
                    <a:pt x="19585" y="1006"/>
                  </a:lnTo>
                  <a:lnTo>
                    <a:pt x="19585" y="1243"/>
                  </a:lnTo>
                  <a:lnTo>
                    <a:pt x="19430" y="1479"/>
                  </a:lnTo>
                  <a:lnTo>
                    <a:pt x="18617" y="1716"/>
                  </a:lnTo>
                  <a:lnTo>
                    <a:pt x="18132" y="1716"/>
                  </a:lnTo>
                  <a:lnTo>
                    <a:pt x="17803" y="1558"/>
                  </a:lnTo>
                  <a:lnTo>
                    <a:pt x="17474" y="1479"/>
                  </a:lnTo>
                  <a:lnTo>
                    <a:pt x="17299" y="1558"/>
                  </a:lnTo>
                  <a:lnTo>
                    <a:pt x="16989" y="1558"/>
                  </a:lnTo>
                  <a:lnTo>
                    <a:pt x="16989" y="1006"/>
                  </a:lnTo>
                  <a:lnTo>
                    <a:pt x="17299" y="769"/>
                  </a:lnTo>
                  <a:lnTo>
                    <a:pt x="17474" y="533"/>
                  </a:lnTo>
                  <a:lnTo>
                    <a:pt x="17299" y="375"/>
                  </a:lnTo>
                  <a:lnTo>
                    <a:pt x="16486" y="59"/>
                  </a:lnTo>
                  <a:lnTo>
                    <a:pt x="15517" y="138"/>
                  </a:lnTo>
                  <a:lnTo>
                    <a:pt x="14529" y="296"/>
                  </a:lnTo>
                  <a:lnTo>
                    <a:pt x="13561" y="375"/>
                  </a:lnTo>
                  <a:lnTo>
                    <a:pt x="14374" y="533"/>
                  </a:lnTo>
                  <a:lnTo>
                    <a:pt x="15188" y="769"/>
                  </a:lnTo>
                  <a:lnTo>
                    <a:pt x="15672" y="1637"/>
                  </a:lnTo>
                  <a:lnTo>
                    <a:pt x="15846" y="1874"/>
                  </a:lnTo>
                  <a:lnTo>
                    <a:pt x="16331" y="1874"/>
                  </a:lnTo>
                  <a:lnTo>
                    <a:pt x="16989" y="2111"/>
                  </a:lnTo>
                  <a:lnTo>
                    <a:pt x="17474" y="2505"/>
                  </a:lnTo>
                  <a:lnTo>
                    <a:pt x="17629" y="2979"/>
                  </a:lnTo>
                  <a:lnTo>
                    <a:pt x="16486" y="2900"/>
                  </a:lnTo>
                  <a:lnTo>
                    <a:pt x="15517" y="2979"/>
                  </a:lnTo>
                  <a:lnTo>
                    <a:pt x="15188" y="3058"/>
                  </a:lnTo>
                  <a:lnTo>
                    <a:pt x="15188" y="3136"/>
                  </a:lnTo>
                  <a:lnTo>
                    <a:pt x="15033" y="3452"/>
                  </a:lnTo>
                  <a:lnTo>
                    <a:pt x="14529" y="3847"/>
                  </a:lnTo>
                  <a:lnTo>
                    <a:pt x="14045" y="4320"/>
                  </a:lnTo>
                  <a:lnTo>
                    <a:pt x="13890" y="4636"/>
                  </a:lnTo>
                  <a:lnTo>
                    <a:pt x="14200" y="4793"/>
                  </a:lnTo>
                  <a:lnTo>
                    <a:pt x="15846" y="5425"/>
                  </a:lnTo>
                  <a:lnTo>
                    <a:pt x="14529" y="5661"/>
                  </a:lnTo>
                  <a:lnTo>
                    <a:pt x="12902" y="5661"/>
                  </a:lnTo>
                  <a:lnTo>
                    <a:pt x="11604" y="5504"/>
                  </a:lnTo>
                  <a:lnTo>
                    <a:pt x="11275" y="5661"/>
                  </a:lnTo>
                  <a:lnTo>
                    <a:pt x="11100" y="5898"/>
                  </a:lnTo>
                  <a:lnTo>
                    <a:pt x="11759" y="6214"/>
                  </a:lnTo>
                  <a:lnTo>
                    <a:pt x="12747" y="6293"/>
                  </a:lnTo>
                  <a:lnTo>
                    <a:pt x="13231" y="6293"/>
                  </a:lnTo>
                  <a:lnTo>
                    <a:pt x="13561" y="6450"/>
                  </a:lnTo>
                  <a:lnTo>
                    <a:pt x="13561" y="6608"/>
                  </a:lnTo>
                  <a:lnTo>
                    <a:pt x="13231" y="6845"/>
                  </a:lnTo>
                  <a:lnTo>
                    <a:pt x="13057" y="6924"/>
                  </a:lnTo>
                  <a:lnTo>
                    <a:pt x="12573" y="6924"/>
                  </a:lnTo>
                  <a:lnTo>
                    <a:pt x="11604" y="6766"/>
                  </a:lnTo>
                  <a:lnTo>
                    <a:pt x="10616" y="6687"/>
                  </a:lnTo>
                  <a:lnTo>
                    <a:pt x="10132" y="6608"/>
                  </a:lnTo>
                  <a:lnTo>
                    <a:pt x="9802" y="6450"/>
                  </a:lnTo>
                  <a:lnTo>
                    <a:pt x="8659" y="5740"/>
                  </a:lnTo>
                  <a:lnTo>
                    <a:pt x="8485" y="5346"/>
                  </a:lnTo>
                  <a:lnTo>
                    <a:pt x="8485" y="5188"/>
                  </a:lnTo>
                  <a:lnTo>
                    <a:pt x="8330" y="4951"/>
                  </a:lnTo>
                  <a:lnTo>
                    <a:pt x="7361" y="4793"/>
                  </a:lnTo>
                  <a:lnTo>
                    <a:pt x="6528" y="4636"/>
                  </a:lnTo>
                  <a:lnTo>
                    <a:pt x="4901" y="4083"/>
                  </a:lnTo>
                  <a:lnTo>
                    <a:pt x="5560" y="4083"/>
                  </a:lnTo>
                  <a:lnTo>
                    <a:pt x="6218" y="4241"/>
                  </a:lnTo>
                  <a:lnTo>
                    <a:pt x="7671" y="4241"/>
                  </a:lnTo>
                  <a:lnTo>
                    <a:pt x="10945" y="4320"/>
                  </a:lnTo>
                  <a:lnTo>
                    <a:pt x="12088" y="4162"/>
                  </a:lnTo>
                  <a:lnTo>
                    <a:pt x="12747" y="4004"/>
                  </a:lnTo>
                  <a:lnTo>
                    <a:pt x="13231" y="3689"/>
                  </a:lnTo>
                  <a:lnTo>
                    <a:pt x="13716" y="3058"/>
                  </a:lnTo>
                  <a:lnTo>
                    <a:pt x="13890" y="2742"/>
                  </a:lnTo>
                  <a:lnTo>
                    <a:pt x="13716" y="2426"/>
                  </a:lnTo>
                  <a:lnTo>
                    <a:pt x="12902" y="1953"/>
                  </a:lnTo>
                  <a:lnTo>
                    <a:pt x="11604" y="1795"/>
                  </a:lnTo>
                  <a:lnTo>
                    <a:pt x="8659" y="1401"/>
                  </a:lnTo>
                  <a:lnTo>
                    <a:pt x="7187" y="1164"/>
                  </a:lnTo>
                  <a:lnTo>
                    <a:pt x="2945" y="1164"/>
                  </a:lnTo>
                  <a:lnTo>
                    <a:pt x="3429" y="927"/>
                  </a:lnTo>
                  <a:lnTo>
                    <a:pt x="3603" y="848"/>
                  </a:lnTo>
                  <a:lnTo>
                    <a:pt x="3274" y="769"/>
                  </a:lnTo>
                  <a:lnTo>
                    <a:pt x="2460" y="690"/>
                  </a:lnTo>
                  <a:lnTo>
                    <a:pt x="2131" y="1006"/>
                  </a:lnTo>
                  <a:lnTo>
                    <a:pt x="1472" y="1085"/>
                  </a:lnTo>
                  <a:lnTo>
                    <a:pt x="1472" y="1322"/>
                  </a:lnTo>
                  <a:lnTo>
                    <a:pt x="814" y="1637"/>
                  </a:lnTo>
                  <a:lnTo>
                    <a:pt x="174" y="2111"/>
                  </a:lnTo>
                  <a:lnTo>
                    <a:pt x="0" y="2584"/>
                  </a:lnTo>
                  <a:lnTo>
                    <a:pt x="504" y="3215"/>
                  </a:lnTo>
                  <a:lnTo>
                    <a:pt x="1317" y="3373"/>
                  </a:lnTo>
                  <a:lnTo>
                    <a:pt x="2131" y="3768"/>
                  </a:lnTo>
                  <a:lnTo>
                    <a:pt x="1802" y="4320"/>
                  </a:lnTo>
                  <a:lnTo>
                    <a:pt x="2790" y="5267"/>
                  </a:lnTo>
                  <a:lnTo>
                    <a:pt x="4088" y="5898"/>
                  </a:lnTo>
                  <a:lnTo>
                    <a:pt x="3274" y="6372"/>
                  </a:lnTo>
                  <a:lnTo>
                    <a:pt x="3429" y="6924"/>
                  </a:lnTo>
                  <a:lnTo>
                    <a:pt x="4746" y="7318"/>
                  </a:lnTo>
                  <a:lnTo>
                    <a:pt x="5560" y="7871"/>
                  </a:lnTo>
                  <a:lnTo>
                    <a:pt x="5230" y="8344"/>
                  </a:lnTo>
                  <a:lnTo>
                    <a:pt x="6528" y="8739"/>
                  </a:lnTo>
                  <a:lnTo>
                    <a:pt x="7516" y="9212"/>
                  </a:lnTo>
                  <a:lnTo>
                    <a:pt x="7361" y="9843"/>
                  </a:lnTo>
                  <a:lnTo>
                    <a:pt x="6528" y="10553"/>
                  </a:lnTo>
                  <a:lnTo>
                    <a:pt x="5560" y="11264"/>
                  </a:lnTo>
                  <a:lnTo>
                    <a:pt x="5076" y="12210"/>
                  </a:lnTo>
                  <a:lnTo>
                    <a:pt x="5385" y="12053"/>
                  </a:lnTo>
                  <a:lnTo>
                    <a:pt x="5889" y="12368"/>
                  </a:lnTo>
                  <a:lnTo>
                    <a:pt x="6703" y="12526"/>
                  </a:lnTo>
                  <a:lnTo>
                    <a:pt x="7671" y="12605"/>
                  </a:lnTo>
                  <a:lnTo>
                    <a:pt x="7671" y="12684"/>
                  </a:lnTo>
                  <a:lnTo>
                    <a:pt x="7516" y="12763"/>
                  </a:lnTo>
                  <a:lnTo>
                    <a:pt x="7032" y="12842"/>
                  </a:lnTo>
                  <a:lnTo>
                    <a:pt x="6703" y="12842"/>
                  </a:lnTo>
                  <a:lnTo>
                    <a:pt x="6528" y="13078"/>
                  </a:lnTo>
                  <a:lnTo>
                    <a:pt x="5560" y="13157"/>
                  </a:lnTo>
                  <a:lnTo>
                    <a:pt x="5560" y="13631"/>
                  </a:lnTo>
                  <a:lnTo>
                    <a:pt x="5385" y="13631"/>
                  </a:lnTo>
                  <a:lnTo>
                    <a:pt x="5560" y="13788"/>
                  </a:lnTo>
                  <a:lnTo>
                    <a:pt x="5560" y="14893"/>
                  </a:lnTo>
                  <a:lnTo>
                    <a:pt x="6373" y="15367"/>
                  </a:lnTo>
                  <a:lnTo>
                    <a:pt x="6044" y="15998"/>
                  </a:lnTo>
                  <a:lnTo>
                    <a:pt x="6703" y="16077"/>
                  </a:lnTo>
                  <a:lnTo>
                    <a:pt x="6858" y="16471"/>
                  </a:lnTo>
                  <a:lnTo>
                    <a:pt x="7516" y="16787"/>
                  </a:lnTo>
                  <a:lnTo>
                    <a:pt x="8001" y="17418"/>
                  </a:lnTo>
                  <a:lnTo>
                    <a:pt x="8001" y="17339"/>
                  </a:lnTo>
                  <a:lnTo>
                    <a:pt x="8485" y="17339"/>
                  </a:lnTo>
                  <a:lnTo>
                    <a:pt x="8989" y="17497"/>
                  </a:lnTo>
                  <a:lnTo>
                    <a:pt x="9318" y="17418"/>
                  </a:lnTo>
                  <a:lnTo>
                    <a:pt x="9957" y="17497"/>
                  </a:lnTo>
                  <a:lnTo>
                    <a:pt x="10287" y="17655"/>
                  </a:lnTo>
                  <a:lnTo>
                    <a:pt x="11100" y="17418"/>
                  </a:lnTo>
                  <a:lnTo>
                    <a:pt x="11759" y="17497"/>
                  </a:lnTo>
                  <a:lnTo>
                    <a:pt x="12418" y="17734"/>
                  </a:lnTo>
                  <a:lnTo>
                    <a:pt x="12573" y="18049"/>
                  </a:lnTo>
                  <a:lnTo>
                    <a:pt x="12573" y="18365"/>
                  </a:lnTo>
                  <a:lnTo>
                    <a:pt x="13231" y="18523"/>
                  </a:lnTo>
                  <a:lnTo>
                    <a:pt x="13231" y="18681"/>
                  </a:lnTo>
                  <a:lnTo>
                    <a:pt x="13890" y="18917"/>
                  </a:lnTo>
                  <a:lnTo>
                    <a:pt x="14703" y="18996"/>
                  </a:lnTo>
                  <a:lnTo>
                    <a:pt x="14858" y="19233"/>
                  </a:lnTo>
                  <a:lnTo>
                    <a:pt x="16176" y="19391"/>
                  </a:lnTo>
                  <a:lnTo>
                    <a:pt x="16660" y="19627"/>
                  </a:lnTo>
                  <a:lnTo>
                    <a:pt x="16331" y="19864"/>
                  </a:lnTo>
                  <a:lnTo>
                    <a:pt x="16001" y="20022"/>
                  </a:lnTo>
                  <a:lnTo>
                    <a:pt x="15033" y="20101"/>
                  </a:lnTo>
                  <a:lnTo>
                    <a:pt x="14858" y="20338"/>
                  </a:lnTo>
                  <a:lnTo>
                    <a:pt x="15343" y="20495"/>
                  </a:lnTo>
                  <a:lnTo>
                    <a:pt x="15343" y="20732"/>
                  </a:lnTo>
                  <a:lnTo>
                    <a:pt x="15672" y="20969"/>
                  </a:lnTo>
                  <a:lnTo>
                    <a:pt x="16176" y="21284"/>
                  </a:lnTo>
                  <a:lnTo>
                    <a:pt x="16815" y="21284"/>
                  </a:lnTo>
                  <a:lnTo>
                    <a:pt x="16989" y="20890"/>
                  </a:lnTo>
                  <a:lnTo>
                    <a:pt x="17629" y="20890"/>
                  </a:lnTo>
                  <a:lnTo>
                    <a:pt x="18772" y="20574"/>
                  </a:lnTo>
                  <a:lnTo>
                    <a:pt x="19585" y="20732"/>
                  </a:lnTo>
                  <a:lnTo>
                    <a:pt x="20418" y="20969"/>
                  </a:lnTo>
                  <a:lnTo>
                    <a:pt x="20089" y="21127"/>
                  </a:lnTo>
                  <a:lnTo>
                    <a:pt x="20418" y="21521"/>
                  </a:lnTo>
                  <a:lnTo>
                    <a:pt x="20903" y="21600"/>
                  </a:lnTo>
                  <a:lnTo>
                    <a:pt x="21561" y="21600"/>
                  </a:lnTo>
                  <a:lnTo>
                    <a:pt x="21600" y="0"/>
                  </a:lnTo>
                  <a:lnTo>
                    <a:pt x="19585" y="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latin typeface=""/>
                <a:sym typeface=""/>
              </a:endParaRPr>
            </a:p>
          </p:txBody>
        </p:sp>
        <p:sp>
          <p:nvSpPr>
            <p:cNvPr id="445" name="Shape">
              <a:extLst>
                <a:ext uri="{FF2B5EF4-FFF2-40B4-BE49-F238E27FC236}">
                  <a16:creationId xmlns:a16="http://schemas.microsoft.com/office/drawing/2014/main" id="{73A532D4-B127-DF42-B437-936AF706296E}"/>
                </a:ext>
              </a:extLst>
            </p:cNvPr>
            <p:cNvSpPr/>
            <p:nvPr/>
          </p:nvSpPr>
          <p:spPr>
            <a:xfrm>
              <a:off x="21125994" y="2356723"/>
              <a:ext cx="1806405" cy="2868599"/>
            </a:xfrm>
            <a:custGeom>
              <a:avLst/>
              <a:gdLst/>
              <a:ahLst/>
              <a:cxnLst>
                <a:cxn ang="0">
                  <a:pos x="wd2" y="hd2"/>
                </a:cxn>
                <a:cxn ang="5400000">
                  <a:pos x="wd2" y="hd2"/>
                </a:cxn>
                <a:cxn ang="10800000">
                  <a:pos x="wd2" y="hd2"/>
                </a:cxn>
                <a:cxn ang="16200000">
                  <a:pos x="wd2" y="hd2"/>
                </a:cxn>
              </a:cxnLst>
              <a:rect l="0" t="0" r="r" b="b"/>
              <a:pathLst>
                <a:path w="21600" h="21600" extrusionOk="0">
                  <a:moveTo>
                    <a:pt x="20225" y="12906"/>
                  </a:moveTo>
                  <a:lnTo>
                    <a:pt x="18418" y="12226"/>
                  </a:lnTo>
                  <a:lnTo>
                    <a:pt x="18876" y="11411"/>
                  </a:lnTo>
                  <a:lnTo>
                    <a:pt x="17744" y="10460"/>
                  </a:lnTo>
                  <a:lnTo>
                    <a:pt x="15910" y="9781"/>
                  </a:lnTo>
                  <a:lnTo>
                    <a:pt x="15694" y="8830"/>
                  </a:lnTo>
                  <a:lnTo>
                    <a:pt x="16827" y="8015"/>
                  </a:lnTo>
                  <a:lnTo>
                    <a:pt x="15020" y="6928"/>
                  </a:lnTo>
                  <a:lnTo>
                    <a:pt x="13645" y="5298"/>
                  </a:lnTo>
                  <a:lnTo>
                    <a:pt x="14103" y="4347"/>
                  </a:lnTo>
                  <a:lnTo>
                    <a:pt x="12971" y="3668"/>
                  </a:lnTo>
                  <a:lnTo>
                    <a:pt x="11838" y="3396"/>
                  </a:lnTo>
                  <a:lnTo>
                    <a:pt x="11137" y="2309"/>
                  </a:lnTo>
                  <a:lnTo>
                    <a:pt x="11380" y="1494"/>
                  </a:lnTo>
                  <a:lnTo>
                    <a:pt x="11596" y="1223"/>
                  </a:lnTo>
                  <a:lnTo>
                    <a:pt x="11137" y="543"/>
                  </a:lnTo>
                  <a:lnTo>
                    <a:pt x="9330" y="0"/>
                  </a:lnTo>
                  <a:lnTo>
                    <a:pt x="7955" y="0"/>
                  </a:lnTo>
                  <a:lnTo>
                    <a:pt x="7065" y="679"/>
                  </a:lnTo>
                  <a:lnTo>
                    <a:pt x="7065" y="1902"/>
                  </a:lnTo>
                  <a:lnTo>
                    <a:pt x="6607" y="3125"/>
                  </a:lnTo>
                  <a:lnTo>
                    <a:pt x="5016" y="2853"/>
                  </a:lnTo>
                  <a:lnTo>
                    <a:pt x="3883" y="3125"/>
                  </a:lnTo>
                  <a:lnTo>
                    <a:pt x="1160" y="2309"/>
                  </a:lnTo>
                  <a:lnTo>
                    <a:pt x="0" y="2717"/>
                  </a:lnTo>
                  <a:lnTo>
                    <a:pt x="1375" y="3668"/>
                  </a:lnTo>
                  <a:lnTo>
                    <a:pt x="3883" y="4347"/>
                  </a:lnTo>
                  <a:lnTo>
                    <a:pt x="4773" y="5026"/>
                  </a:lnTo>
                  <a:lnTo>
                    <a:pt x="4773" y="5706"/>
                  </a:lnTo>
                  <a:lnTo>
                    <a:pt x="5933" y="6249"/>
                  </a:lnTo>
                  <a:lnTo>
                    <a:pt x="5933" y="7064"/>
                  </a:lnTo>
                  <a:lnTo>
                    <a:pt x="6148" y="7879"/>
                  </a:lnTo>
                  <a:lnTo>
                    <a:pt x="6607" y="8558"/>
                  </a:lnTo>
                  <a:lnTo>
                    <a:pt x="7065" y="9374"/>
                  </a:lnTo>
                  <a:lnTo>
                    <a:pt x="7955" y="9509"/>
                  </a:lnTo>
                  <a:lnTo>
                    <a:pt x="8872" y="9781"/>
                  </a:lnTo>
                  <a:lnTo>
                    <a:pt x="9546" y="9917"/>
                  </a:lnTo>
                  <a:lnTo>
                    <a:pt x="9546" y="10189"/>
                  </a:lnTo>
                  <a:lnTo>
                    <a:pt x="9789" y="10460"/>
                  </a:lnTo>
                  <a:lnTo>
                    <a:pt x="9546" y="10732"/>
                  </a:lnTo>
                  <a:lnTo>
                    <a:pt x="8656" y="11819"/>
                  </a:lnTo>
                  <a:lnTo>
                    <a:pt x="6364" y="14128"/>
                  </a:lnTo>
                  <a:lnTo>
                    <a:pt x="5474" y="14672"/>
                  </a:lnTo>
                  <a:lnTo>
                    <a:pt x="4773" y="15215"/>
                  </a:lnTo>
                  <a:lnTo>
                    <a:pt x="4773" y="15894"/>
                  </a:lnTo>
                  <a:lnTo>
                    <a:pt x="5016" y="16574"/>
                  </a:lnTo>
                  <a:lnTo>
                    <a:pt x="5690" y="17796"/>
                  </a:lnTo>
                  <a:lnTo>
                    <a:pt x="6148" y="18340"/>
                  </a:lnTo>
                  <a:lnTo>
                    <a:pt x="6148" y="19019"/>
                  </a:lnTo>
                  <a:lnTo>
                    <a:pt x="6364" y="19698"/>
                  </a:lnTo>
                  <a:lnTo>
                    <a:pt x="6822" y="20242"/>
                  </a:lnTo>
                  <a:lnTo>
                    <a:pt x="8656" y="20785"/>
                  </a:lnTo>
                  <a:lnTo>
                    <a:pt x="8413" y="21600"/>
                  </a:lnTo>
                  <a:lnTo>
                    <a:pt x="9789" y="21600"/>
                  </a:lnTo>
                  <a:lnTo>
                    <a:pt x="10247" y="21464"/>
                  </a:lnTo>
                  <a:lnTo>
                    <a:pt x="10921" y="21192"/>
                  </a:lnTo>
                  <a:lnTo>
                    <a:pt x="13645" y="20242"/>
                  </a:lnTo>
                  <a:lnTo>
                    <a:pt x="16153" y="19562"/>
                  </a:lnTo>
                  <a:lnTo>
                    <a:pt x="18202" y="18883"/>
                  </a:lnTo>
                  <a:lnTo>
                    <a:pt x="18876" y="17253"/>
                  </a:lnTo>
                  <a:lnTo>
                    <a:pt x="20225" y="16030"/>
                  </a:lnTo>
                  <a:lnTo>
                    <a:pt x="21384" y="14808"/>
                  </a:lnTo>
                  <a:lnTo>
                    <a:pt x="21600" y="13721"/>
                  </a:lnTo>
                  <a:lnTo>
                    <a:pt x="20225" y="1290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6" name="Shape">
              <a:extLst>
                <a:ext uri="{FF2B5EF4-FFF2-40B4-BE49-F238E27FC236}">
                  <a16:creationId xmlns:a16="http://schemas.microsoft.com/office/drawing/2014/main" id="{7961A359-6C73-D846-95D3-EB705A9F97B5}"/>
                </a:ext>
              </a:extLst>
            </p:cNvPr>
            <p:cNvSpPr/>
            <p:nvPr/>
          </p:nvSpPr>
          <p:spPr>
            <a:xfrm>
              <a:off x="20158518" y="2753636"/>
              <a:ext cx="1558335" cy="3824797"/>
            </a:xfrm>
            <a:custGeom>
              <a:avLst/>
              <a:gdLst/>
              <a:ahLst/>
              <a:cxnLst>
                <a:cxn ang="0">
                  <a:pos x="wd2" y="hd2"/>
                </a:cxn>
                <a:cxn ang="5400000">
                  <a:pos x="wd2" y="hd2"/>
                </a:cxn>
                <a:cxn ang="10800000">
                  <a:pos x="wd2" y="hd2"/>
                </a:cxn>
                <a:cxn ang="16200000">
                  <a:pos x="wd2" y="hd2"/>
                </a:cxn>
              </a:cxnLst>
              <a:rect l="0" t="0" r="r" b="b"/>
              <a:pathLst>
                <a:path w="21600" h="21600" extrusionOk="0">
                  <a:moveTo>
                    <a:pt x="13410" y="1121"/>
                  </a:moveTo>
                  <a:lnTo>
                    <a:pt x="11066" y="917"/>
                  </a:lnTo>
                  <a:lnTo>
                    <a:pt x="10534" y="1630"/>
                  </a:lnTo>
                  <a:lnTo>
                    <a:pt x="9221" y="1630"/>
                  </a:lnTo>
                  <a:lnTo>
                    <a:pt x="8159" y="2140"/>
                  </a:lnTo>
                  <a:lnTo>
                    <a:pt x="8159" y="2751"/>
                  </a:lnTo>
                  <a:lnTo>
                    <a:pt x="8409" y="3260"/>
                  </a:lnTo>
                  <a:lnTo>
                    <a:pt x="6564" y="3974"/>
                  </a:lnTo>
                  <a:lnTo>
                    <a:pt x="6564" y="4789"/>
                  </a:lnTo>
                  <a:lnTo>
                    <a:pt x="5252" y="5094"/>
                  </a:lnTo>
                  <a:lnTo>
                    <a:pt x="5252" y="6317"/>
                  </a:lnTo>
                  <a:lnTo>
                    <a:pt x="3689" y="7336"/>
                  </a:lnTo>
                  <a:lnTo>
                    <a:pt x="5001" y="7642"/>
                  </a:lnTo>
                  <a:lnTo>
                    <a:pt x="4470" y="8355"/>
                  </a:lnTo>
                  <a:lnTo>
                    <a:pt x="2094" y="8457"/>
                  </a:lnTo>
                  <a:lnTo>
                    <a:pt x="1032" y="9374"/>
                  </a:lnTo>
                  <a:lnTo>
                    <a:pt x="1563" y="10902"/>
                  </a:lnTo>
                  <a:lnTo>
                    <a:pt x="1563" y="11921"/>
                  </a:lnTo>
                  <a:lnTo>
                    <a:pt x="2876" y="12430"/>
                  </a:lnTo>
                  <a:lnTo>
                    <a:pt x="2876" y="12940"/>
                  </a:lnTo>
                  <a:lnTo>
                    <a:pt x="2094" y="13449"/>
                  </a:lnTo>
                  <a:lnTo>
                    <a:pt x="2094" y="14570"/>
                  </a:lnTo>
                  <a:lnTo>
                    <a:pt x="1032" y="14977"/>
                  </a:lnTo>
                  <a:lnTo>
                    <a:pt x="531" y="16200"/>
                  </a:lnTo>
                  <a:lnTo>
                    <a:pt x="0" y="16302"/>
                  </a:lnTo>
                  <a:lnTo>
                    <a:pt x="250" y="16913"/>
                  </a:lnTo>
                  <a:lnTo>
                    <a:pt x="1032" y="17219"/>
                  </a:lnTo>
                  <a:lnTo>
                    <a:pt x="1313" y="17525"/>
                  </a:lnTo>
                  <a:lnTo>
                    <a:pt x="1313" y="18340"/>
                  </a:lnTo>
                  <a:lnTo>
                    <a:pt x="2626" y="19155"/>
                  </a:lnTo>
                  <a:lnTo>
                    <a:pt x="3407" y="19562"/>
                  </a:lnTo>
                  <a:lnTo>
                    <a:pt x="3689" y="19970"/>
                  </a:lnTo>
                  <a:lnTo>
                    <a:pt x="3407" y="20275"/>
                  </a:lnTo>
                  <a:lnTo>
                    <a:pt x="3407" y="20581"/>
                  </a:lnTo>
                  <a:lnTo>
                    <a:pt x="3939" y="20785"/>
                  </a:lnTo>
                  <a:lnTo>
                    <a:pt x="4220" y="21192"/>
                  </a:lnTo>
                  <a:lnTo>
                    <a:pt x="4220" y="21600"/>
                  </a:lnTo>
                  <a:lnTo>
                    <a:pt x="6314" y="21600"/>
                  </a:lnTo>
                  <a:lnTo>
                    <a:pt x="7377" y="21396"/>
                  </a:lnTo>
                  <a:lnTo>
                    <a:pt x="7627" y="20989"/>
                  </a:lnTo>
                  <a:lnTo>
                    <a:pt x="8159" y="20581"/>
                  </a:lnTo>
                  <a:lnTo>
                    <a:pt x="8940" y="20377"/>
                  </a:lnTo>
                  <a:lnTo>
                    <a:pt x="11066" y="20479"/>
                  </a:lnTo>
                  <a:lnTo>
                    <a:pt x="12097" y="18747"/>
                  </a:lnTo>
                  <a:lnTo>
                    <a:pt x="12379" y="18340"/>
                  </a:lnTo>
                  <a:lnTo>
                    <a:pt x="12097" y="17932"/>
                  </a:lnTo>
                  <a:lnTo>
                    <a:pt x="12097" y="17423"/>
                  </a:lnTo>
                  <a:lnTo>
                    <a:pt x="12379" y="17015"/>
                  </a:lnTo>
                  <a:lnTo>
                    <a:pt x="12629" y="16506"/>
                  </a:lnTo>
                  <a:lnTo>
                    <a:pt x="13160" y="16200"/>
                  </a:lnTo>
                  <a:lnTo>
                    <a:pt x="14754" y="15792"/>
                  </a:lnTo>
                  <a:lnTo>
                    <a:pt x="15536" y="15589"/>
                  </a:lnTo>
                  <a:lnTo>
                    <a:pt x="15536" y="15181"/>
                  </a:lnTo>
                  <a:lnTo>
                    <a:pt x="15786" y="14875"/>
                  </a:lnTo>
                  <a:lnTo>
                    <a:pt x="16317" y="14570"/>
                  </a:lnTo>
                  <a:lnTo>
                    <a:pt x="15004" y="13857"/>
                  </a:lnTo>
                  <a:lnTo>
                    <a:pt x="12910" y="13347"/>
                  </a:lnTo>
                  <a:lnTo>
                    <a:pt x="12379" y="13245"/>
                  </a:lnTo>
                  <a:lnTo>
                    <a:pt x="12097" y="13042"/>
                  </a:lnTo>
                  <a:lnTo>
                    <a:pt x="12097" y="12532"/>
                  </a:lnTo>
                  <a:lnTo>
                    <a:pt x="11847" y="11513"/>
                  </a:lnTo>
                  <a:lnTo>
                    <a:pt x="12097" y="10596"/>
                  </a:lnTo>
                  <a:lnTo>
                    <a:pt x="13410" y="9679"/>
                  </a:lnTo>
                  <a:lnTo>
                    <a:pt x="15004" y="8966"/>
                  </a:lnTo>
                  <a:lnTo>
                    <a:pt x="16849" y="8253"/>
                  </a:lnTo>
                  <a:lnTo>
                    <a:pt x="17380" y="7947"/>
                  </a:lnTo>
                  <a:lnTo>
                    <a:pt x="17630" y="7438"/>
                  </a:lnTo>
                  <a:lnTo>
                    <a:pt x="18162" y="7132"/>
                  </a:lnTo>
                  <a:lnTo>
                    <a:pt x="18162" y="6826"/>
                  </a:lnTo>
                  <a:lnTo>
                    <a:pt x="17911" y="6317"/>
                  </a:lnTo>
                  <a:lnTo>
                    <a:pt x="18162" y="5909"/>
                  </a:lnTo>
                  <a:lnTo>
                    <a:pt x="18943" y="5400"/>
                  </a:lnTo>
                  <a:lnTo>
                    <a:pt x="19224" y="4891"/>
                  </a:lnTo>
                  <a:lnTo>
                    <a:pt x="21319" y="4789"/>
                  </a:lnTo>
                  <a:lnTo>
                    <a:pt x="21600" y="4789"/>
                  </a:lnTo>
                  <a:lnTo>
                    <a:pt x="21069" y="4177"/>
                  </a:lnTo>
                  <a:lnTo>
                    <a:pt x="20537" y="3668"/>
                  </a:lnTo>
                  <a:lnTo>
                    <a:pt x="20287" y="3057"/>
                  </a:lnTo>
                  <a:lnTo>
                    <a:pt x="20287" y="2445"/>
                  </a:lnTo>
                  <a:lnTo>
                    <a:pt x="18943" y="2038"/>
                  </a:lnTo>
                  <a:lnTo>
                    <a:pt x="18943" y="1528"/>
                  </a:lnTo>
                  <a:lnTo>
                    <a:pt x="17911" y="1019"/>
                  </a:lnTo>
                  <a:lnTo>
                    <a:pt x="15004" y="509"/>
                  </a:lnTo>
                  <a:lnTo>
                    <a:pt x="13942" y="0"/>
                  </a:lnTo>
                  <a:lnTo>
                    <a:pt x="13410" y="102"/>
                  </a:lnTo>
                  <a:lnTo>
                    <a:pt x="13410" y="11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7" name="Shape">
              <a:extLst>
                <a:ext uri="{FF2B5EF4-FFF2-40B4-BE49-F238E27FC236}">
                  <a16:creationId xmlns:a16="http://schemas.microsoft.com/office/drawing/2014/main" id="{4BFC6B51-55E7-B74F-92EB-DC3D8ADB192C}"/>
                </a:ext>
              </a:extLst>
            </p:cNvPr>
            <p:cNvSpPr/>
            <p:nvPr/>
          </p:nvSpPr>
          <p:spPr>
            <a:xfrm>
              <a:off x="21125994" y="2338682"/>
              <a:ext cx="1806405" cy="2868598"/>
            </a:xfrm>
            <a:custGeom>
              <a:avLst/>
              <a:gdLst/>
              <a:ahLst/>
              <a:cxnLst>
                <a:cxn ang="0">
                  <a:pos x="wd2" y="hd2"/>
                </a:cxn>
                <a:cxn ang="5400000">
                  <a:pos x="wd2" y="hd2"/>
                </a:cxn>
                <a:cxn ang="10800000">
                  <a:pos x="wd2" y="hd2"/>
                </a:cxn>
                <a:cxn ang="16200000">
                  <a:pos x="wd2" y="hd2"/>
                </a:cxn>
              </a:cxnLst>
              <a:rect l="0" t="0" r="r" b="b"/>
              <a:pathLst>
                <a:path w="21600" h="21600" extrusionOk="0">
                  <a:moveTo>
                    <a:pt x="20225" y="12906"/>
                  </a:moveTo>
                  <a:lnTo>
                    <a:pt x="18418" y="12226"/>
                  </a:lnTo>
                  <a:lnTo>
                    <a:pt x="18876" y="11411"/>
                  </a:lnTo>
                  <a:lnTo>
                    <a:pt x="17744" y="10460"/>
                  </a:lnTo>
                  <a:lnTo>
                    <a:pt x="15910" y="9781"/>
                  </a:lnTo>
                  <a:lnTo>
                    <a:pt x="15694" y="8830"/>
                  </a:lnTo>
                  <a:lnTo>
                    <a:pt x="16827" y="8015"/>
                  </a:lnTo>
                  <a:lnTo>
                    <a:pt x="15020" y="6928"/>
                  </a:lnTo>
                  <a:lnTo>
                    <a:pt x="13645" y="5298"/>
                  </a:lnTo>
                  <a:lnTo>
                    <a:pt x="14103" y="4347"/>
                  </a:lnTo>
                  <a:lnTo>
                    <a:pt x="12971" y="3668"/>
                  </a:lnTo>
                  <a:lnTo>
                    <a:pt x="11838" y="3396"/>
                  </a:lnTo>
                  <a:lnTo>
                    <a:pt x="11137" y="2309"/>
                  </a:lnTo>
                  <a:lnTo>
                    <a:pt x="11380" y="1494"/>
                  </a:lnTo>
                  <a:lnTo>
                    <a:pt x="11596" y="1223"/>
                  </a:lnTo>
                  <a:lnTo>
                    <a:pt x="11137" y="543"/>
                  </a:lnTo>
                  <a:lnTo>
                    <a:pt x="9330" y="0"/>
                  </a:lnTo>
                  <a:lnTo>
                    <a:pt x="7955" y="0"/>
                  </a:lnTo>
                  <a:lnTo>
                    <a:pt x="7065" y="679"/>
                  </a:lnTo>
                  <a:lnTo>
                    <a:pt x="7065" y="1902"/>
                  </a:lnTo>
                  <a:lnTo>
                    <a:pt x="6607" y="3125"/>
                  </a:lnTo>
                  <a:lnTo>
                    <a:pt x="5016" y="2853"/>
                  </a:lnTo>
                  <a:lnTo>
                    <a:pt x="3883" y="3125"/>
                  </a:lnTo>
                  <a:lnTo>
                    <a:pt x="1160" y="2309"/>
                  </a:lnTo>
                  <a:lnTo>
                    <a:pt x="0" y="2717"/>
                  </a:lnTo>
                  <a:lnTo>
                    <a:pt x="1375" y="3668"/>
                  </a:lnTo>
                  <a:lnTo>
                    <a:pt x="3883" y="4347"/>
                  </a:lnTo>
                  <a:lnTo>
                    <a:pt x="4773" y="5026"/>
                  </a:lnTo>
                  <a:lnTo>
                    <a:pt x="4773" y="5706"/>
                  </a:lnTo>
                  <a:lnTo>
                    <a:pt x="5933" y="6249"/>
                  </a:lnTo>
                  <a:lnTo>
                    <a:pt x="5933" y="7064"/>
                  </a:lnTo>
                  <a:lnTo>
                    <a:pt x="6148" y="7879"/>
                  </a:lnTo>
                  <a:lnTo>
                    <a:pt x="6607" y="8558"/>
                  </a:lnTo>
                  <a:lnTo>
                    <a:pt x="7065" y="9374"/>
                  </a:lnTo>
                  <a:lnTo>
                    <a:pt x="7955" y="9509"/>
                  </a:lnTo>
                  <a:lnTo>
                    <a:pt x="8872" y="9781"/>
                  </a:lnTo>
                  <a:lnTo>
                    <a:pt x="9546" y="9917"/>
                  </a:lnTo>
                  <a:lnTo>
                    <a:pt x="9546" y="10189"/>
                  </a:lnTo>
                  <a:lnTo>
                    <a:pt x="9789" y="10460"/>
                  </a:lnTo>
                  <a:lnTo>
                    <a:pt x="9546" y="10732"/>
                  </a:lnTo>
                  <a:lnTo>
                    <a:pt x="8656" y="11819"/>
                  </a:lnTo>
                  <a:lnTo>
                    <a:pt x="6364" y="14128"/>
                  </a:lnTo>
                  <a:lnTo>
                    <a:pt x="5474" y="14672"/>
                  </a:lnTo>
                  <a:lnTo>
                    <a:pt x="4773" y="15215"/>
                  </a:lnTo>
                  <a:lnTo>
                    <a:pt x="4773" y="15894"/>
                  </a:lnTo>
                  <a:lnTo>
                    <a:pt x="5016" y="16574"/>
                  </a:lnTo>
                  <a:lnTo>
                    <a:pt x="5690" y="17796"/>
                  </a:lnTo>
                  <a:lnTo>
                    <a:pt x="6148" y="18340"/>
                  </a:lnTo>
                  <a:lnTo>
                    <a:pt x="6148" y="19019"/>
                  </a:lnTo>
                  <a:lnTo>
                    <a:pt x="6364" y="19698"/>
                  </a:lnTo>
                  <a:lnTo>
                    <a:pt x="6822" y="20242"/>
                  </a:lnTo>
                  <a:lnTo>
                    <a:pt x="8656" y="20785"/>
                  </a:lnTo>
                  <a:lnTo>
                    <a:pt x="8413" y="21600"/>
                  </a:lnTo>
                  <a:lnTo>
                    <a:pt x="9789" y="21600"/>
                  </a:lnTo>
                  <a:lnTo>
                    <a:pt x="10247" y="21464"/>
                  </a:lnTo>
                  <a:lnTo>
                    <a:pt x="10921" y="21192"/>
                  </a:lnTo>
                  <a:lnTo>
                    <a:pt x="13645" y="20242"/>
                  </a:lnTo>
                  <a:lnTo>
                    <a:pt x="16153" y="19562"/>
                  </a:lnTo>
                  <a:lnTo>
                    <a:pt x="18202" y="18883"/>
                  </a:lnTo>
                  <a:lnTo>
                    <a:pt x="18876" y="17253"/>
                  </a:lnTo>
                  <a:lnTo>
                    <a:pt x="20225" y="16030"/>
                  </a:lnTo>
                  <a:lnTo>
                    <a:pt x="21384" y="14808"/>
                  </a:lnTo>
                  <a:lnTo>
                    <a:pt x="21600" y="13721"/>
                  </a:lnTo>
                  <a:lnTo>
                    <a:pt x="20225" y="1290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8" name="Shape">
              <a:extLst>
                <a:ext uri="{FF2B5EF4-FFF2-40B4-BE49-F238E27FC236}">
                  <a16:creationId xmlns:a16="http://schemas.microsoft.com/office/drawing/2014/main" id="{0BDBF72C-C4A4-F341-8D59-D374EF5F793A}"/>
                </a:ext>
              </a:extLst>
            </p:cNvPr>
            <p:cNvSpPr/>
            <p:nvPr/>
          </p:nvSpPr>
          <p:spPr>
            <a:xfrm>
              <a:off x="20158518" y="2735594"/>
              <a:ext cx="1558335" cy="3824798"/>
            </a:xfrm>
            <a:custGeom>
              <a:avLst/>
              <a:gdLst/>
              <a:ahLst/>
              <a:cxnLst>
                <a:cxn ang="0">
                  <a:pos x="wd2" y="hd2"/>
                </a:cxn>
                <a:cxn ang="5400000">
                  <a:pos x="wd2" y="hd2"/>
                </a:cxn>
                <a:cxn ang="10800000">
                  <a:pos x="wd2" y="hd2"/>
                </a:cxn>
                <a:cxn ang="16200000">
                  <a:pos x="wd2" y="hd2"/>
                </a:cxn>
              </a:cxnLst>
              <a:rect l="0" t="0" r="r" b="b"/>
              <a:pathLst>
                <a:path w="21600" h="21600" extrusionOk="0">
                  <a:moveTo>
                    <a:pt x="13410" y="1121"/>
                  </a:moveTo>
                  <a:lnTo>
                    <a:pt x="11066" y="917"/>
                  </a:lnTo>
                  <a:lnTo>
                    <a:pt x="10534" y="1630"/>
                  </a:lnTo>
                  <a:lnTo>
                    <a:pt x="9221" y="1630"/>
                  </a:lnTo>
                  <a:lnTo>
                    <a:pt x="8159" y="2140"/>
                  </a:lnTo>
                  <a:lnTo>
                    <a:pt x="8159" y="2751"/>
                  </a:lnTo>
                  <a:lnTo>
                    <a:pt x="8409" y="3260"/>
                  </a:lnTo>
                  <a:lnTo>
                    <a:pt x="6564" y="3974"/>
                  </a:lnTo>
                  <a:lnTo>
                    <a:pt x="6564" y="4789"/>
                  </a:lnTo>
                  <a:lnTo>
                    <a:pt x="5252" y="5094"/>
                  </a:lnTo>
                  <a:lnTo>
                    <a:pt x="5252" y="6317"/>
                  </a:lnTo>
                  <a:lnTo>
                    <a:pt x="3689" y="7336"/>
                  </a:lnTo>
                  <a:lnTo>
                    <a:pt x="5001" y="7642"/>
                  </a:lnTo>
                  <a:lnTo>
                    <a:pt x="4470" y="8355"/>
                  </a:lnTo>
                  <a:lnTo>
                    <a:pt x="2094" y="8457"/>
                  </a:lnTo>
                  <a:lnTo>
                    <a:pt x="1032" y="9374"/>
                  </a:lnTo>
                  <a:lnTo>
                    <a:pt x="1563" y="10902"/>
                  </a:lnTo>
                  <a:lnTo>
                    <a:pt x="1563" y="11921"/>
                  </a:lnTo>
                  <a:lnTo>
                    <a:pt x="2876" y="12430"/>
                  </a:lnTo>
                  <a:lnTo>
                    <a:pt x="2876" y="12940"/>
                  </a:lnTo>
                  <a:lnTo>
                    <a:pt x="2094" y="13449"/>
                  </a:lnTo>
                  <a:lnTo>
                    <a:pt x="2094" y="14570"/>
                  </a:lnTo>
                  <a:lnTo>
                    <a:pt x="1032" y="14977"/>
                  </a:lnTo>
                  <a:lnTo>
                    <a:pt x="531" y="16200"/>
                  </a:lnTo>
                  <a:lnTo>
                    <a:pt x="0" y="16302"/>
                  </a:lnTo>
                  <a:lnTo>
                    <a:pt x="250" y="16913"/>
                  </a:lnTo>
                  <a:lnTo>
                    <a:pt x="1032" y="17219"/>
                  </a:lnTo>
                  <a:lnTo>
                    <a:pt x="1313" y="17525"/>
                  </a:lnTo>
                  <a:lnTo>
                    <a:pt x="1313" y="18340"/>
                  </a:lnTo>
                  <a:lnTo>
                    <a:pt x="2626" y="19155"/>
                  </a:lnTo>
                  <a:lnTo>
                    <a:pt x="3407" y="19562"/>
                  </a:lnTo>
                  <a:lnTo>
                    <a:pt x="3689" y="19970"/>
                  </a:lnTo>
                  <a:lnTo>
                    <a:pt x="3407" y="20275"/>
                  </a:lnTo>
                  <a:lnTo>
                    <a:pt x="3407" y="20581"/>
                  </a:lnTo>
                  <a:lnTo>
                    <a:pt x="3939" y="20785"/>
                  </a:lnTo>
                  <a:lnTo>
                    <a:pt x="4220" y="21192"/>
                  </a:lnTo>
                  <a:lnTo>
                    <a:pt x="4220" y="21600"/>
                  </a:lnTo>
                  <a:lnTo>
                    <a:pt x="6314" y="21600"/>
                  </a:lnTo>
                  <a:lnTo>
                    <a:pt x="7377" y="21396"/>
                  </a:lnTo>
                  <a:lnTo>
                    <a:pt x="7627" y="20989"/>
                  </a:lnTo>
                  <a:lnTo>
                    <a:pt x="8159" y="20581"/>
                  </a:lnTo>
                  <a:lnTo>
                    <a:pt x="8940" y="20377"/>
                  </a:lnTo>
                  <a:lnTo>
                    <a:pt x="11066" y="20479"/>
                  </a:lnTo>
                  <a:lnTo>
                    <a:pt x="12097" y="18747"/>
                  </a:lnTo>
                  <a:lnTo>
                    <a:pt x="12379" y="18340"/>
                  </a:lnTo>
                  <a:lnTo>
                    <a:pt x="12097" y="17932"/>
                  </a:lnTo>
                  <a:lnTo>
                    <a:pt x="12097" y="17423"/>
                  </a:lnTo>
                  <a:lnTo>
                    <a:pt x="12379" y="17015"/>
                  </a:lnTo>
                  <a:lnTo>
                    <a:pt x="12629" y="16506"/>
                  </a:lnTo>
                  <a:lnTo>
                    <a:pt x="13160" y="16200"/>
                  </a:lnTo>
                  <a:lnTo>
                    <a:pt x="14754" y="15792"/>
                  </a:lnTo>
                  <a:lnTo>
                    <a:pt x="15536" y="15589"/>
                  </a:lnTo>
                  <a:lnTo>
                    <a:pt x="15536" y="15181"/>
                  </a:lnTo>
                  <a:lnTo>
                    <a:pt x="15786" y="14875"/>
                  </a:lnTo>
                  <a:lnTo>
                    <a:pt x="16317" y="14570"/>
                  </a:lnTo>
                  <a:lnTo>
                    <a:pt x="15004" y="13857"/>
                  </a:lnTo>
                  <a:lnTo>
                    <a:pt x="12910" y="13347"/>
                  </a:lnTo>
                  <a:lnTo>
                    <a:pt x="12379" y="13245"/>
                  </a:lnTo>
                  <a:lnTo>
                    <a:pt x="12097" y="13042"/>
                  </a:lnTo>
                  <a:lnTo>
                    <a:pt x="12097" y="12532"/>
                  </a:lnTo>
                  <a:lnTo>
                    <a:pt x="11847" y="11513"/>
                  </a:lnTo>
                  <a:lnTo>
                    <a:pt x="12097" y="10596"/>
                  </a:lnTo>
                  <a:lnTo>
                    <a:pt x="13410" y="9679"/>
                  </a:lnTo>
                  <a:lnTo>
                    <a:pt x="15004" y="8966"/>
                  </a:lnTo>
                  <a:lnTo>
                    <a:pt x="16849" y="8253"/>
                  </a:lnTo>
                  <a:lnTo>
                    <a:pt x="17380" y="7947"/>
                  </a:lnTo>
                  <a:lnTo>
                    <a:pt x="17630" y="7438"/>
                  </a:lnTo>
                  <a:lnTo>
                    <a:pt x="18162" y="7132"/>
                  </a:lnTo>
                  <a:lnTo>
                    <a:pt x="18162" y="6826"/>
                  </a:lnTo>
                  <a:lnTo>
                    <a:pt x="17911" y="6317"/>
                  </a:lnTo>
                  <a:lnTo>
                    <a:pt x="18162" y="5909"/>
                  </a:lnTo>
                  <a:lnTo>
                    <a:pt x="18943" y="5400"/>
                  </a:lnTo>
                  <a:lnTo>
                    <a:pt x="19224" y="4891"/>
                  </a:lnTo>
                  <a:lnTo>
                    <a:pt x="21319" y="4789"/>
                  </a:lnTo>
                  <a:lnTo>
                    <a:pt x="21600" y="4789"/>
                  </a:lnTo>
                  <a:lnTo>
                    <a:pt x="21069" y="4177"/>
                  </a:lnTo>
                  <a:lnTo>
                    <a:pt x="20537" y="3668"/>
                  </a:lnTo>
                  <a:lnTo>
                    <a:pt x="20287" y="3057"/>
                  </a:lnTo>
                  <a:lnTo>
                    <a:pt x="20287" y="2445"/>
                  </a:lnTo>
                  <a:lnTo>
                    <a:pt x="18943" y="2038"/>
                  </a:lnTo>
                  <a:lnTo>
                    <a:pt x="18943" y="1528"/>
                  </a:lnTo>
                  <a:lnTo>
                    <a:pt x="17911" y="1019"/>
                  </a:lnTo>
                  <a:lnTo>
                    <a:pt x="15004" y="509"/>
                  </a:lnTo>
                  <a:lnTo>
                    <a:pt x="13942" y="0"/>
                  </a:lnTo>
                  <a:lnTo>
                    <a:pt x="13410" y="102"/>
                  </a:lnTo>
                  <a:lnTo>
                    <a:pt x="13410" y="11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9" name="Shape">
              <a:extLst>
                <a:ext uri="{FF2B5EF4-FFF2-40B4-BE49-F238E27FC236}">
                  <a16:creationId xmlns:a16="http://schemas.microsoft.com/office/drawing/2014/main" id="{974210FB-BA12-AB42-8001-9A303717B288}"/>
                </a:ext>
              </a:extLst>
            </p:cNvPr>
            <p:cNvSpPr/>
            <p:nvPr/>
          </p:nvSpPr>
          <p:spPr>
            <a:xfrm>
              <a:off x="19206830" y="2050018"/>
              <a:ext cx="3021951" cy="3806756"/>
            </a:xfrm>
            <a:custGeom>
              <a:avLst/>
              <a:gdLst/>
              <a:ahLst/>
              <a:cxnLst>
                <a:cxn ang="0">
                  <a:pos x="wd2" y="hd2"/>
                </a:cxn>
                <a:cxn ang="5400000">
                  <a:pos x="wd2" y="hd2"/>
                </a:cxn>
                <a:cxn ang="10800000">
                  <a:pos x="wd2" y="hd2"/>
                </a:cxn>
                <a:cxn ang="16200000">
                  <a:pos x="wd2" y="hd2"/>
                </a:cxn>
              </a:cxnLst>
              <a:rect l="0" t="0" r="r" b="b"/>
              <a:pathLst>
                <a:path w="21600" h="21600" extrusionOk="0">
                  <a:moveTo>
                    <a:pt x="19972" y="1331"/>
                  </a:moveTo>
                  <a:lnTo>
                    <a:pt x="20649" y="1024"/>
                  </a:lnTo>
                  <a:lnTo>
                    <a:pt x="21326" y="512"/>
                  </a:lnTo>
                  <a:lnTo>
                    <a:pt x="19972" y="205"/>
                  </a:lnTo>
                  <a:lnTo>
                    <a:pt x="19569" y="102"/>
                  </a:lnTo>
                  <a:lnTo>
                    <a:pt x="19424" y="307"/>
                  </a:lnTo>
                  <a:lnTo>
                    <a:pt x="19021" y="717"/>
                  </a:lnTo>
                  <a:lnTo>
                    <a:pt x="18892" y="205"/>
                  </a:lnTo>
                  <a:lnTo>
                    <a:pt x="18892" y="0"/>
                  </a:lnTo>
                  <a:lnTo>
                    <a:pt x="18215" y="0"/>
                  </a:lnTo>
                  <a:lnTo>
                    <a:pt x="18215" y="819"/>
                  </a:lnTo>
                  <a:lnTo>
                    <a:pt x="17796" y="307"/>
                  </a:lnTo>
                  <a:lnTo>
                    <a:pt x="17264" y="1536"/>
                  </a:lnTo>
                  <a:lnTo>
                    <a:pt x="17119" y="614"/>
                  </a:lnTo>
                  <a:lnTo>
                    <a:pt x="16716" y="307"/>
                  </a:lnTo>
                  <a:lnTo>
                    <a:pt x="16313" y="512"/>
                  </a:lnTo>
                  <a:lnTo>
                    <a:pt x="15491" y="1024"/>
                  </a:lnTo>
                  <a:lnTo>
                    <a:pt x="15362" y="1433"/>
                  </a:lnTo>
                  <a:lnTo>
                    <a:pt x="15491" y="1740"/>
                  </a:lnTo>
                  <a:lnTo>
                    <a:pt x="14540" y="1843"/>
                  </a:lnTo>
                  <a:lnTo>
                    <a:pt x="14266" y="2047"/>
                  </a:lnTo>
                  <a:lnTo>
                    <a:pt x="14137" y="2355"/>
                  </a:lnTo>
                  <a:lnTo>
                    <a:pt x="13718" y="2457"/>
                  </a:lnTo>
                  <a:lnTo>
                    <a:pt x="13315" y="2457"/>
                  </a:lnTo>
                  <a:lnTo>
                    <a:pt x="13041" y="2252"/>
                  </a:lnTo>
                  <a:lnTo>
                    <a:pt x="12638" y="2252"/>
                  </a:lnTo>
                  <a:lnTo>
                    <a:pt x="12090" y="2662"/>
                  </a:lnTo>
                  <a:lnTo>
                    <a:pt x="11558" y="3173"/>
                  </a:lnTo>
                  <a:lnTo>
                    <a:pt x="11010" y="3788"/>
                  </a:lnTo>
                  <a:lnTo>
                    <a:pt x="11010" y="4095"/>
                  </a:lnTo>
                  <a:lnTo>
                    <a:pt x="11284" y="4197"/>
                  </a:lnTo>
                  <a:lnTo>
                    <a:pt x="10623" y="4786"/>
                  </a:lnTo>
                  <a:lnTo>
                    <a:pt x="10333" y="4709"/>
                  </a:lnTo>
                  <a:lnTo>
                    <a:pt x="10397" y="5349"/>
                  </a:lnTo>
                  <a:lnTo>
                    <a:pt x="9930" y="5835"/>
                  </a:lnTo>
                  <a:lnTo>
                    <a:pt x="9656" y="6142"/>
                  </a:lnTo>
                  <a:lnTo>
                    <a:pt x="9510" y="6449"/>
                  </a:lnTo>
                  <a:lnTo>
                    <a:pt x="9784" y="6654"/>
                  </a:lnTo>
                  <a:lnTo>
                    <a:pt x="9236" y="6859"/>
                  </a:lnTo>
                  <a:lnTo>
                    <a:pt x="9107" y="7166"/>
                  </a:lnTo>
                  <a:lnTo>
                    <a:pt x="8704" y="7371"/>
                  </a:lnTo>
                  <a:lnTo>
                    <a:pt x="8430" y="7985"/>
                  </a:lnTo>
                  <a:lnTo>
                    <a:pt x="7608" y="9520"/>
                  </a:lnTo>
                  <a:lnTo>
                    <a:pt x="7334" y="10442"/>
                  </a:lnTo>
                  <a:lnTo>
                    <a:pt x="7076" y="10749"/>
                  </a:lnTo>
                  <a:lnTo>
                    <a:pt x="6383" y="10851"/>
                  </a:lnTo>
                  <a:lnTo>
                    <a:pt x="6528" y="11158"/>
                  </a:lnTo>
                  <a:lnTo>
                    <a:pt x="6657" y="11363"/>
                  </a:lnTo>
                  <a:lnTo>
                    <a:pt x="6383" y="11465"/>
                  </a:lnTo>
                  <a:lnTo>
                    <a:pt x="5577" y="12182"/>
                  </a:lnTo>
                  <a:lnTo>
                    <a:pt x="5174" y="12899"/>
                  </a:lnTo>
                  <a:lnTo>
                    <a:pt x="4900" y="13103"/>
                  </a:lnTo>
                  <a:lnTo>
                    <a:pt x="4755" y="13206"/>
                  </a:lnTo>
                  <a:lnTo>
                    <a:pt x="4223" y="13103"/>
                  </a:lnTo>
                  <a:lnTo>
                    <a:pt x="3804" y="13206"/>
                  </a:lnTo>
                  <a:lnTo>
                    <a:pt x="3675" y="13308"/>
                  </a:lnTo>
                  <a:lnTo>
                    <a:pt x="3546" y="13615"/>
                  </a:lnTo>
                  <a:lnTo>
                    <a:pt x="2998" y="13922"/>
                  </a:lnTo>
                  <a:lnTo>
                    <a:pt x="2450" y="14127"/>
                  </a:lnTo>
                  <a:lnTo>
                    <a:pt x="2047" y="14434"/>
                  </a:lnTo>
                  <a:lnTo>
                    <a:pt x="1499" y="14639"/>
                  </a:lnTo>
                  <a:lnTo>
                    <a:pt x="1096" y="14946"/>
                  </a:lnTo>
                  <a:lnTo>
                    <a:pt x="822" y="15253"/>
                  </a:lnTo>
                  <a:lnTo>
                    <a:pt x="419" y="15355"/>
                  </a:lnTo>
                  <a:lnTo>
                    <a:pt x="274" y="15458"/>
                  </a:lnTo>
                  <a:lnTo>
                    <a:pt x="274" y="15970"/>
                  </a:lnTo>
                  <a:lnTo>
                    <a:pt x="145" y="16174"/>
                  </a:lnTo>
                  <a:lnTo>
                    <a:pt x="274" y="16277"/>
                  </a:lnTo>
                  <a:lnTo>
                    <a:pt x="274" y="16482"/>
                  </a:lnTo>
                  <a:lnTo>
                    <a:pt x="145" y="16686"/>
                  </a:lnTo>
                  <a:lnTo>
                    <a:pt x="274" y="16789"/>
                  </a:lnTo>
                  <a:lnTo>
                    <a:pt x="274" y="16993"/>
                  </a:lnTo>
                  <a:lnTo>
                    <a:pt x="0" y="17300"/>
                  </a:lnTo>
                  <a:lnTo>
                    <a:pt x="274" y="17710"/>
                  </a:lnTo>
                  <a:lnTo>
                    <a:pt x="693" y="18017"/>
                  </a:lnTo>
                  <a:lnTo>
                    <a:pt x="145" y="18222"/>
                  </a:lnTo>
                  <a:lnTo>
                    <a:pt x="548" y="18324"/>
                  </a:lnTo>
                  <a:lnTo>
                    <a:pt x="145" y="18938"/>
                  </a:lnTo>
                  <a:lnTo>
                    <a:pt x="822" y="18734"/>
                  </a:lnTo>
                  <a:lnTo>
                    <a:pt x="822" y="18938"/>
                  </a:lnTo>
                  <a:lnTo>
                    <a:pt x="693" y="19041"/>
                  </a:lnTo>
                  <a:lnTo>
                    <a:pt x="274" y="19348"/>
                  </a:lnTo>
                  <a:lnTo>
                    <a:pt x="274" y="19757"/>
                  </a:lnTo>
                  <a:lnTo>
                    <a:pt x="693" y="19757"/>
                  </a:lnTo>
                  <a:lnTo>
                    <a:pt x="951" y="19860"/>
                  </a:lnTo>
                  <a:lnTo>
                    <a:pt x="951" y="20064"/>
                  </a:lnTo>
                  <a:lnTo>
                    <a:pt x="548" y="20269"/>
                  </a:lnTo>
                  <a:lnTo>
                    <a:pt x="274" y="20269"/>
                  </a:lnTo>
                  <a:lnTo>
                    <a:pt x="145" y="20372"/>
                  </a:lnTo>
                  <a:lnTo>
                    <a:pt x="419" y="20679"/>
                  </a:lnTo>
                  <a:lnTo>
                    <a:pt x="822" y="20883"/>
                  </a:lnTo>
                  <a:lnTo>
                    <a:pt x="1225" y="21191"/>
                  </a:lnTo>
                  <a:lnTo>
                    <a:pt x="1902" y="21293"/>
                  </a:lnTo>
                  <a:lnTo>
                    <a:pt x="1644" y="21600"/>
                  </a:lnTo>
                  <a:lnTo>
                    <a:pt x="2853" y="21600"/>
                  </a:lnTo>
                  <a:lnTo>
                    <a:pt x="3804" y="21293"/>
                  </a:lnTo>
                  <a:lnTo>
                    <a:pt x="4481" y="20781"/>
                  </a:lnTo>
                  <a:lnTo>
                    <a:pt x="5029" y="20167"/>
                  </a:lnTo>
                  <a:lnTo>
                    <a:pt x="5303" y="20269"/>
                  </a:lnTo>
                  <a:lnTo>
                    <a:pt x="5577" y="20167"/>
                  </a:lnTo>
                  <a:lnTo>
                    <a:pt x="5851" y="19757"/>
                  </a:lnTo>
                  <a:lnTo>
                    <a:pt x="5851" y="19348"/>
                  </a:lnTo>
                  <a:lnTo>
                    <a:pt x="6254" y="19348"/>
                  </a:lnTo>
                  <a:lnTo>
                    <a:pt x="6383" y="19553"/>
                  </a:lnTo>
                  <a:lnTo>
                    <a:pt x="6528" y="19962"/>
                  </a:lnTo>
                  <a:lnTo>
                    <a:pt x="6802" y="20372"/>
                  </a:lnTo>
                  <a:lnTo>
                    <a:pt x="7076" y="20269"/>
                  </a:lnTo>
                  <a:lnTo>
                    <a:pt x="7334" y="19041"/>
                  </a:lnTo>
                  <a:lnTo>
                    <a:pt x="7882" y="18631"/>
                  </a:lnTo>
                  <a:lnTo>
                    <a:pt x="7882" y="17505"/>
                  </a:lnTo>
                  <a:lnTo>
                    <a:pt x="8285" y="16993"/>
                  </a:lnTo>
                  <a:lnTo>
                    <a:pt x="8285" y="16482"/>
                  </a:lnTo>
                  <a:lnTo>
                    <a:pt x="7608" y="15970"/>
                  </a:lnTo>
                  <a:lnTo>
                    <a:pt x="7608" y="14946"/>
                  </a:lnTo>
                  <a:lnTo>
                    <a:pt x="7334" y="13410"/>
                  </a:lnTo>
                  <a:lnTo>
                    <a:pt x="7882" y="12489"/>
                  </a:lnTo>
                  <a:lnTo>
                    <a:pt x="9107" y="12387"/>
                  </a:lnTo>
                  <a:lnTo>
                    <a:pt x="9381" y="11670"/>
                  </a:lnTo>
                  <a:lnTo>
                    <a:pt x="8704" y="11363"/>
                  </a:lnTo>
                  <a:lnTo>
                    <a:pt x="9510" y="10339"/>
                  </a:lnTo>
                  <a:lnTo>
                    <a:pt x="9510" y="9111"/>
                  </a:lnTo>
                  <a:lnTo>
                    <a:pt x="10187" y="8804"/>
                  </a:lnTo>
                  <a:lnTo>
                    <a:pt x="10187" y="7985"/>
                  </a:lnTo>
                  <a:lnTo>
                    <a:pt x="11139" y="7268"/>
                  </a:lnTo>
                  <a:lnTo>
                    <a:pt x="11010" y="6756"/>
                  </a:lnTo>
                  <a:lnTo>
                    <a:pt x="11010" y="6142"/>
                  </a:lnTo>
                  <a:lnTo>
                    <a:pt x="11558" y="5630"/>
                  </a:lnTo>
                  <a:lnTo>
                    <a:pt x="12235" y="5630"/>
                  </a:lnTo>
                  <a:lnTo>
                    <a:pt x="12509" y="4914"/>
                  </a:lnTo>
                  <a:lnTo>
                    <a:pt x="13718" y="5118"/>
                  </a:lnTo>
                  <a:lnTo>
                    <a:pt x="13718" y="4095"/>
                  </a:lnTo>
                  <a:lnTo>
                    <a:pt x="13992" y="3992"/>
                  </a:lnTo>
                  <a:lnTo>
                    <a:pt x="13718" y="3788"/>
                  </a:lnTo>
                  <a:lnTo>
                    <a:pt x="14411" y="3481"/>
                  </a:lnTo>
                  <a:lnTo>
                    <a:pt x="16039" y="4095"/>
                  </a:lnTo>
                  <a:lnTo>
                    <a:pt x="16716" y="3890"/>
                  </a:lnTo>
                  <a:lnTo>
                    <a:pt x="17667" y="4095"/>
                  </a:lnTo>
                  <a:lnTo>
                    <a:pt x="17941" y="3173"/>
                  </a:lnTo>
                  <a:lnTo>
                    <a:pt x="17941" y="2252"/>
                  </a:lnTo>
                  <a:lnTo>
                    <a:pt x="18473" y="1740"/>
                  </a:lnTo>
                  <a:lnTo>
                    <a:pt x="19295" y="1740"/>
                  </a:lnTo>
                  <a:lnTo>
                    <a:pt x="20375" y="2150"/>
                  </a:lnTo>
                  <a:lnTo>
                    <a:pt x="20649" y="2662"/>
                  </a:lnTo>
                  <a:lnTo>
                    <a:pt x="21052" y="2252"/>
                  </a:lnTo>
                  <a:lnTo>
                    <a:pt x="21600" y="1843"/>
                  </a:lnTo>
                  <a:lnTo>
                    <a:pt x="21600" y="1536"/>
                  </a:lnTo>
                  <a:lnTo>
                    <a:pt x="19972" y="133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50" name="Shape">
              <a:extLst>
                <a:ext uri="{FF2B5EF4-FFF2-40B4-BE49-F238E27FC236}">
                  <a16:creationId xmlns:a16="http://schemas.microsoft.com/office/drawing/2014/main" id="{AD4ACEE2-243A-A344-86BE-25B27CE12AC5}"/>
                </a:ext>
              </a:extLst>
            </p:cNvPr>
            <p:cNvSpPr/>
            <p:nvPr/>
          </p:nvSpPr>
          <p:spPr>
            <a:xfrm>
              <a:off x="19206830" y="2031976"/>
              <a:ext cx="3021951" cy="3806756"/>
            </a:xfrm>
            <a:custGeom>
              <a:avLst/>
              <a:gdLst/>
              <a:ahLst/>
              <a:cxnLst>
                <a:cxn ang="0">
                  <a:pos x="wd2" y="hd2"/>
                </a:cxn>
                <a:cxn ang="5400000">
                  <a:pos x="wd2" y="hd2"/>
                </a:cxn>
                <a:cxn ang="10800000">
                  <a:pos x="wd2" y="hd2"/>
                </a:cxn>
                <a:cxn ang="16200000">
                  <a:pos x="wd2" y="hd2"/>
                </a:cxn>
              </a:cxnLst>
              <a:rect l="0" t="0" r="r" b="b"/>
              <a:pathLst>
                <a:path w="21600" h="21600" extrusionOk="0">
                  <a:moveTo>
                    <a:pt x="19972" y="1331"/>
                  </a:moveTo>
                  <a:lnTo>
                    <a:pt x="20649" y="1024"/>
                  </a:lnTo>
                  <a:lnTo>
                    <a:pt x="21326" y="512"/>
                  </a:lnTo>
                  <a:lnTo>
                    <a:pt x="19972" y="205"/>
                  </a:lnTo>
                  <a:lnTo>
                    <a:pt x="19569" y="102"/>
                  </a:lnTo>
                  <a:lnTo>
                    <a:pt x="19424" y="307"/>
                  </a:lnTo>
                  <a:lnTo>
                    <a:pt x="19021" y="717"/>
                  </a:lnTo>
                  <a:lnTo>
                    <a:pt x="18892" y="205"/>
                  </a:lnTo>
                  <a:lnTo>
                    <a:pt x="18892" y="0"/>
                  </a:lnTo>
                  <a:lnTo>
                    <a:pt x="18215" y="0"/>
                  </a:lnTo>
                  <a:lnTo>
                    <a:pt x="18215" y="819"/>
                  </a:lnTo>
                  <a:lnTo>
                    <a:pt x="17796" y="307"/>
                  </a:lnTo>
                  <a:lnTo>
                    <a:pt x="17264" y="1536"/>
                  </a:lnTo>
                  <a:lnTo>
                    <a:pt x="17119" y="614"/>
                  </a:lnTo>
                  <a:lnTo>
                    <a:pt x="16716" y="307"/>
                  </a:lnTo>
                  <a:lnTo>
                    <a:pt x="16313" y="512"/>
                  </a:lnTo>
                  <a:lnTo>
                    <a:pt x="15491" y="1024"/>
                  </a:lnTo>
                  <a:lnTo>
                    <a:pt x="15362" y="1433"/>
                  </a:lnTo>
                  <a:lnTo>
                    <a:pt x="15491" y="1740"/>
                  </a:lnTo>
                  <a:lnTo>
                    <a:pt x="14540" y="1843"/>
                  </a:lnTo>
                  <a:lnTo>
                    <a:pt x="14266" y="2047"/>
                  </a:lnTo>
                  <a:lnTo>
                    <a:pt x="14137" y="2355"/>
                  </a:lnTo>
                  <a:lnTo>
                    <a:pt x="13718" y="2457"/>
                  </a:lnTo>
                  <a:lnTo>
                    <a:pt x="13315" y="2457"/>
                  </a:lnTo>
                  <a:lnTo>
                    <a:pt x="13041" y="2252"/>
                  </a:lnTo>
                  <a:lnTo>
                    <a:pt x="12638" y="2252"/>
                  </a:lnTo>
                  <a:lnTo>
                    <a:pt x="12090" y="2662"/>
                  </a:lnTo>
                  <a:lnTo>
                    <a:pt x="11558" y="3173"/>
                  </a:lnTo>
                  <a:lnTo>
                    <a:pt x="11010" y="3788"/>
                  </a:lnTo>
                  <a:lnTo>
                    <a:pt x="11010" y="4095"/>
                  </a:lnTo>
                  <a:lnTo>
                    <a:pt x="11284" y="4197"/>
                  </a:lnTo>
                  <a:lnTo>
                    <a:pt x="10607" y="4811"/>
                  </a:lnTo>
                  <a:lnTo>
                    <a:pt x="10300" y="4786"/>
                  </a:lnTo>
                  <a:lnTo>
                    <a:pt x="10397" y="5400"/>
                  </a:lnTo>
                  <a:lnTo>
                    <a:pt x="9930" y="5835"/>
                  </a:lnTo>
                  <a:lnTo>
                    <a:pt x="9656" y="6142"/>
                  </a:lnTo>
                  <a:lnTo>
                    <a:pt x="9510" y="6449"/>
                  </a:lnTo>
                  <a:lnTo>
                    <a:pt x="9784" y="6654"/>
                  </a:lnTo>
                  <a:lnTo>
                    <a:pt x="9236" y="6859"/>
                  </a:lnTo>
                  <a:lnTo>
                    <a:pt x="9107" y="7166"/>
                  </a:lnTo>
                  <a:lnTo>
                    <a:pt x="8704" y="7371"/>
                  </a:lnTo>
                  <a:lnTo>
                    <a:pt x="8430" y="7985"/>
                  </a:lnTo>
                  <a:lnTo>
                    <a:pt x="7608" y="9520"/>
                  </a:lnTo>
                  <a:lnTo>
                    <a:pt x="7334" y="10442"/>
                  </a:lnTo>
                  <a:lnTo>
                    <a:pt x="7076" y="10749"/>
                  </a:lnTo>
                  <a:lnTo>
                    <a:pt x="6383" y="10851"/>
                  </a:lnTo>
                  <a:lnTo>
                    <a:pt x="6528" y="11158"/>
                  </a:lnTo>
                  <a:lnTo>
                    <a:pt x="6657" y="11363"/>
                  </a:lnTo>
                  <a:lnTo>
                    <a:pt x="6383" y="11465"/>
                  </a:lnTo>
                  <a:lnTo>
                    <a:pt x="5577" y="12182"/>
                  </a:lnTo>
                  <a:lnTo>
                    <a:pt x="5174" y="12899"/>
                  </a:lnTo>
                  <a:lnTo>
                    <a:pt x="4900" y="13103"/>
                  </a:lnTo>
                  <a:lnTo>
                    <a:pt x="4755" y="13206"/>
                  </a:lnTo>
                  <a:lnTo>
                    <a:pt x="4223" y="13103"/>
                  </a:lnTo>
                  <a:lnTo>
                    <a:pt x="3804" y="13206"/>
                  </a:lnTo>
                  <a:lnTo>
                    <a:pt x="3675" y="13308"/>
                  </a:lnTo>
                  <a:lnTo>
                    <a:pt x="3546" y="13615"/>
                  </a:lnTo>
                  <a:lnTo>
                    <a:pt x="2998" y="13922"/>
                  </a:lnTo>
                  <a:lnTo>
                    <a:pt x="2450" y="14127"/>
                  </a:lnTo>
                  <a:lnTo>
                    <a:pt x="2047" y="14434"/>
                  </a:lnTo>
                  <a:lnTo>
                    <a:pt x="1499" y="14639"/>
                  </a:lnTo>
                  <a:lnTo>
                    <a:pt x="1096" y="14946"/>
                  </a:lnTo>
                  <a:lnTo>
                    <a:pt x="822" y="15253"/>
                  </a:lnTo>
                  <a:lnTo>
                    <a:pt x="419" y="15355"/>
                  </a:lnTo>
                  <a:lnTo>
                    <a:pt x="274" y="15458"/>
                  </a:lnTo>
                  <a:lnTo>
                    <a:pt x="274" y="15970"/>
                  </a:lnTo>
                  <a:lnTo>
                    <a:pt x="145" y="16174"/>
                  </a:lnTo>
                  <a:lnTo>
                    <a:pt x="274" y="16277"/>
                  </a:lnTo>
                  <a:lnTo>
                    <a:pt x="274" y="16482"/>
                  </a:lnTo>
                  <a:lnTo>
                    <a:pt x="145" y="16686"/>
                  </a:lnTo>
                  <a:lnTo>
                    <a:pt x="274" y="16789"/>
                  </a:lnTo>
                  <a:lnTo>
                    <a:pt x="274" y="16993"/>
                  </a:lnTo>
                  <a:lnTo>
                    <a:pt x="0" y="17300"/>
                  </a:lnTo>
                  <a:lnTo>
                    <a:pt x="274" y="17710"/>
                  </a:lnTo>
                  <a:lnTo>
                    <a:pt x="693" y="18017"/>
                  </a:lnTo>
                  <a:lnTo>
                    <a:pt x="145" y="18222"/>
                  </a:lnTo>
                  <a:lnTo>
                    <a:pt x="548" y="18324"/>
                  </a:lnTo>
                  <a:lnTo>
                    <a:pt x="145" y="18938"/>
                  </a:lnTo>
                  <a:lnTo>
                    <a:pt x="822" y="18734"/>
                  </a:lnTo>
                  <a:lnTo>
                    <a:pt x="822" y="18938"/>
                  </a:lnTo>
                  <a:lnTo>
                    <a:pt x="693" y="19041"/>
                  </a:lnTo>
                  <a:lnTo>
                    <a:pt x="274" y="19348"/>
                  </a:lnTo>
                  <a:lnTo>
                    <a:pt x="274" y="19757"/>
                  </a:lnTo>
                  <a:lnTo>
                    <a:pt x="693" y="19757"/>
                  </a:lnTo>
                  <a:lnTo>
                    <a:pt x="951" y="19860"/>
                  </a:lnTo>
                  <a:lnTo>
                    <a:pt x="951" y="20064"/>
                  </a:lnTo>
                  <a:lnTo>
                    <a:pt x="548" y="20269"/>
                  </a:lnTo>
                  <a:lnTo>
                    <a:pt x="274" y="20269"/>
                  </a:lnTo>
                  <a:lnTo>
                    <a:pt x="145" y="20372"/>
                  </a:lnTo>
                  <a:lnTo>
                    <a:pt x="419" y="20679"/>
                  </a:lnTo>
                  <a:lnTo>
                    <a:pt x="822" y="20883"/>
                  </a:lnTo>
                  <a:lnTo>
                    <a:pt x="1225" y="21191"/>
                  </a:lnTo>
                  <a:lnTo>
                    <a:pt x="1902" y="21293"/>
                  </a:lnTo>
                  <a:lnTo>
                    <a:pt x="1644" y="21600"/>
                  </a:lnTo>
                  <a:lnTo>
                    <a:pt x="2853" y="21600"/>
                  </a:lnTo>
                  <a:lnTo>
                    <a:pt x="3804" y="21293"/>
                  </a:lnTo>
                  <a:lnTo>
                    <a:pt x="4481" y="20781"/>
                  </a:lnTo>
                  <a:lnTo>
                    <a:pt x="5029" y="20167"/>
                  </a:lnTo>
                  <a:lnTo>
                    <a:pt x="5303" y="20269"/>
                  </a:lnTo>
                  <a:lnTo>
                    <a:pt x="5577" y="20167"/>
                  </a:lnTo>
                  <a:lnTo>
                    <a:pt x="5851" y="19757"/>
                  </a:lnTo>
                  <a:lnTo>
                    <a:pt x="5851" y="19348"/>
                  </a:lnTo>
                  <a:lnTo>
                    <a:pt x="6254" y="19348"/>
                  </a:lnTo>
                  <a:lnTo>
                    <a:pt x="6383" y="19553"/>
                  </a:lnTo>
                  <a:lnTo>
                    <a:pt x="6528" y="19962"/>
                  </a:lnTo>
                  <a:lnTo>
                    <a:pt x="6802" y="20372"/>
                  </a:lnTo>
                  <a:lnTo>
                    <a:pt x="7076" y="20269"/>
                  </a:lnTo>
                  <a:lnTo>
                    <a:pt x="7334" y="19041"/>
                  </a:lnTo>
                  <a:lnTo>
                    <a:pt x="7882" y="18631"/>
                  </a:lnTo>
                  <a:lnTo>
                    <a:pt x="7882" y="17505"/>
                  </a:lnTo>
                  <a:lnTo>
                    <a:pt x="8285" y="16993"/>
                  </a:lnTo>
                  <a:lnTo>
                    <a:pt x="8285" y="16482"/>
                  </a:lnTo>
                  <a:lnTo>
                    <a:pt x="7608" y="15970"/>
                  </a:lnTo>
                  <a:lnTo>
                    <a:pt x="7608" y="14946"/>
                  </a:lnTo>
                  <a:lnTo>
                    <a:pt x="7334" y="13410"/>
                  </a:lnTo>
                  <a:lnTo>
                    <a:pt x="7882" y="12489"/>
                  </a:lnTo>
                  <a:lnTo>
                    <a:pt x="9107" y="12387"/>
                  </a:lnTo>
                  <a:lnTo>
                    <a:pt x="9381" y="11670"/>
                  </a:lnTo>
                  <a:lnTo>
                    <a:pt x="8704" y="11363"/>
                  </a:lnTo>
                  <a:lnTo>
                    <a:pt x="9510" y="10339"/>
                  </a:lnTo>
                  <a:lnTo>
                    <a:pt x="9510" y="9111"/>
                  </a:lnTo>
                  <a:lnTo>
                    <a:pt x="10187" y="8804"/>
                  </a:lnTo>
                  <a:lnTo>
                    <a:pt x="10187" y="7985"/>
                  </a:lnTo>
                  <a:lnTo>
                    <a:pt x="11139" y="7268"/>
                  </a:lnTo>
                  <a:lnTo>
                    <a:pt x="11010" y="6756"/>
                  </a:lnTo>
                  <a:lnTo>
                    <a:pt x="11010" y="6142"/>
                  </a:lnTo>
                  <a:lnTo>
                    <a:pt x="11558" y="5630"/>
                  </a:lnTo>
                  <a:lnTo>
                    <a:pt x="12235" y="5630"/>
                  </a:lnTo>
                  <a:lnTo>
                    <a:pt x="12509" y="4914"/>
                  </a:lnTo>
                  <a:lnTo>
                    <a:pt x="13718" y="5118"/>
                  </a:lnTo>
                  <a:lnTo>
                    <a:pt x="13718" y="4095"/>
                  </a:lnTo>
                  <a:lnTo>
                    <a:pt x="13992" y="3992"/>
                  </a:lnTo>
                  <a:lnTo>
                    <a:pt x="13718" y="3788"/>
                  </a:lnTo>
                  <a:lnTo>
                    <a:pt x="14411" y="3481"/>
                  </a:lnTo>
                  <a:lnTo>
                    <a:pt x="16039" y="4095"/>
                  </a:lnTo>
                  <a:lnTo>
                    <a:pt x="16716" y="3890"/>
                  </a:lnTo>
                  <a:lnTo>
                    <a:pt x="17667" y="4095"/>
                  </a:lnTo>
                  <a:lnTo>
                    <a:pt x="17941" y="3173"/>
                  </a:lnTo>
                  <a:lnTo>
                    <a:pt x="17941" y="2252"/>
                  </a:lnTo>
                  <a:lnTo>
                    <a:pt x="18473" y="1740"/>
                  </a:lnTo>
                  <a:lnTo>
                    <a:pt x="19295" y="1740"/>
                  </a:lnTo>
                  <a:lnTo>
                    <a:pt x="20375" y="2150"/>
                  </a:lnTo>
                  <a:lnTo>
                    <a:pt x="20649" y="2662"/>
                  </a:lnTo>
                  <a:lnTo>
                    <a:pt x="21052" y="2252"/>
                  </a:lnTo>
                  <a:lnTo>
                    <a:pt x="21600" y="1843"/>
                  </a:lnTo>
                  <a:lnTo>
                    <a:pt x="21600" y="1536"/>
                  </a:lnTo>
                  <a:lnTo>
                    <a:pt x="19972" y="133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grpSp>
      <p:sp>
        <p:nvSpPr>
          <p:cNvPr id="2" name="文本框 1">
            <a:extLst>
              <a:ext uri="{FF2B5EF4-FFF2-40B4-BE49-F238E27FC236}">
                <a16:creationId xmlns:a16="http://schemas.microsoft.com/office/drawing/2014/main" id="{73FF66CC-4FCE-9E45-850A-CCF00ABBB96B}"/>
              </a:ext>
            </a:extLst>
          </p:cNvPr>
          <p:cNvSpPr txBox="1"/>
          <p:nvPr/>
        </p:nvSpPr>
        <p:spPr>
          <a:xfrm>
            <a:off x="403701" y="953602"/>
            <a:ext cx="3754554" cy="646331"/>
          </a:xfrm>
          <a:prstGeom prst="rect">
            <a:avLst/>
          </a:prstGeom>
          <a:noFill/>
        </p:spPr>
        <p:txBody>
          <a:bodyPr wrap="none" rtlCol="0">
            <a:spAutoFit/>
          </a:bodyPr>
          <a:lstStyle/>
          <a:p>
            <a:r>
              <a:rPr lang="en" altLang="zh-CN" dirty="0">
                <a:solidFill>
                  <a:srgbClr val="CBB057"/>
                </a:solidFill>
              </a:rPr>
              <a:t>The impact of </a:t>
            </a:r>
            <a:r>
              <a:rPr lang="zh-CN" altLang="en-US" dirty="0">
                <a:solidFill>
                  <a:srgbClr val="CBB057"/>
                </a:solidFill>
              </a:rPr>
              <a:t> </a:t>
            </a:r>
            <a:r>
              <a:rPr lang="en-US" altLang="zh-CN" dirty="0">
                <a:solidFill>
                  <a:srgbClr val="CBB057"/>
                </a:solidFill>
              </a:rPr>
              <a:t>CO</a:t>
            </a:r>
            <a:r>
              <a:rPr lang="en" altLang="zh-CN" dirty="0">
                <a:solidFill>
                  <a:srgbClr val="CBB057"/>
                </a:solidFill>
              </a:rPr>
              <a:t>VID-19 on the UK</a:t>
            </a:r>
            <a:endParaRPr lang="en-US" altLang="zh-CN" sz="1300" i="1" spc="23" dirty="0">
              <a:solidFill>
                <a:srgbClr val="CBB057"/>
              </a:solidFill>
              <a:latin typeface=""/>
              <a:sym typeface=""/>
            </a:endParaRPr>
          </a:p>
          <a:p>
            <a:endParaRPr kumimoji="1" lang="zh-CN" altLang="en-US" dirty="0"/>
          </a:p>
        </p:txBody>
      </p:sp>
      <p:sp>
        <p:nvSpPr>
          <p:cNvPr id="451" name="Circle">
            <a:extLst>
              <a:ext uri="{FF2B5EF4-FFF2-40B4-BE49-F238E27FC236}">
                <a16:creationId xmlns:a16="http://schemas.microsoft.com/office/drawing/2014/main" id="{A86EB523-0416-2B49-B0D6-F0228392AD14}"/>
              </a:ext>
            </a:extLst>
          </p:cNvPr>
          <p:cNvSpPr/>
          <p:nvPr/>
        </p:nvSpPr>
        <p:spPr>
          <a:xfrm>
            <a:off x="403701" y="1993632"/>
            <a:ext cx="1556058" cy="1507414"/>
          </a:xfrm>
          <a:prstGeom prst="ellipse">
            <a:avLst/>
          </a:prstGeom>
          <a:solidFill>
            <a:srgbClr val="CBB057"/>
          </a:solidFill>
          <a:ln w="12700">
            <a:miter lim="400000"/>
          </a:ln>
        </p:spPr>
        <p:txBody>
          <a:bodyPr lIns="25400" tIns="25400" rIns="25400" bIns="25400" anchor="ctr"/>
          <a:lstStyle/>
          <a:p>
            <a:pPr algn="ctr" defTabSz="228600">
              <a:defRPr sz="2000" spc="0">
                <a:solidFill>
                  <a:srgbClr val="FFFFFF"/>
                </a:solidFill>
              </a:defRPr>
            </a:pPr>
            <a:r>
              <a:rPr lang="en-US" sz="1400" dirty="0">
                <a:solidFill>
                  <a:schemeClr val="bg1"/>
                </a:solidFill>
                <a:latin typeface=""/>
                <a:sym typeface=""/>
              </a:rPr>
              <a:t>Estimated      -12.8%</a:t>
            </a:r>
          </a:p>
          <a:p>
            <a:pPr algn="ctr" defTabSz="228600">
              <a:defRPr sz="2000" spc="0">
                <a:solidFill>
                  <a:srgbClr val="FFFFFF"/>
                </a:solidFill>
              </a:defRPr>
            </a:pPr>
            <a:r>
              <a:rPr lang="en-US" sz="1400" dirty="0">
                <a:solidFill>
                  <a:schemeClr val="bg1"/>
                </a:solidFill>
                <a:latin typeface=""/>
                <a:sym typeface=""/>
              </a:rPr>
              <a:t>GDP growth rate</a:t>
            </a:r>
          </a:p>
          <a:p>
            <a:pPr algn="ctr" defTabSz="228600">
              <a:defRPr sz="2000" spc="0">
                <a:solidFill>
                  <a:srgbClr val="FFFFFF"/>
                </a:solidFill>
              </a:defRPr>
            </a:pPr>
            <a:r>
              <a:rPr lang="en-US" sz="1400" dirty="0">
                <a:solidFill>
                  <a:schemeClr val="bg1"/>
                </a:solidFill>
                <a:latin typeface=""/>
                <a:sym typeface=""/>
              </a:rPr>
              <a:t>by OBR</a:t>
            </a:r>
            <a:r>
              <a:rPr lang="en-US" sz="700" dirty="0">
                <a:solidFill>
                  <a:schemeClr val="bg1"/>
                </a:solidFill>
                <a:latin typeface=""/>
                <a:sym typeface=""/>
              </a:rPr>
              <a:t>[5]</a:t>
            </a:r>
          </a:p>
          <a:p>
            <a:pPr algn="ctr" defTabSz="228600">
              <a:defRPr sz="2000" spc="0">
                <a:solidFill>
                  <a:srgbClr val="FFFFFF"/>
                </a:solidFill>
              </a:defRPr>
            </a:pPr>
            <a:endParaRPr sz="1400" dirty="0">
              <a:solidFill>
                <a:schemeClr val="bg1"/>
              </a:solidFill>
              <a:latin typeface=""/>
              <a:sym typeface=""/>
            </a:endParaRPr>
          </a:p>
        </p:txBody>
      </p:sp>
      <p:sp>
        <p:nvSpPr>
          <p:cNvPr id="452" name="Circle">
            <a:extLst>
              <a:ext uri="{FF2B5EF4-FFF2-40B4-BE49-F238E27FC236}">
                <a16:creationId xmlns:a16="http://schemas.microsoft.com/office/drawing/2014/main" id="{FD6F59B7-EF6E-9149-BC07-BB9FC3BC12FB}"/>
              </a:ext>
            </a:extLst>
          </p:cNvPr>
          <p:cNvSpPr/>
          <p:nvPr/>
        </p:nvSpPr>
        <p:spPr>
          <a:xfrm>
            <a:off x="2442212" y="2352200"/>
            <a:ext cx="1675424" cy="1735784"/>
          </a:xfrm>
          <a:prstGeom prst="ellipse">
            <a:avLst/>
          </a:prstGeom>
          <a:solidFill>
            <a:schemeClr val="accent5"/>
          </a:solidFill>
          <a:ln w="12700">
            <a:miter lim="400000"/>
          </a:ln>
        </p:spPr>
        <p:txBody>
          <a:bodyPr lIns="25400" tIns="25400" rIns="25400" bIns="25400" anchor="ctr"/>
          <a:lstStyle/>
          <a:p>
            <a:pPr algn="ctr" defTabSz="228600">
              <a:defRPr sz="2000" spc="0">
                <a:solidFill>
                  <a:srgbClr val="FFFFFF"/>
                </a:solidFill>
              </a:defRPr>
            </a:pPr>
            <a:r>
              <a:rPr lang="en-US" sz="1300" dirty="0">
                <a:latin typeface=""/>
                <a:sym typeface=""/>
              </a:rPr>
              <a:t>286,000+ </a:t>
            </a:r>
          </a:p>
          <a:p>
            <a:pPr algn="ctr" defTabSz="228600">
              <a:defRPr sz="2000" spc="0">
                <a:solidFill>
                  <a:srgbClr val="FFFFFF"/>
                </a:solidFill>
              </a:defRPr>
            </a:pPr>
            <a:r>
              <a:rPr lang="en-US" sz="1300" dirty="0">
                <a:latin typeface=""/>
                <a:sym typeface=""/>
              </a:rPr>
              <a:t>confirmed cases &amp;</a:t>
            </a:r>
          </a:p>
          <a:p>
            <a:pPr algn="ctr" defTabSz="228600">
              <a:defRPr sz="2000" spc="0">
                <a:solidFill>
                  <a:srgbClr val="FFFFFF"/>
                </a:solidFill>
              </a:defRPr>
            </a:pPr>
            <a:r>
              <a:rPr lang="en-US" altLang="zh-CN" sz="1300" dirty="0">
                <a:latin typeface=""/>
                <a:sym typeface=""/>
              </a:rPr>
              <a:t>40,000+</a:t>
            </a:r>
          </a:p>
          <a:p>
            <a:pPr algn="ctr" defTabSz="228600">
              <a:defRPr sz="2000" spc="0">
                <a:solidFill>
                  <a:srgbClr val="FFFFFF"/>
                </a:solidFill>
              </a:defRPr>
            </a:pPr>
            <a:r>
              <a:rPr lang="en-US" altLang="zh-CN" sz="1300" dirty="0">
                <a:latin typeface=""/>
                <a:sym typeface=""/>
              </a:rPr>
              <a:t>Deaths</a:t>
            </a:r>
          </a:p>
          <a:p>
            <a:pPr algn="ctr" defTabSz="228600">
              <a:defRPr sz="2000" spc="0">
                <a:solidFill>
                  <a:srgbClr val="FFFFFF"/>
                </a:solidFill>
              </a:defRPr>
            </a:pPr>
            <a:r>
              <a:rPr lang="en-US" sz="1300" dirty="0">
                <a:latin typeface=""/>
                <a:sym typeface=""/>
              </a:rPr>
              <a:t>by WHO</a:t>
            </a:r>
            <a:r>
              <a:rPr lang="en-US" sz="700" dirty="0">
                <a:latin typeface=""/>
                <a:sym typeface=""/>
              </a:rPr>
              <a:t>[6]</a:t>
            </a:r>
            <a:endParaRPr sz="700" dirty="0">
              <a:latin typeface=""/>
              <a:sym typeface=""/>
            </a:endParaRPr>
          </a:p>
        </p:txBody>
      </p:sp>
      <p:sp>
        <p:nvSpPr>
          <p:cNvPr id="453" name="Circle">
            <a:extLst>
              <a:ext uri="{FF2B5EF4-FFF2-40B4-BE49-F238E27FC236}">
                <a16:creationId xmlns:a16="http://schemas.microsoft.com/office/drawing/2014/main" id="{2818EAC6-F381-FF49-A7F2-4CFC1372E2F6}"/>
              </a:ext>
            </a:extLst>
          </p:cNvPr>
          <p:cNvSpPr/>
          <p:nvPr/>
        </p:nvSpPr>
        <p:spPr>
          <a:xfrm>
            <a:off x="2115086" y="4334798"/>
            <a:ext cx="1481554" cy="1515182"/>
          </a:xfrm>
          <a:prstGeom prst="ellipse">
            <a:avLst/>
          </a:prstGeom>
          <a:solidFill>
            <a:schemeClr val="accent1"/>
          </a:solidFill>
          <a:ln w="12700">
            <a:miter lim="400000"/>
          </a:ln>
        </p:spPr>
        <p:txBody>
          <a:bodyPr lIns="25400" tIns="25400" rIns="25400" bIns="25400" anchor="ctr"/>
          <a:lstStyle/>
          <a:p>
            <a:pPr algn="ctr" defTabSz="228600">
              <a:defRPr sz="2000" spc="0">
                <a:solidFill>
                  <a:srgbClr val="FFFFFF"/>
                </a:solidFill>
              </a:defRPr>
            </a:pPr>
            <a:r>
              <a:rPr lang="en-US" sz="1200" dirty="0">
                <a:latin typeface=""/>
                <a:sym typeface=""/>
              </a:rPr>
              <a:t>Estimated</a:t>
            </a:r>
          </a:p>
          <a:p>
            <a:pPr algn="ctr" defTabSz="228600">
              <a:defRPr sz="2000" spc="0">
                <a:solidFill>
                  <a:srgbClr val="FFFFFF"/>
                </a:solidFill>
              </a:defRPr>
            </a:pPr>
            <a:r>
              <a:rPr lang="en-US" sz="1200" dirty="0">
                <a:latin typeface=""/>
                <a:sym typeface=""/>
              </a:rPr>
              <a:t>1.35 million+ unemployment</a:t>
            </a:r>
          </a:p>
          <a:p>
            <a:pPr algn="ctr" defTabSz="228600">
              <a:defRPr sz="2000" spc="0">
                <a:solidFill>
                  <a:srgbClr val="FFFFFF"/>
                </a:solidFill>
              </a:defRPr>
            </a:pPr>
            <a:r>
              <a:rPr lang="en-US" sz="1200" dirty="0">
                <a:latin typeface=""/>
                <a:sym typeface=""/>
              </a:rPr>
              <a:t>by ONS</a:t>
            </a:r>
            <a:r>
              <a:rPr lang="en-US" sz="700" dirty="0">
                <a:latin typeface=""/>
                <a:sym typeface=""/>
              </a:rPr>
              <a:t>[7]</a:t>
            </a:r>
            <a:endParaRPr sz="700" dirty="0">
              <a:latin typeface=""/>
              <a:sym typeface=""/>
            </a:endParaRPr>
          </a:p>
        </p:txBody>
      </p:sp>
      <p:sp>
        <p:nvSpPr>
          <p:cNvPr id="454" name="Circle">
            <a:extLst>
              <a:ext uri="{FF2B5EF4-FFF2-40B4-BE49-F238E27FC236}">
                <a16:creationId xmlns:a16="http://schemas.microsoft.com/office/drawing/2014/main" id="{E39DAB29-006D-2946-9718-3496045AF046}"/>
              </a:ext>
            </a:extLst>
          </p:cNvPr>
          <p:cNvSpPr/>
          <p:nvPr/>
        </p:nvSpPr>
        <p:spPr>
          <a:xfrm>
            <a:off x="117425" y="3724956"/>
            <a:ext cx="1675424" cy="1561709"/>
          </a:xfrm>
          <a:prstGeom prst="ellipse">
            <a:avLst/>
          </a:prstGeom>
          <a:solidFill>
            <a:srgbClr val="A8D1CD"/>
          </a:solidFill>
          <a:ln w="12700">
            <a:miter lim="400000"/>
          </a:ln>
        </p:spPr>
        <p:txBody>
          <a:bodyPr lIns="25400" tIns="25400" rIns="25400" bIns="25400" anchor="ctr"/>
          <a:lstStyle/>
          <a:p>
            <a:pPr algn="ctr" defTabSz="228600">
              <a:defRPr sz="2000" spc="0">
                <a:solidFill>
                  <a:srgbClr val="FFFFFF"/>
                </a:solidFill>
              </a:defRPr>
            </a:pPr>
            <a:r>
              <a:rPr lang="zh-CN" altLang="en-US" sz="1700" dirty="0">
                <a:latin typeface=""/>
                <a:sym typeface=""/>
              </a:rPr>
              <a:t> </a:t>
            </a:r>
            <a:r>
              <a:rPr lang="en-US" altLang="zh-CN" sz="1300" dirty="0">
                <a:latin typeface=""/>
                <a:sym typeface=""/>
              </a:rPr>
              <a:t>Intensive needs of PPE, ventilators, critical care beds, and medical staff</a:t>
            </a:r>
          </a:p>
          <a:p>
            <a:pPr algn="ctr" defTabSz="228600">
              <a:defRPr sz="2000" spc="0">
                <a:solidFill>
                  <a:srgbClr val="FFFFFF"/>
                </a:solidFill>
              </a:defRPr>
            </a:pPr>
            <a:r>
              <a:rPr lang="en-US" altLang="zh-CN" sz="1300" dirty="0">
                <a:latin typeface=""/>
                <a:sym typeface=""/>
              </a:rPr>
              <a:t>by NHS</a:t>
            </a:r>
            <a:r>
              <a:rPr lang="en-US" altLang="zh-CN" sz="700" dirty="0">
                <a:latin typeface=""/>
                <a:sym typeface=""/>
              </a:rPr>
              <a:t>[8]</a:t>
            </a:r>
          </a:p>
        </p:txBody>
      </p:sp>
      <p:sp>
        <p:nvSpPr>
          <p:cNvPr id="3" name="文本框 2">
            <a:extLst>
              <a:ext uri="{FF2B5EF4-FFF2-40B4-BE49-F238E27FC236}">
                <a16:creationId xmlns:a16="http://schemas.microsoft.com/office/drawing/2014/main" id="{A594994B-66D9-A646-8CD9-E2F40171A9F5}"/>
              </a:ext>
            </a:extLst>
          </p:cNvPr>
          <p:cNvSpPr txBox="1"/>
          <p:nvPr/>
        </p:nvSpPr>
        <p:spPr>
          <a:xfrm>
            <a:off x="3749040" y="6370320"/>
            <a:ext cx="300082" cy="369332"/>
          </a:xfrm>
          <a:prstGeom prst="rect">
            <a:avLst/>
          </a:prstGeom>
          <a:noFill/>
        </p:spPr>
        <p:txBody>
          <a:bodyPr wrap="none" rtlCol="0">
            <a:spAutoFit/>
          </a:bodyPr>
          <a:lstStyle/>
          <a:p>
            <a:r>
              <a:rPr kumimoji="1" lang="en-US" altLang="zh-CN" dirty="0">
                <a:solidFill>
                  <a:schemeClr val="bg1"/>
                </a:solidFill>
              </a:rPr>
              <a:t>a</a:t>
            </a:r>
            <a:endParaRPr kumimoji="1" lang="zh-CN" altLang="en-US" dirty="0">
              <a:solidFill>
                <a:schemeClr val="bg1"/>
              </a:solidFill>
            </a:endParaRPr>
          </a:p>
        </p:txBody>
      </p:sp>
      <p:sp>
        <p:nvSpPr>
          <p:cNvPr id="6" name="矩形 5">
            <a:extLst>
              <a:ext uri="{FF2B5EF4-FFF2-40B4-BE49-F238E27FC236}">
                <a16:creationId xmlns:a16="http://schemas.microsoft.com/office/drawing/2014/main" id="{139312EF-9F03-4542-98FC-1C8EBCFB8816}"/>
              </a:ext>
            </a:extLst>
          </p:cNvPr>
          <p:cNvSpPr/>
          <p:nvPr/>
        </p:nvSpPr>
        <p:spPr>
          <a:xfrm>
            <a:off x="896246" y="6076922"/>
            <a:ext cx="7865051" cy="707886"/>
          </a:xfrm>
          <a:prstGeom prst="rect">
            <a:avLst/>
          </a:prstGeom>
        </p:spPr>
        <p:txBody>
          <a:bodyPr wrap="square">
            <a:spAutoFit/>
          </a:bodyPr>
          <a:lstStyle/>
          <a:p>
            <a:r>
              <a:rPr lang="en" altLang="zh-CN" sz="500" dirty="0">
                <a:solidFill>
                  <a:schemeClr val="accent5">
                    <a:lumMod val="75000"/>
                  </a:schemeClr>
                </a:solidFill>
              </a:rPr>
              <a:t>[1] “Global Economic Prospects.” </a:t>
            </a:r>
            <a:r>
              <a:rPr lang="en" altLang="zh-CN" sz="500" i="1" dirty="0">
                <a:solidFill>
                  <a:schemeClr val="accent5">
                    <a:lumMod val="75000"/>
                  </a:schemeClr>
                </a:solidFill>
              </a:rPr>
              <a:t>World Bank</a:t>
            </a:r>
            <a:r>
              <a:rPr lang="en" altLang="zh-CN" sz="500" dirty="0">
                <a:solidFill>
                  <a:schemeClr val="accent5">
                    <a:lumMod val="75000"/>
                  </a:schemeClr>
                </a:solidFill>
              </a:rPr>
              <a:t>, 9 June 2020, www.worldbank.org/en/publication/global-economic-prospects.</a:t>
            </a:r>
          </a:p>
          <a:p>
            <a:endParaRPr lang="en" altLang="zh-CN" sz="500" dirty="0">
              <a:solidFill>
                <a:schemeClr val="accent5">
                  <a:lumMod val="75000"/>
                </a:schemeClr>
              </a:solidFill>
            </a:endParaRPr>
          </a:p>
          <a:p>
            <a:r>
              <a:rPr lang="en" altLang="zh-CN" sz="500" dirty="0">
                <a:solidFill>
                  <a:schemeClr val="accent5">
                    <a:lumMod val="75000"/>
                  </a:schemeClr>
                </a:solidFill>
              </a:rPr>
              <a:t>[2] WHO Coronavirus Disease (COVID-19) Dashboard. </a:t>
            </a:r>
            <a:r>
              <a:rPr lang="en" altLang="zh-CN" sz="500" i="1" dirty="0">
                <a:solidFill>
                  <a:schemeClr val="accent5">
                    <a:lumMod val="75000"/>
                  </a:schemeClr>
                </a:solidFill>
              </a:rPr>
              <a:t>World Health Organization</a:t>
            </a:r>
            <a:r>
              <a:rPr lang="en" altLang="zh-CN" sz="500" dirty="0">
                <a:solidFill>
                  <a:schemeClr val="accent5">
                    <a:lumMod val="75000"/>
                  </a:schemeClr>
                </a:solidFill>
              </a:rPr>
              <a:t>, World Health Organization, 8 June 2020, covid19.who.int/.</a:t>
            </a:r>
          </a:p>
          <a:p>
            <a:endParaRPr lang="en" altLang="zh-CN" sz="500" dirty="0">
              <a:solidFill>
                <a:schemeClr val="accent5">
                  <a:lumMod val="75000"/>
                </a:schemeClr>
              </a:solidFill>
            </a:endParaRPr>
          </a:p>
          <a:p>
            <a:r>
              <a:rPr lang="en" altLang="zh-CN" sz="500" dirty="0">
                <a:solidFill>
                  <a:schemeClr val="accent5">
                    <a:lumMod val="75000"/>
                  </a:schemeClr>
                </a:solidFill>
              </a:rPr>
              <a:t>[3]“As Job Losses Escalate, Nearly Half of Global Workforce at Risk of Losing Livelihoods.” </a:t>
            </a:r>
            <a:r>
              <a:rPr lang="en" altLang="zh-CN" sz="500" i="1" dirty="0">
                <a:solidFill>
                  <a:schemeClr val="accent5">
                    <a:lumMod val="75000"/>
                  </a:schemeClr>
                </a:solidFill>
              </a:rPr>
              <a:t>ILO</a:t>
            </a:r>
            <a:r>
              <a:rPr lang="en" altLang="zh-CN" sz="500" dirty="0">
                <a:solidFill>
                  <a:schemeClr val="accent5">
                    <a:lumMod val="75000"/>
                  </a:schemeClr>
                </a:solidFill>
              </a:rPr>
              <a:t>, 29 Apr. 2020, www.ilo.org/global/about-the-</a:t>
            </a:r>
            <a:r>
              <a:rPr lang="en" altLang="zh-CN" sz="500" dirty="0" err="1">
                <a:solidFill>
                  <a:schemeClr val="accent5">
                    <a:lumMod val="75000"/>
                  </a:schemeClr>
                </a:solidFill>
              </a:rPr>
              <a:t>ilo</a:t>
            </a:r>
            <a:r>
              <a:rPr lang="en" altLang="zh-CN" sz="500" dirty="0">
                <a:solidFill>
                  <a:schemeClr val="accent5">
                    <a:lumMod val="75000"/>
                  </a:schemeClr>
                </a:solidFill>
              </a:rPr>
              <a:t>/newsroom/news/WCMS_743036/lang--en/index.htm.</a:t>
            </a:r>
          </a:p>
          <a:p>
            <a:endParaRPr lang="en" altLang="zh-CN" sz="500" dirty="0">
              <a:solidFill>
                <a:schemeClr val="accent5">
                  <a:lumMod val="75000"/>
                </a:schemeClr>
              </a:solidFill>
            </a:endParaRPr>
          </a:p>
          <a:p>
            <a:r>
              <a:rPr lang="en" altLang="zh-CN" sz="500" dirty="0">
                <a:solidFill>
                  <a:schemeClr val="accent5">
                    <a:lumMod val="75000"/>
                  </a:schemeClr>
                </a:solidFill>
              </a:rPr>
              <a:t>[4] “COVID-19 Economic Impact Could Reach $8.8 Trillion Globally - New ADB Report.” Asian Development Bank, 15 May 2020, www.adb.org/news/covid-19-economic-impact-could-reach-8-8-trillion-globally-new-adb-report.</a:t>
            </a:r>
          </a:p>
          <a:p>
            <a:endParaRPr kumimoji="1" lang="zh-CN" altLang="en-US" sz="500" dirty="0">
              <a:solidFill>
                <a:schemeClr val="accent5">
                  <a:lumMod val="75000"/>
                </a:schemeClr>
              </a:solidFill>
            </a:endParaRPr>
          </a:p>
        </p:txBody>
      </p:sp>
      <p:sp>
        <p:nvSpPr>
          <p:cNvPr id="7" name="矩形 6">
            <a:extLst>
              <a:ext uri="{FF2B5EF4-FFF2-40B4-BE49-F238E27FC236}">
                <a16:creationId xmlns:a16="http://schemas.microsoft.com/office/drawing/2014/main" id="{ED5BD6F8-335C-C148-8B76-72F4DC4C6143}"/>
              </a:ext>
            </a:extLst>
          </p:cNvPr>
          <p:cNvSpPr/>
          <p:nvPr/>
        </p:nvSpPr>
        <p:spPr>
          <a:xfrm>
            <a:off x="896246" y="6063954"/>
            <a:ext cx="6441788" cy="784830"/>
          </a:xfrm>
          <a:prstGeom prst="rect">
            <a:avLst/>
          </a:prstGeom>
        </p:spPr>
        <p:txBody>
          <a:bodyPr wrap="square">
            <a:spAutoFit/>
          </a:bodyPr>
          <a:lstStyle/>
          <a:p>
            <a:r>
              <a:rPr lang="en" altLang="zh-CN" sz="500" dirty="0">
                <a:solidFill>
                  <a:schemeClr val="accent5">
                    <a:lumMod val="75000"/>
                  </a:schemeClr>
                </a:solidFill>
              </a:rPr>
              <a:t>[5]“Coronavirus Analysis.” </a:t>
            </a:r>
            <a:r>
              <a:rPr lang="en" altLang="zh-CN" sz="500" i="1" dirty="0">
                <a:solidFill>
                  <a:schemeClr val="accent5">
                    <a:lumMod val="75000"/>
                  </a:schemeClr>
                </a:solidFill>
              </a:rPr>
              <a:t>Office for Budget Responsibility</a:t>
            </a:r>
            <a:r>
              <a:rPr lang="en" altLang="zh-CN" sz="500" dirty="0">
                <a:solidFill>
                  <a:schemeClr val="accent5">
                    <a:lumMod val="75000"/>
                  </a:schemeClr>
                </a:solidFill>
              </a:rPr>
              <a:t>, 22 May 2020, obr.uk/coronavirus-analysis/.</a:t>
            </a:r>
          </a:p>
          <a:p>
            <a:br>
              <a:rPr lang="en" altLang="zh-CN" sz="500" dirty="0">
                <a:solidFill>
                  <a:schemeClr val="accent5">
                    <a:lumMod val="75000"/>
                  </a:schemeClr>
                </a:solidFill>
              </a:rPr>
            </a:br>
            <a:r>
              <a:rPr lang="en" altLang="zh-CN" sz="500" dirty="0">
                <a:solidFill>
                  <a:schemeClr val="accent5">
                    <a:lumMod val="75000"/>
                  </a:schemeClr>
                </a:solidFill>
              </a:rPr>
              <a:t>[6] WHO Coronavirus Disease (COVID-19) Dashboard. World Health Organization, 8 June 2020, covid19.who.int/.</a:t>
            </a:r>
          </a:p>
          <a:p>
            <a:endParaRPr lang="en" altLang="zh-CN" sz="500" dirty="0">
              <a:solidFill>
                <a:schemeClr val="accent5">
                  <a:lumMod val="75000"/>
                </a:schemeClr>
              </a:solidFill>
            </a:endParaRPr>
          </a:p>
          <a:p>
            <a:r>
              <a:rPr lang="en" altLang="zh-CN" sz="500" dirty="0">
                <a:solidFill>
                  <a:schemeClr val="accent5">
                    <a:lumMod val="75000"/>
                  </a:schemeClr>
                </a:solidFill>
              </a:rPr>
              <a:t>[7]Freeman, David. “Coronavirus and the Effects on UK Labour Market Statistics.” </a:t>
            </a:r>
            <a:r>
              <a:rPr lang="en" altLang="zh-CN" sz="500" i="1" dirty="0">
                <a:solidFill>
                  <a:schemeClr val="accent5">
                    <a:lumMod val="75000"/>
                  </a:schemeClr>
                </a:solidFill>
              </a:rPr>
              <a:t>Office for National Statistics</a:t>
            </a:r>
            <a:r>
              <a:rPr lang="en" altLang="zh-CN" sz="500" dirty="0">
                <a:solidFill>
                  <a:schemeClr val="accent5">
                    <a:lumMod val="75000"/>
                  </a:schemeClr>
                </a:solidFill>
              </a:rPr>
              <a:t>, Office for National Statistics, 5 May 2020, www.ons.gov.uk/employmentandlabourmarket/peopleinwork/employmentandemployeetypes/articles/coronavirusandtheeffectsonuklabourmarketstatistics/2020-05-06.</a:t>
            </a:r>
          </a:p>
          <a:p>
            <a:endParaRPr lang="en" altLang="zh-CN" sz="500" dirty="0">
              <a:solidFill>
                <a:schemeClr val="accent5">
                  <a:lumMod val="75000"/>
                </a:schemeClr>
              </a:solidFill>
            </a:endParaRPr>
          </a:p>
          <a:p>
            <a:r>
              <a:rPr lang="en" altLang="zh-CN" sz="500" dirty="0">
                <a:solidFill>
                  <a:schemeClr val="accent5">
                    <a:lumMod val="75000"/>
                  </a:schemeClr>
                </a:solidFill>
              </a:rPr>
              <a:t>[8] Hatherley, Sarah, et al. “Coronavirus: NHS Activity and Capacity.” </a:t>
            </a:r>
            <a:r>
              <a:rPr lang="en" altLang="zh-CN" sz="500" i="1" dirty="0">
                <a:solidFill>
                  <a:schemeClr val="accent5">
                    <a:lumMod val="75000"/>
                  </a:schemeClr>
                </a:solidFill>
              </a:rPr>
              <a:t>IN BRIEF</a:t>
            </a:r>
            <a:r>
              <a:rPr lang="en" altLang="zh-CN" sz="500" dirty="0">
                <a:solidFill>
                  <a:schemeClr val="accent5">
                    <a:lumMod val="75000"/>
                  </a:schemeClr>
                </a:solidFill>
              </a:rPr>
              <a:t>, 14 May 2020, seneddresearch.blog/2020/05/14//.</a:t>
            </a:r>
          </a:p>
          <a:p>
            <a:r>
              <a:rPr lang="en" altLang="zh-CN" sz="500" dirty="0">
                <a:solidFill>
                  <a:schemeClr val="accent5">
                    <a:lumMod val="75000"/>
                  </a:schemeClr>
                </a:solidFill>
              </a:rPr>
              <a:t>coronavirus-</a:t>
            </a:r>
            <a:r>
              <a:rPr lang="en" altLang="zh-CN" sz="500" dirty="0" err="1">
                <a:solidFill>
                  <a:schemeClr val="accent5">
                    <a:lumMod val="75000"/>
                  </a:schemeClr>
                </a:solidFill>
              </a:rPr>
              <a:t>nhs</a:t>
            </a:r>
            <a:r>
              <a:rPr lang="en" altLang="zh-CN" sz="500" dirty="0">
                <a:solidFill>
                  <a:schemeClr val="accent5">
                    <a:lumMod val="75000"/>
                  </a:schemeClr>
                </a:solidFill>
              </a:rPr>
              <a:t>-activity-and-capacity</a:t>
            </a:r>
            <a:endParaRPr kumimoji="1" lang="zh-CN" altLang="en-US" sz="500" dirty="0"/>
          </a:p>
        </p:txBody>
      </p:sp>
    </p:spTree>
    <p:extLst>
      <p:ext uri="{BB962C8B-B14F-4D97-AF65-F5344CB8AC3E}">
        <p14:creationId xmlns:p14="http://schemas.microsoft.com/office/powerpoint/2010/main" val="2768257872"/>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anim calcmode="lin" valueType="num">
                                      <p:cBhvr>
                                        <p:cTn id="8" dur="500" fill="hold"/>
                                        <p:tgtEl>
                                          <p:spTgt spid="356"/>
                                        </p:tgtEl>
                                        <p:attrNameLst>
                                          <p:attrName>ppt_x</p:attrName>
                                        </p:attrNameLst>
                                      </p:cBhvr>
                                      <p:tavLst>
                                        <p:tav tm="0">
                                          <p:val>
                                            <p:strVal val="#ppt_x"/>
                                          </p:val>
                                        </p:tav>
                                        <p:tav tm="100000">
                                          <p:val>
                                            <p:strVal val="#ppt_x"/>
                                          </p:val>
                                        </p:tav>
                                      </p:tavLst>
                                    </p:anim>
                                    <p:anim calcmode="lin" valueType="num">
                                      <p:cBhvr>
                                        <p:cTn id="9" dur="500" fill="hold"/>
                                        <p:tgtEl>
                                          <p:spTgt spid="35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iterate type="lt">
                                    <p:tmPct val="10000"/>
                                  </p:iterate>
                                  <p:childTnLst>
                                    <p:set>
                                      <p:cBhvr>
                                        <p:cTn id="11" dur="1" fill="hold">
                                          <p:stCondLst>
                                            <p:cond delay="0"/>
                                          </p:stCondLst>
                                        </p:cTn>
                                        <p:tgtEl>
                                          <p:spTgt spid="357"/>
                                        </p:tgtEl>
                                        <p:attrNameLst>
                                          <p:attrName>style.visibility</p:attrName>
                                        </p:attrNameLst>
                                      </p:cBhvr>
                                      <p:to>
                                        <p:strVal val="visible"/>
                                      </p:to>
                                    </p:set>
                                    <p:animEffect transition="in" filter="fade">
                                      <p:cBhvr>
                                        <p:cTn id="12" dur="250"/>
                                        <p:tgtEl>
                                          <p:spTgt spid="357"/>
                                        </p:tgtEl>
                                      </p:cBhvr>
                                    </p:animEffect>
                                    <p:anim calcmode="lin" valueType="num">
                                      <p:cBhvr>
                                        <p:cTn id="13" dur="250" fill="hold"/>
                                        <p:tgtEl>
                                          <p:spTgt spid="357"/>
                                        </p:tgtEl>
                                        <p:attrNameLst>
                                          <p:attrName>ppt_x</p:attrName>
                                        </p:attrNameLst>
                                      </p:cBhvr>
                                      <p:tavLst>
                                        <p:tav tm="0">
                                          <p:val>
                                            <p:strVal val="#ppt_x"/>
                                          </p:val>
                                        </p:tav>
                                        <p:tav tm="100000">
                                          <p:val>
                                            <p:strVal val="#ppt_x"/>
                                          </p:val>
                                        </p:tav>
                                      </p:tavLst>
                                    </p:anim>
                                    <p:anim calcmode="lin" valueType="num">
                                      <p:cBhvr>
                                        <p:cTn id="14" dur="250" fill="hold"/>
                                        <p:tgtEl>
                                          <p:spTgt spid="357"/>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355"/>
                                        </p:tgtEl>
                                        <p:attrNameLst>
                                          <p:attrName>style.visibility</p:attrName>
                                        </p:attrNameLst>
                                      </p:cBhvr>
                                      <p:to>
                                        <p:strVal val="visible"/>
                                      </p:to>
                                    </p:set>
                                    <p:animEffect transition="in" filter="fade">
                                      <p:cBhvr>
                                        <p:cTn id="17" dur="750"/>
                                        <p:tgtEl>
                                          <p:spTgt spid="355"/>
                                        </p:tgtEl>
                                      </p:cBhvr>
                                    </p:animEffect>
                                  </p:childTnLst>
                                </p:cTn>
                              </p:par>
                              <p:par>
                                <p:cTn id="18" presetID="63" presetClass="path" presetSubtype="0" decel="100000" fill="hold" grpId="0" nodeType="withEffect">
                                  <p:stCondLst>
                                    <p:cond delay="0"/>
                                  </p:stCondLst>
                                  <p:childTnLst>
                                    <p:animMotion origin="layout" path="M 1.875E-6 -1.66667E-6 L 0.16614 -1.66667E-6 " pathEditMode="relative" rAng="0" ptsTypes="AA">
                                      <p:cBhvr>
                                        <p:cTn id="19" dur="750" spd="-100000" fill="hold"/>
                                        <p:tgtEl>
                                          <p:spTgt spid="355"/>
                                        </p:tgtEl>
                                        <p:attrNameLst>
                                          <p:attrName>ppt_x</p:attrName>
                                          <p:attrName>ppt_y</p:attrName>
                                        </p:attrNameLst>
                                      </p:cBhvr>
                                      <p:rCtr x="8307" y="0"/>
                                    </p:animMotion>
                                  </p:childTnLst>
                                </p:cTn>
                              </p:par>
                              <p:par>
                                <p:cTn id="20" presetID="2" presetClass="entr" presetSubtype="4" decel="100000" fill="hold" grpId="0" nodeType="withEffect">
                                  <p:stCondLst>
                                    <p:cond delay="0"/>
                                  </p:stCondLst>
                                  <p:childTnLst>
                                    <p:set>
                                      <p:cBhvr>
                                        <p:cTn id="21" dur="1" fill="hold">
                                          <p:stCondLst>
                                            <p:cond delay="0"/>
                                          </p:stCondLst>
                                        </p:cTn>
                                        <p:tgtEl>
                                          <p:spTgt spid="358"/>
                                        </p:tgtEl>
                                        <p:attrNameLst>
                                          <p:attrName>style.visibility</p:attrName>
                                        </p:attrNameLst>
                                      </p:cBhvr>
                                      <p:to>
                                        <p:strVal val="visible"/>
                                      </p:to>
                                    </p:set>
                                    <p:anim calcmode="lin" valueType="num">
                                      <p:cBhvr additive="base">
                                        <p:cTn id="22" dur="750" fill="hold"/>
                                        <p:tgtEl>
                                          <p:spTgt spid="358"/>
                                        </p:tgtEl>
                                        <p:attrNameLst>
                                          <p:attrName>ppt_x</p:attrName>
                                        </p:attrNameLst>
                                      </p:cBhvr>
                                      <p:tavLst>
                                        <p:tav tm="0">
                                          <p:val>
                                            <p:strVal val="#ppt_x"/>
                                          </p:val>
                                        </p:tav>
                                        <p:tav tm="100000">
                                          <p:val>
                                            <p:strVal val="#ppt_x"/>
                                          </p:val>
                                        </p:tav>
                                      </p:tavLst>
                                    </p:anim>
                                    <p:anim calcmode="lin" valueType="num">
                                      <p:cBhvr additive="base">
                                        <p:cTn id="23" dur="750" fill="hold"/>
                                        <p:tgtEl>
                                          <p:spTgt spid="35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74"/>
                                        </p:tgtEl>
                                        <p:attrNameLst>
                                          <p:attrName>style.visibility</p:attrName>
                                        </p:attrNameLst>
                                      </p:cBhvr>
                                      <p:to>
                                        <p:strVal val="visible"/>
                                      </p:to>
                                    </p:set>
                                    <p:anim calcmode="lin" valueType="num">
                                      <p:cBhvr>
                                        <p:cTn id="28" dur="750" fill="hold"/>
                                        <p:tgtEl>
                                          <p:spTgt spid="374"/>
                                        </p:tgtEl>
                                        <p:attrNameLst>
                                          <p:attrName>ppt_w</p:attrName>
                                        </p:attrNameLst>
                                      </p:cBhvr>
                                      <p:tavLst>
                                        <p:tav tm="0">
                                          <p:val>
                                            <p:fltVal val="0"/>
                                          </p:val>
                                        </p:tav>
                                        <p:tav tm="100000">
                                          <p:val>
                                            <p:strVal val="#ppt_w"/>
                                          </p:val>
                                        </p:tav>
                                      </p:tavLst>
                                    </p:anim>
                                    <p:anim calcmode="lin" valueType="num">
                                      <p:cBhvr>
                                        <p:cTn id="29" dur="750" fill="hold"/>
                                        <p:tgtEl>
                                          <p:spTgt spid="374"/>
                                        </p:tgtEl>
                                        <p:attrNameLst>
                                          <p:attrName>ppt_h</p:attrName>
                                        </p:attrNameLst>
                                      </p:cBhvr>
                                      <p:tavLst>
                                        <p:tav tm="0">
                                          <p:val>
                                            <p:fltVal val="0"/>
                                          </p:val>
                                        </p:tav>
                                        <p:tav tm="100000">
                                          <p:val>
                                            <p:strVal val="#ppt_h"/>
                                          </p:val>
                                        </p:tav>
                                      </p:tavLst>
                                    </p:anim>
                                    <p:animEffect transition="in" filter="fade">
                                      <p:cBhvr>
                                        <p:cTn id="30" dur="750"/>
                                        <p:tgtEl>
                                          <p:spTgt spid="3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5"/>
                                        </p:tgtEl>
                                        <p:attrNameLst>
                                          <p:attrName>style.visibility</p:attrName>
                                        </p:attrNameLst>
                                      </p:cBhvr>
                                      <p:to>
                                        <p:strVal val="visible"/>
                                      </p:to>
                                    </p:set>
                                    <p:animEffect transition="in" filter="fade">
                                      <p:cBhvr>
                                        <p:cTn id="33" dur="750"/>
                                        <p:tgtEl>
                                          <p:spTgt spid="375"/>
                                        </p:tgtEl>
                                      </p:cBhvr>
                                    </p:animEffect>
                                  </p:childTnLst>
                                </p:cTn>
                              </p:par>
                            </p:childTnLst>
                          </p:cTn>
                        </p:par>
                        <p:par>
                          <p:cTn id="34" fill="hold">
                            <p:stCondLst>
                              <p:cond delay="750"/>
                            </p:stCondLst>
                            <p:childTnLst>
                              <p:par>
                                <p:cTn id="35" presetID="23" presetClass="entr" presetSubtype="36" fill="hold" grpId="0" nodeType="afterEffect">
                                  <p:stCondLst>
                                    <p:cond delay="0"/>
                                  </p:stCondLst>
                                  <p:childTnLst>
                                    <p:set>
                                      <p:cBhvr>
                                        <p:cTn id="36" dur="1" fill="hold">
                                          <p:stCondLst>
                                            <p:cond delay="0"/>
                                          </p:stCondLst>
                                        </p:cTn>
                                        <p:tgtEl>
                                          <p:spTgt spid="380"/>
                                        </p:tgtEl>
                                        <p:attrNameLst>
                                          <p:attrName>style.visibility</p:attrName>
                                        </p:attrNameLst>
                                      </p:cBhvr>
                                      <p:to>
                                        <p:strVal val="visible"/>
                                      </p:to>
                                    </p:set>
                                    <p:anim calcmode="lin" valueType="num">
                                      <p:cBhvr>
                                        <p:cTn id="37" dur="750" fill="hold"/>
                                        <p:tgtEl>
                                          <p:spTgt spid="380"/>
                                        </p:tgtEl>
                                        <p:attrNameLst>
                                          <p:attrName>ppt_w</p:attrName>
                                        </p:attrNameLst>
                                      </p:cBhvr>
                                      <p:tavLst>
                                        <p:tav tm="0">
                                          <p:val>
                                            <p:strVal val="(6*min(max(#ppt_w*#ppt_h,.3),1)-7.4)/-.7*#ppt_w"/>
                                          </p:val>
                                        </p:tav>
                                        <p:tav tm="100000">
                                          <p:val>
                                            <p:strVal val="#ppt_w"/>
                                          </p:val>
                                        </p:tav>
                                      </p:tavLst>
                                    </p:anim>
                                    <p:anim calcmode="lin" valueType="num">
                                      <p:cBhvr>
                                        <p:cTn id="38" dur="750" fill="hold"/>
                                        <p:tgtEl>
                                          <p:spTgt spid="380"/>
                                        </p:tgtEl>
                                        <p:attrNameLst>
                                          <p:attrName>ppt_h</p:attrName>
                                        </p:attrNameLst>
                                      </p:cBhvr>
                                      <p:tavLst>
                                        <p:tav tm="0">
                                          <p:val>
                                            <p:strVal val="(6*min(max(#ppt_w*#ppt_h,.3),1)-7.4)/-.7*#ppt_h"/>
                                          </p:val>
                                        </p:tav>
                                        <p:tav tm="100000">
                                          <p:val>
                                            <p:strVal val="#ppt_h"/>
                                          </p:val>
                                        </p:tav>
                                      </p:tavLst>
                                    </p:anim>
                                    <p:anim calcmode="lin" valueType="num">
                                      <p:cBhvr>
                                        <p:cTn id="39" dur="750" fill="hold"/>
                                        <p:tgtEl>
                                          <p:spTgt spid="380"/>
                                        </p:tgtEl>
                                        <p:attrNameLst>
                                          <p:attrName>ppt_x</p:attrName>
                                        </p:attrNameLst>
                                      </p:cBhvr>
                                      <p:tavLst>
                                        <p:tav tm="0">
                                          <p:val>
                                            <p:fltVal val="0.5"/>
                                          </p:val>
                                        </p:tav>
                                        <p:tav tm="100000">
                                          <p:val>
                                            <p:strVal val="#ppt_x"/>
                                          </p:val>
                                        </p:tav>
                                      </p:tavLst>
                                    </p:anim>
                                    <p:anim calcmode="lin" valueType="num">
                                      <p:cBhvr>
                                        <p:cTn id="40" dur="750" fill="hold"/>
                                        <p:tgtEl>
                                          <p:spTgt spid="380"/>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1500"/>
                            </p:stCondLst>
                            <p:childTnLst>
                              <p:par>
                                <p:cTn id="42" presetID="23" presetClass="entr" presetSubtype="36" fill="hold" grpId="0" nodeType="afterEffect">
                                  <p:stCondLst>
                                    <p:cond delay="0"/>
                                  </p:stCondLst>
                                  <p:childTnLst>
                                    <p:set>
                                      <p:cBhvr>
                                        <p:cTn id="43" dur="1" fill="hold">
                                          <p:stCondLst>
                                            <p:cond delay="0"/>
                                          </p:stCondLst>
                                        </p:cTn>
                                        <p:tgtEl>
                                          <p:spTgt spid="381"/>
                                        </p:tgtEl>
                                        <p:attrNameLst>
                                          <p:attrName>style.visibility</p:attrName>
                                        </p:attrNameLst>
                                      </p:cBhvr>
                                      <p:to>
                                        <p:strVal val="visible"/>
                                      </p:to>
                                    </p:set>
                                    <p:anim calcmode="lin" valueType="num">
                                      <p:cBhvr>
                                        <p:cTn id="44" dur="750" fill="hold"/>
                                        <p:tgtEl>
                                          <p:spTgt spid="381"/>
                                        </p:tgtEl>
                                        <p:attrNameLst>
                                          <p:attrName>ppt_w</p:attrName>
                                        </p:attrNameLst>
                                      </p:cBhvr>
                                      <p:tavLst>
                                        <p:tav tm="0">
                                          <p:val>
                                            <p:strVal val="(6*min(max(#ppt_w*#ppt_h,.3),1)-7.4)/-.7*#ppt_w"/>
                                          </p:val>
                                        </p:tav>
                                        <p:tav tm="100000">
                                          <p:val>
                                            <p:strVal val="#ppt_w"/>
                                          </p:val>
                                        </p:tav>
                                      </p:tavLst>
                                    </p:anim>
                                    <p:anim calcmode="lin" valueType="num">
                                      <p:cBhvr>
                                        <p:cTn id="45" dur="750" fill="hold"/>
                                        <p:tgtEl>
                                          <p:spTgt spid="381"/>
                                        </p:tgtEl>
                                        <p:attrNameLst>
                                          <p:attrName>ppt_h</p:attrName>
                                        </p:attrNameLst>
                                      </p:cBhvr>
                                      <p:tavLst>
                                        <p:tav tm="0">
                                          <p:val>
                                            <p:strVal val="(6*min(max(#ppt_w*#ppt_h,.3),1)-7.4)/-.7*#ppt_h"/>
                                          </p:val>
                                        </p:tav>
                                        <p:tav tm="100000">
                                          <p:val>
                                            <p:strVal val="#ppt_h"/>
                                          </p:val>
                                        </p:tav>
                                      </p:tavLst>
                                    </p:anim>
                                    <p:anim calcmode="lin" valueType="num">
                                      <p:cBhvr>
                                        <p:cTn id="46" dur="750" fill="hold"/>
                                        <p:tgtEl>
                                          <p:spTgt spid="381"/>
                                        </p:tgtEl>
                                        <p:attrNameLst>
                                          <p:attrName>ppt_x</p:attrName>
                                        </p:attrNameLst>
                                      </p:cBhvr>
                                      <p:tavLst>
                                        <p:tav tm="0">
                                          <p:val>
                                            <p:fltVal val="0.5"/>
                                          </p:val>
                                        </p:tav>
                                        <p:tav tm="100000">
                                          <p:val>
                                            <p:strVal val="#ppt_x"/>
                                          </p:val>
                                        </p:tav>
                                      </p:tavLst>
                                    </p:anim>
                                    <p:anim calcmode="lin" valueType="num">
                                      <p:cBhvr>
                                        <p:cTn id="47" dur="750" fill="hold"/>
                                        <p:tgtEl>
                                          <p:spTgt spid="381"/>
                                        </p:tgtEl>
                                        <p:attrNameLst>
                                          <p:attrName>ppt_y</p:attrName>
                                        </p:attrNameLst>
                                      </p:cBhvr>
                                      <p:tavLst>
                                        <p:tav tm="0">
                                          <p:val>
                                            <p:strVal val="1+(6*min(max(#ppt_w*#ppt_h,.3),1)-7.4)/-.7*#ppt_h/2"/>
                                          </p:val>
                                        </p:tav>
                                        <p:tav tm="100000">
                                          <p:val>
                                            <p:strVal val="#ppt_y"/>
                                          </p:val>
                                        </p:tav>
                                      </p:tavLst>
                                    </p:anim>
                                  </p:childTnLst>
                                </p:cTn>
                              </p:par>
                            </p:childTnLst>
                          </p:cTn>
                        </p:par>
                        <p:par>
                          <p:cTn id="48" fill="hold">
                            <p:stCondLst>
                              <p:cond delay="2250"/>
                            </p:stCondLst>
                            <p:childTnLst>
                              <p:par>
                                <p:cTn id="49" presetID="23" presetClass="entr" presetSubtype="36" fill="hold" grpId="0" nodeType="afterEffect">
                                  <p:stCondLst>
                                    <p:cond delay="0"/>
                                  </p:stCondLst>
                                  <p:childTnLst>
                                    <p:set>
                                      <p:cBhvr>
                                        <p:cTn id="50" dur="1" fill="hold">
                                          <p:stCondLst>
                                            <p:cond delay="0"/>
                                          </p:stCondLst>
                                        </p:cTn>
                                        <p:tgtEl>
                                          <p:spTgt spid="382"/>
                                        </p:tgtEl>
                                        <p:attrNameLst>
                                          <p:attrName>style.visibility</p:attrName>
                                        </p:attrNameLst>
                                      </p:cBhvr>
                                      <p:to>
                                        <p:strVal val="visible"/>
                                      </p:to>
                                    </p:set>
                                    <p:anim calcmode="lin" valueType="num">
                                      <p:cBhvr>
                                        <p:cTn id="51" dur="750" fill="hold"/>
                                        <p:tgtEl>
                                          <p:spTgt spid="382"/>
                                        </p:tgtEl>
                                        <p:attrNameLst>
                                          <p:attrName>ppt_w</p:attrName>
                                        </p:attrNameLst>
                                      </p:cBhvr>
                                      <p:tavLst>
                                        <p:tav tm="0">
                                          <p:val>
                                            <p:strVal val="(6*min(max(#ppt_w*#ppt_h,.3),1)-7.4)/-.7*#ppt_w"/>
                                          </p:val>
                                        </p:tav>
                                        <p:tav tm="100000">
                                          <p:val>
                                            <p:strVal val="#ppt_w"/>
                                          </p:val>
                                        </p:tav>
                                      </p:tavLst>
                                    </p:anim>
                                    <p:anim calcmode="lin" valueType="num">
                                      <p:cBhvr>
                                        <p:cTn id="52" dur="750" fill="hold"/>
                                        <p:tgtEl>
                                          <p:spTgt spid="382"/>
                                        </p:tgtEl>
                                        <p:attrNameLst>
                                          <p:attrName>ppt_h</p:attrName>
                                        </p:attrNameLst>
                                      </p:cBhvr>
                                      <p:tavLst>
                                        <p:tav tm="0">
                                          <p:val>
                                            <p:strVal val="(6*min(max(#ppt_w*#ppt_h,.3),1)-7.4)/-.7*#ppt_h"/>
                                          </p:val>
                                        </p:tav>
                                        <p:tav tm="100000">
                                          <p:val>
                                            <p:strVal val="#ppt_h"/>
                                          </p:val>
                                        </p:tav>
                                      </p:tavLst>
                                    </p:anim>
                                    <p:anim calcmode="lin" valueType="num">
                                      <p:cBhvr>
                                        <p:cTn id="53" dur="750" fill="hold"/>
                                        <p:tgtEl>
                                          <p:spTgt spid="382"/>
                                        </p:tgtEl>
                                        <p:attrNameLst>
                                          <p:attrName>ppt_x</p:attrName>
                                        </p:attrNameLst>
                                      </p:cBhvr>
                                      <p:tavLst>
                                        <p:tav tm="0">
                                          <p:val>
                                            <p:fltVal val="0.5"/>
                                          </p:val>
                                        </p:tav>
                                        <p:tav tm="100000">
                                          <p:val>
                                            <p:strVal val="#ppt_x"/>
                                          </p:val>
                                        </p:tav>
                                      </p:tavLst>
                                    </p:anim>
                                    <p:anim calcmode="lin" valueType="num">
                                      <p:cBhvr>
                                        <p:cTn id="54" dur="750" fill="hold"/>
                                        <p:tgtEl>
                                          <p:spTgt spid="382"/>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3000"/>
                            </p:stCondLst>
                            <p:childTnLst>
                              <p:par>
                                <p:cTn id="56" presetID="23" presetClass="entr" presetSubtype="36" fill="hold" grpId="0" nodeType="afterEffect">
                                  <p:stCondLst>
                                    <p:cond delay="0"/>
                                  </p:stCondLst>
                                  <p:childTnLst>
                                    <p:set>
                                      <p:cBhvr>
                                        <p:cTn id="57" dur="1" fill="hold">
                                          <p:stCondLst>
                                            <p:cond delay="0"/>
                                          </p:stCondLst>
                                        </p:cTn>
                                        <p:tgtEl>
                                          <p:spTgt spid="383"/>
                                        </p:tgtEl>
                                        <p:attrNameLst>
                                          <p:attrName>style.visibility</p:attrName>
                                        </p:attrNameLst>
                                      </p:cBhvr>
                                      <p:to>
                                        <p:strVal val="visible"/>
                                      </p:to>
                                    </p:set>
                                    <p:anim calcmode="lin" valueType="num">
                                      <p:cBhvr>
                                        <p:cTn id="58" dur="750" fill="hold"/>
                                        <p:tgtEl>
                                          <p:spTgt spid="383"/>
                                        </p:tgtEl>
                                        <p:attrNameLst>
                                          <p:attrName>ppt_w</p:attrName>
                                        </p:attrNameLst>
                                      </p:cBhvr>
                                      <p:tavLst>
                                        <p:tav tm="0">
                                          <p:val>
                                            <p:strVal val="(6*min(max(#ppt_w*#ppt_h,.3),1)-7.4)/-.7*#ppt_w"/>
                                          </p:val>
                                        </p:tav>
                                        <p:tav tm="100000">
                                          <p:val>
                                            <p:strVal val="#ppt_w"/>
                                          </p:val>
                                        </p:tav>
                                      </p:tavLst>
                                    </p:anim>
                                    <p:anim calcmode="lin" valueType="num">
                                      <p:cBhvr>
                                        <p:cTn id="59" dur="750" fill="hold"/>
                                        <p:tgtEl>
                                          <p:spTgt spid="383"/>
                                        </p:tgtEl>
                                        <p:attrNameLst>
                                          <p:attrName>ppt_h</p:attrName>
                                        </p:attrNameLst>
                                      </p:cBhvr>
                                      <p:tavLst>
                                        <p:tav tm="0">
                                          <p:val>
                                            <p:strVal val="(6*min(max(#ppt_w*#ppt_h,.3),1)-7.4)/-.7*#ppt_h"/>
                                          </p:val>
                                        </p:tav>
                                        <p:tav tm="100000">
                                          <p:val>
                                            <p:strVal val="#ppt_h"/>
                                          </p:val>
                                        </p:tav>
                                      </p:tavLst>
                                    </p:anim>
                                    <p:anim calcmode="lin" valueType="num">
                                      <p:cBhvr>
                                        <p:cTn id="60" dur="750" fill="hold"/>
                                        <p:tgtEl>
                                          <p:spTgt spid="383"/>
                                        </p:tgtEl>
                                        <p:attrNameLst>
                                          <p:attrName>ppt_x</p:attrName>
                                        </p:attrNameLst>
                                      </p:cBhvr>
                                      <p:tavLst>
                                        <p:tav tm="0">
                                          <p:val>
                                            <p:fltVal val="0.5"/>
                                          </p:val>
                                        </p:tav>
                                        <p:tav tm="100000">
                                          <p:val>
                                            <p:strVal val="#ppt_x"/>
                                          </p:val>
                                        </p:tav>
                                      </p:tavLst>
                                    </p:anim>
                                    <p:anim calcmode="lin" valueType="num">
                                      <p:cBhvr>
                                        <p:cTn id="61" dur="750" fill="hold"/>
                                        <p:tgtEl>
                                          <p:spTgt spid="383"/>
                                        </p:tgtEl>
                                        <p:attrNameLst>
                                          <p:attrName>ppt_y</p:attrName>
                                        </p:attrNameLst>
                                      </p:cBhvr>
                                      <p:tavLst>
                                        <p:tav tm="0">
                                          <p:val>
                                            <p:strVal val="1+(6*min(max(#ppt_w*#ppt_h,.3),1)-7.4)/-.7*#ppt_h/2"/>
                                          </p:val>
                                        </p:tav>
                                        <p:tav tm="100000">
                                          <p:val>
                                            <p:strVal val="#ppt_y"/>
                                          </p:val>
                                        </p:tav>
                                      </p:tavLst>
                                    </p:anim>
                                  </p:childTnLst>
                                </p:cTn>
                              </p:par>
                            </p:childTnLst>
                          </p:cTn>
                        </p:par>
                        <p:par>
                          <p:cTn id="62" fill="hold">
                            <p:stCondLst>
                              <p:cond delay="3750"/>
                            </p:stCondLst>
                            <p:childTnLst>
                              <p:par>
                                <p:cTn id="63" presetID="9" presetClass="entr" presetSubtype="0" fill="hold" nodeType="after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Effect transition="in" filter="dissolve">
                                      <p:cBhvr>
                                        <p:cTn id="65" dur="500"/>
                                        <p:tgtEl>
                                          <p:spTgt spid="6">
                                            <p:txEl>
                                              <p:pRg st="0" end="0"/>
                                            </p:txEl>
                                          </p:spTgt>
                                        </p:tgtEl>
                                      </p:cBhvr>
                                    </p:animEffect>
                                  </p:childTnLst>
                                </p:cTn>
                              </p:par>
                              <p:par>
                                <p:cTn id="66" presetID="9" presetClass="entr" presetSubtype="0" fill="hold" nodeType="withEffect">
                                  <p:stCondLst>
                                    <p:cond delay="0"/>
                                  </p:stCondLst>
                                  <p:childTnLst>
                                    <p:set>
                                      <p:cBhvr>
                                        <p:cTn id="67" dur="1" fill="hold">
                                          <p:stCondLst>
                                            <p:cond delay="0"/>
                                          </p:stCondLst>
                                        </p:cTn>
                                        <p:tgtEl>
                                          <p:spTgt spid="6">
                                            <p:txEl>
                                              <p:pRg st="2" end="2"/>
                                            </p:txEl>
                                          </p:spTgt>
                                        </p:tgtEl>
                                        <p:attrNameLst>
                                          <p:attrName>style.visibility</p:attrName>
                                        </p:attrNameLst>
                                      </p:cBhvr>
                                      <p:to>
                                        <p:strVal val="visible"/>
                                      </p:to>
                                    </p:set>
                                    <p:animEffect transition="in" filter="dissolve">
                                      <p:cBhvr>
                                        <p:cTn id="68" dur="500"/>
                                        <p:tgtEl>
                                          <p:spTgt spid="6">
                                            <p:txEl>
                                              <p:pRg st="2" end="2"/>
                                            </p:txEl>
                                          </p:spTgt>
                                        </p:tgtEl>
                                      </p:cBhvr>
                                    </p:animEffect>
                                  </p:childTnLst>
                                </p:cTn>
                              </p:par>
                              <p:par>
                                <p:cTn id="69" presetID="9" presetClass="entr" presetSubtype="0" fill="hold" nodeType="withEffect">
                                  <p:stCondLst>
                                    <p:cond delay="0"/>
                                  </p:stCondLst>
                                  <p:childTnLst>
                                    <p:set>
                                      <p:cBhvr>
                                        <p:cTn id="70" dur="1" fill="hold">
                                          <p:stCondLst>
                                            <p:cond delay="0"/>
                                          </p:stCondLst>
                                        </p:cTn>
                                        <p:tgtEl>
                                          <p:spTgt spid="6">
                                            <p:txEl>
                                              <p:pRg st="4" end="4"/>
                                            </p:txEl>
                                          </p:spTgt>
                                        </p:tgtEl>
                                        <p:attrNameLst>
                                          <p:attrName>style.visibility</p:attrName>
                                        </p:attrNameLst>
                                      </p:cBhvr>
                                      <p:to>
                                        <p:strVal val="visible"/>
                                      </p:to>
                                    </p:set>
                                    <p:animEffect transition="in" filter="dissolve">
                                      <p:cBhvr>
                                        <p:cTn id="71" dur="500"/>
                                        <p:tgtEl>
                                          <p:spTgt spid="6">
                                            <p:txEl>
                                              <p:pRg st="4" end="4"/>
                                            </p:txEl>
                                          </p:spTgt>
                                        </p:tgtEl>
                                      </p:cBhvr>
                                    </p:animEffect>
                                  </p:childTnLst>
                                </p:cTn>
                              </p:par>
                              <p:par>
                                <p:cTn id="72" presetID="9" presetClass="entr" presetSubtype="0" fill="hold" nodeType="withEffect">
                                  <p:stCondLst>
                                    <p:cond delay="0"/>
                                  </p:stCondLst>
                                  <p:childTnLst>
                                    <p:set>
                                      <p:cBhvr>
                                        <p:cTn id="73" dur="1" fill="hold">
                                          <p:stCondLst>
                                            <p:cond delay="0"/>
                                          </p:stCondLst>
                                        </p:cTn>
                                        <p:tgtEl>
                                          <p:spTgt spid="6">
                                            <p:txEl>
                                              <p:pRg st="6" end="6"/>
                                            </p:txEl>
                                          </p:spTgt>
                                        </p:tgtEl>
                                        <p:attrNameLst>
                                          <p:attrName>style.visibility</p:attrName>
                                        </p:attrNameLst>
                                      </p:cBhvr>
                                      <p:to>
                                        <p:strVal val="visible"/>
                                      </p:to>
                                    </p:set>
                                    <p:animEffect transition="in" filter="dissolve">
                                      <p:cBhvr>
                                        <p:cTn id="74" dur="500"/>
                                        <p:tgtEl>
                                          <p:spTgt spid="6">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5"/>
                                        </p:tgtEl>
                                        <p:attrNameLst>
                                          <p:attrName>style.visibility</p:attrName>
                                        </p:attrNameLst>
                                      </p:cBhvr>
                                      <p:to>
                                        <p:strVal val="hidden"/>
                                      </p:to>
                                    </p:set>
                                  </p:childTnLst>
                                </p:cTn>
                              </p:par>
                            </p:childTnLst>
                          </p:cTn>
                        </p:par>
                        <p:par>
                          <p:cTn id="79" fill="hold">
                            <p:stCondLst>
                              <p:cond delay="0"/>
                            </p:stCondLst>
                            <p:childTnLst>
                              <p:par>
                                <p:cTn id="80" presetID="14" presetClass="exit" presetSubtype="10" fill="hold" nodeType="afterEffect">
                                  <p:stCondLst>
                                    <p:cond delay="0"/>
                                  </p:stCondLst>
                                  <p:childTnLst>
                                    <p:animEffect transition="out" filter="randombar(horizontal)">
                                      <p:cBhvr>
                                        <p:cTn id="81" dur="500"/>
                                        <p:tgtEl>
                                          <p:spTgt spid="6">
                                            <p:txEl>
                                              <p:pRg st="0" end="0"/>
                                            </p:txEl>
                                          </p:spTgt>
                                        </p:tgtEl>
                                      </p:cBhvr>
                                    </p:animEffect>
                                    <p:set>
                                      <p:cBhvr>
                                        <p:cTn id="82" dur="1" fill="hold">
                                          <p:stCondLst>
                                            <p:cond delay="499"/>
                                          </p:stCondLst>
                                        </p:cTn>
                                        <p:tgtEl>
                                          <p:spTgt spid="6">
                                            <p:txEl>
                                              <p:pRg st="0" end="0"/>
                                            </p:txEl>
                                          </p:spTgt>
                                        </p:tgtEl>
                                        <p:attrNameLst>
                                          <p:attrName>style.visibility</p:attrName>
                                        </p:attrNameLst>
                                      </p:cBhvr>
                                      <p:to>
                                        <p:strVal val="hidden"/>
                                      </p:to>
                                    </p:set>
                                  </p:childTnLst>
                                </p:cTn>
                              </p:par>
                              <p:par>
                                <p:cTn id="83" presetID="14" presetClass="exit" presetSubtype="10" fill="hold" nodeType="withEffect">
                                  <p:stCondLst>
                                    <p:cond delay="0"/>
                                  </p:stCondLst>
                                  <p:childTnLst>
                                    <p:animEffect transition="out" filter="randombar(horizontal)">
                                      <p:cBhvr>
                                        <p:cTn id="84" dur="500"/>
                                        <p:tgtEl>
                                          <p:spTgt spid="6">
                                            <p:txEl>
                                              <p:pRg st="2" end="2"/>
                                            </p:txEl>
                                          </p:spTgt>
                                        </p:tgtEl>
                                      </p:cBhvr>
                                    </p:animEffect>
                                    <p:set>
                                      <p:cBhvr>
                                        <p:cTn id="85" dur="1" fill="hold">
                                          <p:stCondLst>
                                            <p:cond delay="499"/>
                                          </p:stCondLst>
                                        </p:cTn>
                                        <p:tgtEl>
                                          <p:spTgt spid="6">
                                            <p:txEl>
                                              <p:pRg st="2" end="2"/>
                                            </p:txEl>
                                          </p:spTgt>
                                        </p:tgtEl>
                                        <p:attrNameLst>
                                          <p:attrName>style.visibility</p:attrName>
                                        </p:attrNameLst>
                                      </p:cBhvr>
                                      <p:to>
                                        <p:strVal val="hidden"/>
                                      </p:to>
                                    </p:set>
                                  </p:childTnLst>
                                </p:cTn>
                              </p:par>
                              <p:par>
                                <p:cTn id="86" presetID="14" presetClass="exit" presetSubtype="10" fill="hold" nodeType="withEffect">
                                  <p:stCondLst>
                                    <p:cond delay="0"/>
                                  </p:stCondLst>
                                  <p:childTnLst>
                                    <p:animEffect transition="out" filter="randombar(horizontal)">
                                      <p:cBhvr>
                                        <p:cTn id="87" dur="500"/>
                                        <p:tgtEl>
                                          <p:spTgt spid="6">
                                            <p:txEl>
                                              <p:pRg st="4" end="4"/>
                                            </p:txEl>
                                          </p:spTgt>
                                        </p:tgtEl>
                                      </p:cBhvr>
                                    </p:animEffect>
                                    <p:set>
                                      <p:cBhvr>
                                        <p:cTn id="88" dur="1" fill="hold">
                                          <p:stCondLst>
                                            <p:cond delay="499"/>
                                          </p:stCondLst>
                                        </p:cTn>
                                        <p:tgtEl>
                                          <p:spTgt spid="6">
                                            <p:txEl>
                                              <p:pRg st="4" end="4"/>
                                            </p:txEl>
                                          </p:spTgt>
                                        </p:tgtEl>
                                        <p:attrNameLst>
                                          <p:attrName>style.visibility</p:attrName>
                                        </p:attrNameLst>
                                      </p:cBhvr>
                                      <p:to>
                                        <p:strVal val="hidden"/>
                                      </p:to>
                                    </p:set>
                                  </p:childTnLst>
                                </p:cTn>
                              </p:par>
                              <p:par>
                                <p:cTn id="89" presetID="14" presetClass="exit" presetSubtype="10" fill="hold" nodeType="withEffect">
                                  <p:stCondLst>
                                    <p:cond delay="0"/>
                                  </p:stCondLst>
                                  <p:childTnLst>
                                    <p:animEffect transition="out" filter="randombar(horizontal)">
                                      <p:cBhvr>
                                        <p:cTn id="90" dur="500"/>
                                        <p:tgtEl>
                                          <p:spTgt spid="6">
                                            <p:txEl>
                                              <p:pRg st="6" end="6"/>
                                            </p:txEl>
                                          </p:spTgt>
                                        </p:tgtEl>
                                      </p:cBhvr>
                                    </p:animEffect>
                                    <p:set>
                                      <p:cBhvr>
                                        <p:cTn id="91" dur="1" fill="hold">
                                          <p:stCondLst>
                                            <p:cond delay="499"/>
                                          </p:stCondLst>
                                        </p:cTn>
                                        <p:tgtEl>
                                          <p:spTgt spid="6">
                                            <p:txEl>
                                              <p:pRg st="6" end="6"/>
                                            </p:txEl>
                                          </p:spTgt>
                                        </p:tgtEl>
                                        <p:attrNameLst>
                                          <p:attrName>style.visibility</p:attrName>
                                        </p:attrNameLst>
                                      </p:cBhvr>
                                      <p:to>
                                        <p:strVal val="hidden"/>
                                      </p:to>
                                    </p:set>
                                  </p:childTnLst>
                                </p:cTn>
                              </p:par>
                            </p:childTnLst>
                          </p:cTn>
                        </p:par>
                        <p:par>
                          <p:cTn id="92" fill="hold">
                            <p:stCondLst>
                              <p:cond delay="500"/>
                            </p:stCondLst>
                            <p:childTnLst>
                              <p:par>
                                <p:cTn id="93" presetID="2" presetClass="exit" presetSubtype="4" fill="hold" nodeType="afterEffect">
                                  <p:stCondLst>
                                    <p:cond delay="0"/>
                                  </p:stCondLst>
                                  <p:childTnLst>
                                    <p:anim calcmode="lin" valueType="num">
                                      <p:cBhvr additive="base">
                                        <p:cTn id="94" dur="500"/>
                                        <p:tgtEl>
                                          <p:spTgt spid="357">
                                            <p:txEl>
                                              <p:pRg st="0" end="0"/>
                                            </p:txEl>
                                          </p:spTgt>
                                        </p:tgtEl>
                                        <p:attrNameLst>
                                          <p:attrName>ppt_x</p:attrName>
                                        </p:attrNameLst>
                                      </p:cBhvr>
                                      <p:tavLst>
                                        <p:tav tm="0">
                                          <p:val>
                                            <p:strVal val="ppt_x"/>
                                          </p:val>
                                        </p:tav>
                                        <p:tav tm="100000">
                                          <p:val>
                                            <p:strVal val="ppt_x"/>
                                          </p:val>
                                        </p:tav>
                                      </p:tavLst>
                                    </p:anim>
                                    <p:anim calcmode="lin" valueType="num">
                                      <p:cBhvr additive="base">
                                        <p:cTn id="95" dur="500"/>
                                        <p:tgtEl>
                                          <p:spTgt spid="357">
                                            <p:txEl>
                                              <p:pRg st="0" end="0"/>
                                            </p:txEl>
                                          </p:spTgt>
                                        </p:tgtEl>
                                        <p:attrNameLst>
                                          <p:attrName>ppt_y</p:attrName>
                                        </p:attrNameLst>
                                      </p:cBhvr>
                                      <p:tavLst>
                                        <p:tav tm="0">
                                          <p:val>
                                            <p:strVal val="ppt_y"/>
                                          </p:val>
                                        </p:tav>
                                        <p:tav tm="100000">
                                          <p:val>
                                            <p:strVal val="1+ppt_h/2"/>
                                          </p:val>
                                        </p:tav>
                                      </p:tavLst>
                                    </p:anim>
                                    <p:set>
                                      <p:cBhvr>
                                        <p:cTn id="96" dur="1" fill="hold">
                                          <p:stCondLst>
                                            <p:cond delay="499"/>
                                          </p:stCondLst>
                                        </p:cTn>
                                        <p:tgtEl>
                                          <p:spTgt spid="357">
                                            <p:txEl>
                                              <p:pRg st="0" end="0"/>
                                            </p:txEl>
                                          </p:spTgt>
                                        </p:tgtEl>
                                        <p:attrNameLst>
                                          <p:attrName>style.visibility</p:attrName>
                                        </p:attrNameLst>
                                      </p:cBhvr>
                                      <p:to>
                                        <p:strVal val="hidden"/>
                                      </p:to>
                                    </p:set>
                                  </p:childTnLst>
                                </p:cTn>
                              </p:par>
                            </p:childTnLst>
                          </p:cTn>
                        </p:par>
                        <p:par>
                          <p:cTn id="97" fill="hold">
                            <p:stCondLst>
                              <p:cond delay="1000"/>
                            </p:stCondLst>
                            <p:childTnLst>
                              <p:par>
                                <p:cTn id="98" presetID="9" presetClass="entr" presetSubtype="0" fill="hold" nodeType="afterEffect">
                                  <p:stCondLst>
                                    <p:cond delay="0"/>
                                  </p:stCondLst>
                                  <p:childTnLst>
                                    <p:set>
                                      <p:cBhvr>
                                        <p:cTn id="99" dur="1" fill="hold">
                                          <p:stCondLst>
                                            <p:cond delay="0"/>
                                          </p:stCondLst>
                                        </p:cTn>
                                        <p:tgtEl>
                                          <p:spTgt spid="342"/>
                                        </p:tgtEl>
                                        <p:attrNameLst>
                                          <p:attrName>style.visibility</p:attrName>
                                        </p:attrNameLst>
                                      </p:cBhvr>
                                      <p:to>
                                        <p:strVal val="visible"/>
                                      </p:to>
                                    </p:set>
                                    <p:animEffect transition="in" filter="dissolve">
                                      <p:cBhvr>
                                        <p:cTn id="100" dur="500"/>
                                        <p:tgtEl>
                                          <p:spTgt spid="342"/>
                                        </p:tgtEl>
                                      </p:cBhvr>
                                    </p:animEffect>
                                  </p:childTnLst>
                                </p:cTn>
                              </p:par>
                            </p:childTnLst>
                          </p:cTn>
                        </p:par>
                        <p:par>
                          <p:cTn id="101" fill="hold">
                            <p:stCondLst>
                              <p:cond delay="1500"/>
                            </p:stCondLst>
                            <p:childTnLst>
                              <p:par>
                                <p:cTn id="102" presetID="2" presetClass="entr" presetSubtype="4" fill="hold" grpId="0" nodeType="afterEffect">
                                  <p:stCondLst>
                                    <p:cond delay="0"/>
                                  </p:stCondLst>
                                  <p:childTnLst>
                                    <p:set>
                                      <p:cBhvr>
                                        <p:cTn id="103" dur="1" fill="hold">
                                          <p:stCondLst>
                                            <p:cond delay="0"/>
                                          </p:stCondLst>
                                        </p:cTn>
                                        <p:tgtEl>
                                          <p:spTgt spid="2"/>
                                        </p:tgtEl>
                                        <p:attrNameLst>
                                          <p:attrName>style.visibility</p:attrName>
                                        </p:attrNameLst>
                                      </p:cBhvr>
                                      <p:to>
                                        <p:strVal val="visible"/>
                                      </p:to>
                                    </p:set>
                                    <p:anim calcmode="lin" valueType="num">
                                      <p:cBhvr additive="base">
                                        <p:cTn id="104" dur="500" fill="hold"/>
                                        <p:tgtEl>
                                          <p:spTgt spid="2"/>
                                        </p:tgtEl>
                                        <p:attrNameLst>
                                          <p:attrName>ppt_x</p:attrName>
                                        </p:attrNameLst>
                                      </p:cBhvr>
                                      <p:tavLst>
                                        <p:tav tm="0">
                                          <p:val>
                                            <p:strVal val="#ppt_x"/>
                                          </p:val>
                                        </p:tav>
                                        <p:tav tm="100000">
                                          <p:val>
                                            <p:strVal val="#ppt_x"/>
                                          </p:val>
                                        </p:tav>
                                      </p:tavLst>
                                    </p:anim>
                                    <p:anim calcmode="lin" valueType="num">
                                      <p:cBhvr additive="base">
                                        <p:cTn id="105" dur="500" fill="hold"/>
                                        <p:tgtEl>
                                          <p:spTgt spid="2"/>
                                        </p:tgtEl>
                                        <p:attrNameLst>
                                          <p:attrName>ppt_y</p:attrName>
                                        </p:attrNameLst>
                                      </p:cBhvr>
                                      <p:tavLst>
                                        <p:tav tm="0">
                                          <p:val>
                                            <p:strVal val="1+#ppt_h/2"/>
                                          </p:val>
                                        </p:tav>
                                        <p:tav tm="100000">
                                          <p:val>
                                            <p:strVal val="#ppt_y"/>
                                          </p:val>
                                        </p:tav>
                                      </p:tavLst>
                                    </p:anim>
                                  </p:childTnLst>
                                </p:cTn>
                              </p:par>
                            </p:childTnLst>
                          </p:cTn>
                        </p:par>
                        <p:par>
                          <p:cTn id="106" fill="hold">
                            <p:stCondLst>
                              <p:cond delay="2000"/>
                            </p:stCondLst>
                            <p:childTnLst>
                              <p:par>
                                <p:cTn id="107" presetID="9" presetClass="entr" presetSubtype="0" fill="hold" nodeType="afterEffect">
                                  <p:stCondLst>
                                    <p:cond delay="0"/>
                                  </p:stCondLst>
                                  <p:childTnLst>
                                    <p:set>
                                      <p:cBhvr>
                                        <p:cTn id="108" dur="1" fill="hold">
                                          <p:stCondLst>
                                            <p:cond delay="0"/>
                                          </p:stCondLst>
                                        </p:cTn>
                                        <p:tgtEl>
                                          <p:spTgt spid="7">
                                            <p:txEl>
                                              <p:pRg st="0" end="0"/>
                                            </p:txEl>
                                          </p:spTgt>
                                        </p:tgtEl>
                                        <p:attrNameLst>
                                          <p:attrName>style.visibility</p:attrName>
                                        </p:attrNameLst>
                                      </p:cBhvr>
                                      <p:to>
                                        <p:strVal val="visible"/>
                                      </p:to>
                                    </p:set>
                                    <p:animEffect transition="in" filter="dissolve">
                                      <p:cBhvr>
                                        <p:cTn id="109" dur="500"/>
                                        <p:tgtEl>
                                          <p:spTgt spid="7">
                                            <p:txEl>
                                              <p:pRg st="0" end="0"/>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7">
                                            <p:txEl>
                                              <p:pRg st="1" end="1"/>
                                            </p:txEl>
                                          </p:spTgt>
                                        </p:tgtEl>
                                        <p:attrNameLst>
                                          <p:attrName>style.visibility</p:attrName>
                                        </p:attrNameLst>
                                      </p:cBhvr>
                                      <p:to>
                                        <p:strVal val="visible"/>
                                      </p:to>
                                    </p:set>
                                    <p:animEffect transition="in" filter="dissolve">
                                      <p:cBhvr>
                                        <p:cTn id="112" dur="500"/>
                                        <p:tgtEl>
                                          <p:spTgt spid="7">
                                            <p:txEl>
                                              <p:pRg st="1" end="1"/>
                                            </p:txEl>
                                          </p:spTgt>
                                        </p:tgtEl>
                                      </p:cBhvr>
                                    </p:animEffect>
                                  </p:childTnLst>
                                </p:cTn>
                              </p:par>
                              <p:par>
                                <p:cTn id="113" presetID="9" presetClass="entr" presetSubtype="0" fill="hold" nodeType="withEffect">
                                  <p:stCondLst>
                                    <p:cond delay="0"/>
                                  </p:stCondLst>
                                  <p:childTnLst>
                                    <p:set>
                                      <p:cBhvr>
                                        <p:cTn id="114" dur="1" fill="hold">
                                          <p:stCondLst>
                                            <p:cond delay="0"/>
                                          </p:stCondLst>
                                        </p:cTn>
                                        <p:tgtEl>
                                          <p:spTgt spid="7">
                                            <p:txEl>
                                              <p:pRg st="3" end="3"/>
                                            </p:txEl>
                                          </p:spTgt>
                                        </p:tgtEl>
                                        <p:attrNameLst>
                                          <p:attrName>style.visibility</p:attrName>
                                        </p:attrNameLst>
                                      </p:cBhvr>
                                      <p:to>
                                        <p:strVal val="visible"/>
                                      </p:to>
                                    </p:set>
                                    <p:animEffect transition="in" filter="dissolve">
                                      <p:cBhvr>
                                        <p:cTn id="115" dur="500"/>
                                        <p:tgtEl>
                                          <p:spTgt spid="7">
                                            <p:txEl>
                                              <p:pRg st="3" end="3"/>
                                            </p:txEl>
                                          </p:spTgt>
                                        </p:tgtEl>
                                      </p:cBhvr>
                                    </p:animEffect>
                                  </p:childTnLst>
                                </p:cTn>
                              </p:par>
                              <p:par>
                                <p:cTn id="116" presetID="9" presetClass="entr" presetSubtype="0" fill="hold" nodeType="withEffect">
                                  <p:stCondLst>
                                    <p:cond delay="0"/>
                                  </p:stCondLst>
                                  <p:childTnLst>
                                    <p:set>
                                      <p:cBhvr>
                                        <p:cTn id="117" dur="1" fill="hold">
                                          <p:stCondLst>
                                            <p:cond delay="0"/>
                                          </p:stCondLst>
                                        </p:cTn>
                                        <p:tgtEl>
                                          <p:spTgt spid="7">
                                            <p:txEl>
                                              <p:pRg st="5" end="5"/>
                                            </p:txEl>
                                          </p:spTgt>
                                        </p:tgtEl>
                                        <p:attrNameLst>
                                          <p:attrName>style.visibility</p:attrName>
                                        </p:attrNameLst>
                                      </p:cBhvr>
                                      <p:to>
                                        <p:strVal val="visible"/>
                                      </p:to>
                                    </p:set>
                                    <p:animEffect transition="in" filter="dissolve">
                                      <p:cBhvr>
                                        <p:cTn id="118" dur="500"/>
                                        <p:tgtEl>
                                          <p:spTgt spid="7">
                                            <p:txEl>
                                              <p:pRg st="5" end="5"/>
                                            </p:txEl>
                                          </p:spTgt>
                                        </p:tgtEl>
                                      </p:cBhvr>
                                    </p:animEffect>
                                  </p:childTnLst>
                                </p:cTn>
                              </p:par>
                              <p:par>
                                <p:cTn id="119" presetID="9" presetClass="entr" presetSubtype="0" fill="hold" nodeType="withEffect">
                                  <p:stCondLst>
                                    <p:cond delay="0"/>
                                  </p:stCondLst>
                                  <p:childTnLst>
                                    <p:set>
                                      <p:cBhvr>
                                        <p:cTn id="120" dur="1" fill="hold">
                                          <p:stCondLst>
                                            <p:cond delay="0"/>
                                          </p:stCondLst>
                                        </p:cTn>
                                        <p:tgtEl>
                                          <p:spTgt spid="7">
                                            <p:txEl>
                                              <p:pRg st="6" end="6"/>
                                            </p:txEl>
                                          </p:spTgt>
                                        </p:tgtEl>
                                        <p:attrNameLst>
                                          <p:attrName>style.visibility</p:attrName>
                                        </p:attrNameLst>
                                      </p:cBhvr>
                                      <p:to>
                                        <p:strVal val="visible"/>
                                      </p:to>
                                    </p:set>
                                    <p:animEffect transition="in" filter="dissolve">
                                      <p:cBhvr>
                                        <p:cTn id="121" dur="500"/>
                                        <p:tgtEl>
                                          <p:spTgt spid="7">
                                            <p:txEl>
                                              <p:pRg st="6" end="6"/>
                                            </p:txEl>
                                          </p:spTgt>
                                        </p:tgtEl>
                                      </p:cBhvr>
                                    </p:animEffect>
                                  </p:childTnLst>
                                </p:cTn>
                              </p:par>
                            </p:childTnLst>
                          </p:cTn>
                        </p:par>
                        <p:par>
                          <p:cTn id="122" fill="hold">
                            <p:stCondLst>
                              <p:cond delay="2500"/>
                            </p:stCondLst>
                            <p:childTnLst>
                              <p:par>
                                <p:cTn id="123" presetID="20" presetClass="exit" presetSubtype="0" fill="hold" grpId="3" nodeType="afterEffect">
                                  <p:stCondLst>
                                    <p:cond delay="0"/>
                                  </p:stCondLst>
                                  <p:childTnLst>
                                    <p:animEffect transition="out" filter="wedge">
                                      <p:cBhvr>
                                        <p:cTn id="124" dur="800"/>
                                        <p:tgtEl>
                                          <p:spTgt spid="380"/>
                                        </p:tgtEl>
                                      </p:cBhvr>
                                    </p:animEffect>
                                    <p:set>
                                      <p:cBhvr>
                                        <p:cTn id="125" dur="1" fill="hold">
                                          <p:stCondLst>
                                            <p:cond delay="799"/>
                                          </p:stCondLst>
                                        </p:cTn>
                                        <p:tgtEl>
                                          <p:spTgt spid="380"/>
                                        </p:tgtEl>
                                        <p:attrNameLst>
                                          <p:attrName>style.visibility</p:attrName>
                                        </p:attrNameLst>
                                      </p:cBhvr>
                                      <p:to>
                                        <p:strVal val="hidden"/>
                                      </p:to>
                                    </p:set>
                                  </p:childTnLst>
                                </p:cTn>
                              </p:par>
                            </p:childTnLst>
                          </p:cTn>
                        </p:par>
                        <p:par>
                          <p:cTn id="126" fill="hold">
                            <p:stCondLst>
                              <p:cond delay="3300"/>
                            </p:stCondLst>
                            <p:childTnLst>
                              <p:par>
                                <p:cTn id="127" presetID="23" presetClass="entr" presetSubtype="36" fill="hold" grpId="0" nodeType="afterEffect">
                                  <p:stCondLst>
                                    <p:cond delay="0"/>
                                  </p:stCondLst>
                                  <p:childTnLst>
                                    <p:set>
                                      <p:cBhvr>
                                        <p:cTn id="128" dur="1" fill="hold">
                                          <p:stCondLst>
                                            <p:cond delay="0"/>
                                          </p:stCondLst>
                                        </p:cTn>
                                        <p:tgtEl>
                                          <p:spTgt spid="451"/>
                                        </p:tgtEl>
                                        <p:attrNameLst>
                                          <p:attrName>style.visibility</p:attrName>
                                        </p:attrNameLst>
                                      </p:cBhvr>
                                      <p:to>
                                        <p:strVal val="visible"/>
                                      </p:to>
                                    </p:set>
                                    <p:anim calcmode="lin" valueType="num">
                                      <p:cBhvr>
                                        <p:cTn id="129" dur="750" fill="hold"/>
                                        <p:tgtEl>
                                          <p:spTgt spid="451"/>
                                        </p:tgtEl>
                                        <p:attrNameLst>
                                          <p:attrName>ppt_w</p:attrName>
                                        </p:attrNameLst>
                                      </p:cBhvr>
                                      <p:tavLst>
                                        <p:tav tm="0">
                                          <p:val>
                                            <p:strVal val="(6*min(max(#ppt_w*#ppt_h,.3),1)-7.4)/-.7*#ppt_w"/>
                                          </p:val>
                                        </p:tav>
                                        <p:tav tm="100000">
                                          <p:val>
                                            <p:strVal val="#ppt_w"/>
                                          </p:val>
                                        </p:tav>
                                      </p:tavLst>
                                    </p:anim>
                                    <p:anim calcmode="lin" valueType="num">
                                      <p:cBhvr>
                                        <p:cTn id="130" dur="750" fill="hold"/>
                                        <p:tgtEl>
                                          <p:spTgt spid="451"/>
                                        </p:tgtEl>
                                        <p:attrNameLst>
                                          <p:attrName>ppt_h</p:attrName>
                                        </p:attrNameLst>
                                      </p:cBhvr>
                                      <p:tavLst>
                                        <p:tav tm="0">
                                          <p:val>
                                            <p:strVal val="(6*min(max(#ppt_w*#ppt_h,.3),1)-7.4)/-.7*#ppt_h"/>
                                          </p:val>
                                        </p:tav>
                                        <p:tav tm="100000">
                                          <p:val>
                                            <p:strVal val="#ppt_h"/>
                                          </p:val>
                                        </p:tav>
                                      </p:tavLst>
                                    </p:anim>
                                    <p:anim calcmode="lin" valueType="num">
                                      <p:cBhvr>
                                        <p:cTn id="131" dur="750" fill="hold"/>
                                        <p:tgtEl>
                                          <p:spTgt spid="451"/>
                                        </p:tgtEl>
                                        <p:attrNameLst>
                                          <p:attrName>ppt_x</p:attrName>
                                        </p:attrNameLst>
                                      </p:cBhvr>
                                      <p:tavLst>
                                        <p:tav tm="0">
                                          <p:val>
                                            <p:fltVal val="0.5"/>
                                          </p:val>
                                        </p:tav>
                                        <p:tav tm="100000">
                                          <p:val>
                                            <p:strVal val="#ppt_x"/>
                                          </p:val>
                                        </p:tav>
                                      </p:tavLst>
                                    </p:anim>
                                    <p:anim calcmode="lin" valueType="num">
                                      <p:cBhvr>
                                        <p:cTn id="132" dur="750" fill="hold"/>
                                        <p:tgtEl>
                                          <p:spTgt spid="451"/>
                                        </p:tgtEl>
                                        <p:attrNameLst>
                                          <p:attrName>ppt_y</p:attrName>
                                        </p:attrNameLst>
                                      </p:cBhvr>
                                      <p:tavLst>
                                        <p:tav tm="0">
                                          <p:val>
                                            <p:strVal val="1+(6*min(max(#ppt_w*#ppt_h,.3),1)-7.4)/-.7*#ppt_h/2"/>
                                          </p:val>
                                        </p:tav>
                                        <p:tav tm="100000">
                                          <p:val>
                                            <p:strVal val="#ppt_y"/>
                                          </p:val>
                                        </p:tav>
                                      </p:tavLst>
                                    </p:anim>
                                  </p:childTnLst>
                                </p:cTn>
                              </p:par>
                            </p:childTnLst>
                          </p:cTn>
                        </p:par>
                        <p:par>
                          <p:cTn id="133" fill="hold">
                            <p:stCondLst>
                              <p:cond delay="4050"/>
                            </p:stCondLst>
                            <p:childTnLst>
                              <p:par>
                                <p:cTn id="134" presetID="20" presetClass="exit" presetSubtype="0" fill="hold" grpId="2" nodeType="afterEffect">
                                  <p:stCondLst>
                                    <p:cond delay="0"/>
                                  </p:stCondLst>
                                  <p:childTnLst>
                                    <p:animEffect transition="out" filter="wedge">
                                      <p:cBhvr>
                                        <p:cTn id="135" dur="800"/>
                                        <p:tgtEl>
                                          <p:spTgt spid="381"/>
                                        </p:tgtEl>
                                      </p:cBhvr>
                                    </p:animEffect>
                                    <p:set>
                                      <p:cBhvr>
                                        <p:cTn id="136" dur="1" fill="hold">
                                          <p:stCondLst>
                                            <p:cond delay="799"/>
                                          </p:stCondLst>
                                        </p:cTn>
                                        <p:tgtEl>
                                          <p:spTgt spid="381"/>
                                        </p:tgtEl>
                                        <p:attrNameLst>
                                          <p:attrName>style.visibility</p:attrName>
                                        </p:attrNameLst>
                                      </p:cBhvr>
                                      <p:to>
                                        <p:strVal val="hidden"/>
                                      </p:to>
                                    </p:set>
                                  </p:childTnLst>
                                </p:cTn>
                              </p:par>
                            </p:childTnLst>
                          </p:cTn>
                        </p:par>
                        <p:par>
                          <p:cTn id="137" fill="hold">
                            <p:stCondLst>
                              <p:cond delay="4850"/>
                            </p:stCondLst>
                            <p:childTnLst>
                              <p:par>
                                <p:cTn id="138" presetID="23" presetClass="entr" presetSubtype="36" fill="hold" grpId="0" nodeType="afterEffect">
                                  <p:stCondLst>
                                    <p:cond delay="0"/>
                                  </p:stCondLst>
                                  <p:childTnLst>
                                    <p:set>
                                      <p:cBhvr>
                                        <p:cTn id="139" dur="1" fill="hold">
                                          <p:stCondLst>
                                            <p:cond delay="0"/>
                                          </p:stCondLst>
                                        </p:cTn>
                                        <p:tgtEl>
                                          <p:spTgt spid="452"/>
                                        </p:tgtEl>
                                        <p:attrNameLst>
                                          <p:attrName>style.visibility</p:attrName>
                                        </p:attrNameLst>
                                      </p:cBhvr>
                                      <p:to>
                                        <p:strVal val="visible"/>
                                      </p:to>
                                    </p:set>
                                    <p:anim calcmode="lin" valueType="num">
                                      <p:cBhvr>
                                        <p:cTn id="140" dur="750" fill="hold"/>
                                        <p:tgtEl>
                                          <p:spTgt spid="452"/>
                                        </p:tgtEl>
                                        <p:attrNameLst>
                                          <p:attrName>ppt_w</p:attrName>
                                        </p:attrNameLst>
                                      </p:cBhvr>
                                      <p:tavLst>
                                        <p:tav tm="0">
                                          <p:val>
                                            <p:strVal val="(6*min(max(#ppt_w*#ppt_h,.3),1)-7.4)/-.7*#ppt_w"/>
                                          </p:val>
                                        </p:tav>
                                        <p:tav tm="100000">
                                          <p:val>
                                            <p:strVal val="#ppt_w"/>
                                          </p:val>
                                        </p:tav>
                                      </p:tavLst>
                                    </p:anim>
                                    <p:anim calcmode="lin" valueType="num">
                                      <p:cBhvr>
                                        <p:cTn id="141" dur="750" fill="hold"/>
                                        <p:tgtEl>
                                          <p:spTgt spid="452"/>
                                        </p:tgtEl>
                                        <p:attrNameLst>
                                          <p:attrName>ppt_h</p:attrName>
                                        </p:attrNameLst>
                                      </p:cBhvr>
                                      <p:tavLst>
                                        <p:tav tm="0">
                                          <p:val>
                                            <p:strVal val="(6*min(max(#ppt_w*#ppt_h,.3),1)-7.4)/-.7*#ppt_h"/>
                                          </p:val>
                                        </p:tav>
                                        <p:tav tm="100000">
                                          <p:val>
                                            <p:strVal val="#ppt_h"/>
                                          </p:val>
                                        </p:tav>
                                      </p:tavLst>
                                    </p:anim>
                                    <p:anim calcmode="lin" valueType="num">
                                      <p:cBhvr>
                                        <p:cTn id="142" dur="750" fill="hold"/>
                                        <p:tgtEl>
                                          <p:spTgt spid="452"/>
                                        </p:tgtEl>
                                        <p:attrNameLst>
                                          <p:attrName>ppt_x</p:attrName>
                                        </p:attrNameLst>
                                      </p:cBhvr>
                                      <p:tavLst>
                                        <p:tav tm="0">
                                          <p:val>
                                            <p:fltVal val="0.5"/>
                                          </p:val>
                                        </p:tav>
                                        <p:tav tm="100000">
                                          <p:val>
                                            <p:strVal val="#ppt_x"/>
                                          </p:val>
                                        </p:tav>
                                      </p:tavLst>
                                    </p:anim>
                                    <p:anim calcmode="lin" valueType="num">
                                      <p:cBhvr>
                                        <p:cTn id="143" dur="750" fill="hold"/>
                                        <p:tgtEl>
                                          <p:spTgt spid="452"/>
                                        </p:tgtEl>
                                        <p:attrNameLst>
                                          <p:attrName>ppt_y</p:attrName>
                                        </p:attrNameLst>
                                      </p:cBhvr>
                                      <p:tavLst>
                                        <p:tav tm="0">
                                          <p:val>
                                            <p:strVal val="1+(6*min(max(#ppt_w*#ppt_h,.3),1)-7.4)/-.7*#ppt_h/2"/>
                                          </p:val>
                                        </p:tav>
                                        <p:tav tm="100000">
                                          <p:val>
                                            <p:strVal val="#ppt_y"/>
                                          </p:val>
                                        </p:tav>
                                      </p:tavLst>
                                    </p:anim>
                                  </p:childTnLst>
                                </p:cTn>
                              </p:par>
                            </p:childTnLst>
                          </p:cTn>
                        </p:par>
                        <p:par>
                          <p:cTn id="144" fill="hold">
                            <p:stCondLst>
                              <p:cond delay="5600"/>
                            </p:stCondLst>
                            <p:childTnLst>
                              <p:par>
                                <p:cTn id="145" presetID="20" presetClass="exit" presetSubtype="0" fill="hold" grpId="2" nodeType="afterEffect">
                                  <p:stCondLst>
                                    <p:cond delay="0"/>
                                  </p:stCondLst>
                                  <p:childTnLst>
                                    <p:animEffect transition="out" filter="wedge">
                                      <p:cBhvr>
                                        <p:cTn id="146" dur="800"/>
                                        <p:tgtEl>
                                          <p:spTgt spid="382"/>
                                        </p:tgtEl>
                                      </p:cBhvr>
                                    </p:animEffect>
                                    <p:set>
                                      <p:cBhvr>
                                        <p:cTn id="147" dur="1" fill="hold">
                                          <p:stCondLst>
                                            <p:cond delay="799"/>
                                          </p:stCondLst>
                                        </p:cTn>
                                        <p:tgtEl>
                                          <p:spTgt spid="382"/>
                                        </p:tgtEl>
                                        <p:attrNameLst>
                                          <p:attrName>style.visibility</p:attrName>
                                        </p:attrNameLst>
                                      </p:cBhvr>
                                      <p:to>
                                        <p:strVal val="hidden"/>
                                      </p:to>
                                    </p:set>
                                  </p:childTnLst>
                                </p:cTn>
                              </p:par>
                            </p:childTnLst>
                          </p:cTn>
                        </p:par>
                        <p:par>
                          <p:cTn id="148" fill="hold">
                            <p:stCondLst>
                              <p:cond delay="6400"/>
                            </p:stCondLst>
                            <p:childTnLst>
                              <p:par>
                                <p:cTn id="149" presetID="23" presetClass="entr" presetSubtype="36" fill="hold" grpId="0" nodeType="afterEffect">
                                  <p:stCondLst>
                                    <p:cond delay="0"/>
                                  </p:stCondLst>
                                  <p:childTnLst>
                                    <p:set>
                                      <p:cBhvr>
                                        <p:cTn id="150" dur="1" fill="hold">
                                          <p:stCondLst>
                                            <p:cond delay="0"/>
                                          </p:stCondLst>
                                        </p:cTn>
                                        <p:tgtEl>
                                          <p:spTgt spid="453"/>
                                        </p:tgtEl>
                                        <p:attrNameLst>
                                          <p:attrName>style.visibility</p:attrName>
                                        </p:attrNameLst>
                                      </p:cBhvr>
                                      <p:to>
                                        <p:strVal val="visible"/>
                                      </p:to>
                                    </p:set>
                                    <p:anim calcmode="lin" valueType="num">
                                      <p:cBhvr>
                                        <p:cTn id="151" dur="750" fill="hold"/>
                                        <p:tgtEl>
                                          <p:spTgt spid="453"/>
                                        </p:tgtEl>
                                        <p:attrNameLst>
                                          <p:attrName>ppt_w</p:attrName>
                                        </p:attrNameLst>
                                      </p:cBhvr>
                                      <p:tavLst>
                                        <p:tav tm="0">
                                          <p:val>
                                            <p:strVal val="(6*min(max(#ppt_w*#ppt_h,.3),1)-7.4)/-.7*#ppt_w"/>
                                          </p:val>
                                        </p:tav>
                                        <p:tav tm="100000">
                                          <p:val>
                                            <p:strVal val="#ppt_w"/>
                                          </p:val>
                                        </p:tav>
                                      </p:tavLst>
                                    </p:anim>
                                    <p:anim calcmode="lin" valueType="num">
                                      <p:cBhvr>
                                        <p:cTn id="152" dur="750" fill="hold"/>
                                        <p:tgtEl>
                                          <p:spTgt spid="453"/>
                                        </p:tgtEl>
                                        <p:attrNameLst>
                                          <p:attrName>ppt_h</p:attrName>
                                        </p:attrNameLst>
                                      </p:cBhvr>
                                      <p:tavLst>
                                        <p:tav tm="0">
                                          <p:val>
                                            <p:strVal val="(6*min(max(#ppt_w*#ppt_h,.3),1)-7.4)/-.7*#ppt_h"/>
                                          </p:val>
                                        </p:tav>
                                        <p:tav tm="100000">
                                          <p:val>
                                            <p:strVal val="#ppt_h"/>
                                          </p:val>
                                        </p:tav>
                                      </p:tavLst>
                                    </p:anim>
                                    <p:anim calcmode="lin" valueType="num">
                                      <p:cBhvr>
                                        <p:cTn id="153" dur="750" fill="hold"/>
                                        <p:tgtEl>
                                          <p:spTgt spid="453"/>
                                        </p:tgtEl>
                                        <p:attrNameLst>
                                          <p:attrName>ppt_x</p:attrName>
                                        </p:attrNameLst>
                                      </p:cBhvr>
                                      <p:tavLst>
                                        <p:tav tm="0">
                                          <p:val>
                                            <p:fltVal val="0.5"/>
                                          </p:val>
                                        </p:tav>
                                        <p:tav tm="100000">
                                          <p:val>
                                            <p:strVal val="#ppt_x"/>
                                          </p:val>
                                        </p:tav>
                                      </p:tavLst>
                                    </p:anim>
                                    <p:anim calcmode="lin" valueType="num">
                                      <p:cBhvr>
                                        <p:cTn id="154" dur="750" fill="hold"/>
                                        <p:tgtEl>
                                          <p:spTgt spid="453"/>
                                        </p:tgtEl>
                                        <p:attrNameLst>
                                          <p:attrName>ppt_y</p:attrName>
                                        </p:attrNameLst>
                                      </p:cBhvr>
                                      <p:tavLst>
                                        <p:tav tm="0">
                                          <p:val>
                                            <p:strVal val="1+(6*min(max(#ppt_w*#ppt_h,.3),1)-7.4)/-.7*#ppt_h/2"/>
                                          </p:val>
                                        </p:tav>
                                        <p:tav tm="100000">
                                          <p:val>
                                            <p:strVal val="#ppt_y"/>
                                          </p:val>
                                        </p:tav>
                                      </p:tavLst>
                                    </p:anim>
                                  </p:childTnLst>
                                </p:cTn>
                              </p:par>
                            </p:childTnLst>
                          </p:cTn>
                        </p:par>
                        <p:par>
                          <p:cTn id="155" fill="hold">
                            <p:stCondLst>
                              <p:cond delay="7150"/>
                            </p:stCondLst>
                            <p:childTnLst>
                              <p:par>
                                <p:cTn id="156" presetID="20" presetClass="exit" presetSubtype="0" fill="hold" grpId="2" nodeType="afterEffect">
                                  <p:stCondLst>
                                    <p:cond delay="0"/>
                                  </p:stCondLst>
                                  <p:childTnLst>
                                    <p:animEffect transition="out" filter="wedge">
                                      <p:cBhvr>
                                        <p:cTn id="157" dur="800"/>
                                        <p:tgtEl>
                                          <p:spTgt spid="383"/>
                                        </p:tgtEl>
                                      </p:cBhvr>
                                    </p:animEffect>
                                    <p:set>
                                      <p:cBhvr>
                                        <p:cTn id="158" dur="1" fill="hold">
                                          <p:stCondLst>
                                            <p:cond delay="799"/>
                                          </p:stCondLst>
                                        </p:cTn>
                                        <p:tgtEl>
                                          <p:spTgt spid="383"/>
                                        </p:tgtEl>
                                        <p:attrNameLst>
                                          <p:attrName>style.visibility</p:attrName>
                                        </p:attrNameLst>
                                      </p:cBhvr>
                                      <p:to>
                                        <p:strVal val="hidden"/>
                                      </p:to>
                                    </p:set>
                                  </p:childTnLst>
                                </p:cTn>
                              </p:par>
                            </p:childTnLst>
                          </p:cTn>
                        </p:par>
                        <p:par>
                          <p:cTn id="159" fill="hold">
                            <p:stCondLst>
                              <p:cond delay="7950"/>
                            </p:stCondLst>
                            <p:childTnLst>
                              <p:par>
                                <p:cTn id="160" presetID="23" presetClass="entr" presetSubtype="36" fill="hold" grpId="0" nodeType="afterEffect">
                                  <p:stCondLst>
                                    <p:cond delay="0"/>
                                  </p:stCondLst>
                                  <p:childTnLst>
                                    <p:set>
                                      <p:cBhvr>
                                        <p:cTn id="161" dur="1" fill="hold">
                                          <p:stCondLst>
                                            <p:cond delay="0"/>
                                          </p:stCondLst>
                                        </p:cTn>
                                        <p:tgtEl>
                                          <p:spTgt spid="454"/>
                                        </p:tgtEl>
                                        <p:attrNameLst>
                                          <p:attrName>style.visibility</p:attrName>
                                        </p:attrNameLst>
                                      </p:cBhvr>
                                      <p:to>
                                        <p:strVal val="visible"/>
                                      </p:to>
                                    </p:set>
                                    <p:anim calcmode="lin" valueType="num">
                                      <p:cBhvr>
                                        <p:cTn id="162" dur="750" fill="hold"/>
                                        <p:tgtEl>
                                          <p:spTgt spid="454"/>
                                        </p:tgtEl>
                                        <p:attrNameLst>
                                          <p:attrName>ppt_w</p:attrName>
                                        </p:attrNameLst>
                                      </p:cBhvr>
                                      <p:tavLst>
                                        <p:tav tm="0">
                                          <p:val>
                                            <p:strVal val="(6*min(max(#ppt_w*#ppt_h,.3),1)-7.4)/-.7*#ppt_w"/>
                                          </p:val>
                                        </p:tav>
                                        <p:tav tm="100000">
                                          <p:val>
                                            <p:strVal val="#ppt_w"/>
                                          </p:val>
                                        </p:tav>
                                      </p:tavLst>
                                    </p:anim>
                                    <p:anim calcmode="lin" valueType="num">
                                      <p:cBhvr>
                                        <p:cTn id="163" dur="750" fill="hold"/>
                                        <p:tgtEl>
                                          <p:spTgt spid="454"/>
                                        </p:tgtEl>
                                        <p:attrNameLst>
                                          <p:attrName>ppt_h</p:attrName>
                                        </p:attrNameLst>
                                      </p:cBhvr>
                                      <p:tavLst>
                                        <p:tav tm="0">
                                          <p:val>
                                            <p:strVal val="(6*min(max(#ppt_w*#ppt_h,.3),1)-7.4)/-.7*#ppt_h"/>
                                          </p:val>
                                        </p:tav>
                                        <p:tav tm="100000">
                                          <p:val>
                                            <p:strVal val="#ppt_h"/>
                                          </p:val>
                                        </p:tav>
                                      </p:tavLst>
                                    </p:anim>
                                    <p:anim calcmode="lin" valueType="num">
                                      <p:cBhvr>
                                        <p:cTn id="164" dur="750" fill="hold"/>
                                        <p:tgtEl>
                                          <p:spTgt spid="454"/>
                                        </p:tgtEl>
                                        <p:attrNameLst>
                                          <p:attrName>ppt_x</p:attrName>
                                        </p:attrNameLst>
                                      </p:cBhvr>
                                      <p:tavLst>
                                        <p:tav tm="0">
                                          <p:val>
                                            <p:fltVal val="0.5"/>
                                          </p:val>
                                        </p:tav>
                                        <p:tav tm="100000">
                                          <p:val>
                                            <p:strVal val="#ppt_x"/>
                                          </p:val>
                                        </p:tav>
                                      </p:tavLst>
                                    </p:anim>
                                    <p:anim calcmode="lin" valueType="num">
                                      <p:cBhvr>
                                        <p:cTn id="165" dur="750" fill="hold"/>
                                        <p:tgtEl>
                                          <p:spTgt spid="454"/>
                                        </p:tgtEl>
                                        <p:attrNameLst>
                                          <p:attrName>ppt_y</p:attrName>
                                        </p:attrNameLst>
                                      </p:cBhvr>
                                      <p:tavLst>
                                        <p:tav tm="0">
                                          <p:val>
                                            <p:strVal val="1+(6*min(max(#ppt_w*#ppt_h,.3),1)-7.4)/-.7*#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14" presetClass="exit" presetSubtype="10" fill="hold" nodeType="clickEffect">
                                  <p:stCondLst>
                                    <p:cond delay="0"/>
                                  </p:stCondLst>
                                  <p:childTnLst>
                                    <p:animEffect transition="out" filter="randombar(horizontal)">
                                      <p:cBhvr>
                                        <p:cTn id="169" dur="500"/>
                                        <p:tgtEl>
                                          <p:spTgt spid="7">
                                            <p:txEl>
                                              <p:pRg st="0" end="0"/>
                                            </p:txEl>
                                          </p:spTgt>
                                        </p:tgtEl>
                                      </p:cBhvr>
                                    </p:animEffect>
                                    <p:set>
                                      <p:cBhvr>
                                        <p:cTn id="170" dur="1" fill="hold">
                                          <p:stCondLst>
                                            <p:cond delay="499"/>
                                          </p:stCondLst>
                                        </p:cTn>
                                        <p:tgtEl>
                                          <p:spTgt spid="7">
                                            <p:txEl>
                                              <p:pRg st="0" end="0"/>
                                            </p:txEl>
                                          </p:spTgt>
                                        </p:tgtEl>
                                        <p:attrNameLst>
                                          <p:attrName>style.visibility</p:attrName>
                                        </p:attrNameLst>
                                      </p:cBhvr>
                                      <p:to>
                                        <p:strVal val="hidden"/>
                                      </p:to>
                                    </p:set>
                                  </p:childTnLst>
                                </p:cTn>
                              </p:par>
                              <p:par>
                                <p:cTn id="171" presetID="14" presetClass="exit" presetSubtype="10" fill="hold" nodeType="withEffect">
                                  <p:stCondLst>
                                    <p:cond delay="0"/>
                                  </p:stCondLst>
                                  <p:childTnLst>
                                    <p:animEffect transition="out" filter="randombar(horizontal)">
                                      <p:cBhvr>
                                        <p:cTn id="172" dur="500"/>
                                        <p:tgtEl>
                                          <p:spTgt spid="7">
                                            <p:txEl>
                                              <p:pRg st="1" end="1"/>
                                            </p:txEl>
                                          </p:spTgt>
                                        </p:tgtEl>
                                      </p:cBhvr>
                                    </p:animEffect>
                                    <p:set>
                                      <p:cBhvr>
                                        <p:cTn id="173" dur="1" fill="hold">
                                          <p:stCondLst>
                                            <p:cond delay="499"/>
                                          </p:stCondLst>
                                        </p:cTn>
                                        <p:tgtEl>
                                          <p:spTgt spid="7">
                                            <p:txEl>
                                              <p:pRg st="1" end="1"/>
                                            </p:txEl>
                                          </p:spTgt>
                                        </p:tgtEl>
                                        <p:attrNameLst>
                                          <p:attrName>style.visibility</p:attrName>
                                        </p:attrNameLst>
                                      </p:cBhvr>
                                      <p:to>
                                        <p:strVal val="hidden"/>
                                      </p:to>
                                    </p:set>
                                  </p:childTnLst>
                                </p:cTn>
                              </p:par>
                              <p:par>
                                <p:cTn id="174" presetID="14" presetClass="exit" presetSubtype="10" fill="hold" nodeType="withEffect">
                                  <p:stCondLst>
                                    <p:cond delay="0"/>
                                  </p:stCondLst>
                                  <p:childTnLst>
                                    <p:animEffect transition="out" filter="randombar(horizontal)">
                                      <p:cBhvr>
                                        <p:cTn id="175" dur="500"/>
                                        <p:tgtEl>
                                          <p:spTgt spid="7">
                                            <p:txEl>
                                              <p:pRg st="3" end="3"/>
                                            </p:txEl>
                                          </p:spTgt>
                                        </p:tgtEl>
                                      </p:cBhvr>
                                    </p:animEffect>
                                    <p:set>
                                      <p:cBhvr>
                                        <p:cTn id="176" dur="1" fill="hold">
                                          <p:stCondLst>
                                            <p:cond delay="499"/>
                                          </p:stCondLst>
                                        </p:cTn>
                                        <p:tgtEl>
                                          <p:spTgt spid="7">
                                            <p:txEl>
                                              <p:pRg st="3" end="3"/>
                                            </p:txEl>
                                          </p:spTgt>
                                        </p:tgtEl>
                                        <p:attrNameLst>
                                          <p:attrName>style.visibility</p:attrName>
                                        </p:attrNameLst>
                                      </p:cBhvr>
                                      <p:to>
                                        <p:strVal val="hidden"/>
                                      </p:to>
                                    </p:set>
                                  </p:childTnLst>
                                </p:cTn>
                              </p:par>
                              <p:par>
                                <p:cTn id="177" presetID="14" presetClass="exit" presetSubtype="10" fill="hold" nodeType="withEffect">
                                  <p:stCondLst>
                                    <p:cond delay="0"/>
                                  </p:stCondLst>
                                  <p:childTnLst>
                                    <p:animEffect transition="out" filter="randombar(horizontal)">
                                      <p:cBhvr>
                                        <p:cTn id="178" dur="500"/>
                                        <p:tgtEl>
                                          <p:spTgt spid="7">
                                            <p:txEl>
                                              <p:pRg st="5" end="5"/>
                                            </p:txEl>
                                          </p:spTgt>
                                        </p:tgtEl>
                                      </p:cBhvr>
                                    </p:animEffect>
                                    <p:set>
                                      <p:cBhvr>
                                        <p:cTn id="179" dur="1" fill="hold">
                                          <p:stCondLst>
                                            <p:cond delay="499"/>
                                          </p:stCondLst>
                                        </p:cTn>
                                        <p:tgtEl>
                                          <p:spTgt spid="7">
                                            <p:txEl>
                                              <p:pRg st="5" end="5"/>
                                            </p:txEl>
                                          </p:spTgt>
                                        </p:tgtEl>
                                        <p:attrNameLst>
                                          <p:attrName>style.visibility</p:attrName>
                                        </p:attrNameLst>
                                      </p:cBhvr>
                                      <p:to>
                                        <p:strVal val="hidden"/>
                                      </p:to>
                                    </p:set>
                                  </p:childTnLst>
                                </p:cTn>
                              </p:par>
                              <p:par>
                                <p:cTn id="180" presetID="14" presetClass="exit" presetSubtype="10" fill="hold" nodeType="withEffect">
                                  <p:stCondLst>
                                    <p:cond delay="0"/>
                                  </p:stCondLst>
                                  <p:childTnLst>
                                    <p:animEffect transition="out" filter="randombar(horizontal)">
                                      <p:cBhvr>
                                        <p:cTn id="181" dur="500"/>
                                        <p:tgtEl>
                                          <p:spTgt spid="7">
                                            <p:txEl>
                                              <p:pRg st="6" end="6"/>
                                            </p:txEl>
                                          </p:spTgt>
                                        </p:tgtEl>
                                      </p:cBhvr>
                                    </p:animEffect>
                                    <p:set>
                                      <p:cBhvr>
                                        <p:cTn id="182" dur="1" fill="hold">
                                          <p:stCondLst>
                                            <p:cond delay="499"/>
                                          </p:stCondLst>
                                        </p:cTn>
                                        <p:tgtEl>
                                          <p:spTgt spid="7">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5" grpId="1" animBg="1"/>
      <p:bldP spid="356" grpId="0"/>
      <p:bldP spid="357" grpId="0" animBg="1"/>
      <p:bldP spid="358" grpId="0"/>
      <p:bldP spid="374" grpId="0" animBg="1"/>
      <p:bldP spid="375" grpId="0" animBg="1"/>
      <p:bldP spid="380" grpId="0" animBg="1"/>
      <p:bldP spid="380" grpId="3" animBg="1"/>
      <p:bldP spid="381" grpId="0" animBg="1"/>
      <p:bldP spid="381" grpId="2" animBg="1"/>
      <p:bldP spid="382" grpId="0" animBg="1"/>
      <p:bldP spid="382" grpId="2" animBg="1"/>
      <p:bldP spid="383" grpId="0" animBg="1"/>
      <p:bldP spid="383" grpId="2" animBg="1"/>
      <p:bldP spid="2" grpId="0"/>
      <p:bldP spid="451" grpId="0" animBg="1"/>
      <p:bldP spid="452" grpId="0" animBg="1"/>
      <p:bldP spid="453" grpId="0" animBg="1"/>
      <p:bldP spid="4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ounded Rectangle"/>
          <p:cNvSpPr/>
          <p:nvPr/>
        </p:nvSpPr>
        <p:spPr>
          <a:xfrm rot="2700000">
            <a:off x="9761074" y="3795576"/>
            <a:ext cx="1051835" cy="1051834"/>
          </a:xfrm>
          <a:prstGeom prst="ellipse">
            <a:avLst/>
          </a:prstGeom>
          <a:ln w="6350">
            <a:solidFill>
              <a:schemeClr val="accent1">
                <a:lumMod val="50000"/>
                <a:lumOff val="50000"/>
              </a:schemeClr>
            </a:solidFill>
            <a:miter lim="400000"/>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180" name="Rounded Rectangle"/>
          <p:cNvSpPr/>
          <p:nvPr/>
        </p:nvSpPr>
        <p:spPr>
          <a:xfrm rot="2700000">
            <a:off x="9761075" y="415594"/>
            <a:ext cx="1051834" cy="1051834"/>
          </a:xfrm>
          <a:prstGeom prst="ellipse">
            <a:avLst/>
          </a:prstGeom>
          <a:ln w="6350">
            <a:solidFill>
              <a:srgbClr val="CBB057"/>
            </a:solidFill>
            <a:miter lim="400000"/>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181" name="Rounded Rectangle"/>
          <p:cNvSpPr/>
          <p:nvPr/>
        </p:nvSpPr>
        <p:spPr>
          <a:xfrm rot="2700000">
            <a:off x="6727086" y="3795575"/>
            <a:ext cx="1051834" cy="1051834"/>
          </a:xfrm>
          <a:prstGeom prst="ellipse">
            <a:avLst/>
          </a:prstGeom>
          <a:ln w="6350">
            <a:solidFill>
              <a:schemeClr val="accent1">
                <a:lumMod val="50000"/>
                <a:lumOff val="50000"/>
              </a:schemeClr>
            </a:solidFill>
            <a:miter lim="400000"/>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196" name="Rounded Rectangle"/>
          <p:cNvSpPr/>
          <p:nvPr/>
        </p:nvSpPr>
        <p:spPr>
          <a:xfrm>
            <a:off x="10128242" y="240360"/>
            <a:ext cx="317501" cy="317501"/>
          </a:xfrm>
          <a:prstGeom prst="ellipse">
            <a:avLst/>
          </a:prstGeom>
          <a:solidFill>
            <a:srgbClr val="CBB057"/>
          </a:solidFill>
          <a:ln w="12700">
            <a:miter lim="400000"/>
          </a:ln>
        </p:spPr>
        <p:txBody>
          <a:bodyPr lIns="25400" tIns="25400" rIns="25400" bIns="25400" anchor="ctr"/>
          <a:lstStyle/>
          <a:p>
            <a:pPr algn="ctr" defTabSz="228600">
              <a:defRPr sz="2000" spc="0">
                <a:solidFill>
                  <a:srgbClr val="FFFFFF"/>
                </a:solidFill>
              </a:defRPr>
            </a:pPr>
            <a:r>
              <a:rPr lang="en-US" altLang="zh-CN" sz="1000" dirty="0">
                <a:latin typeface=""/>
                <a:sym typeface=""/>
              </a:rPr>
              <a:t>2</a:t>
            </a:r>
            <a:endParaRPr sz="1000" dirty="0">
              <a:latin typeface=""/>
              <a:sym typeface=""/>
            </a:endParaRPr>
          </a:p>
        </p:txBody>
      </p:sp>
      <p:sp>
        <p:nvSpPr>
          <p:cNvPr id="197" name="Rounded Rectangle"/>
          <p:cNvSpPr/>
          <p:nvPr/>
        </p:nvSpPr>
        <p:spPr>
          <a:xfrm>
            <a:off x="7090235" y="3620341"/>
            <a:ext cx="317501" cy="317501"/>
          </a:xfrm>
          <a:prstGeom prst="ellipse">
            <a:avLst/>
          </a:prstGeom>
          <a:solidFill>
            <a:schemeClr val="accent1"/>
          </a:solidFill>
          <a:ln w="12700">
            <a:miter lim="400000"/>
          </a:ln>
        </p:spPr>
        <p:txBody>
          <a:bodyPr lIns="25400" tIns="25400" rIns="25400" bIns="25400" anchor="ctr"/>
          <a:lstStyle/>
          <a:p>
            <a:pPr algn="ctr" defTabSz="228600">
              <a:defRPr sz="2000" spc="0">
                <a:solidFill>
                  <a:srgbClr val="FFFFFF"/>
                </a:solidFill>
              </a:defRPr>
            </a:pPr>
            <a:r>
              <a:rPr lang="en-US" altLang="zh-CN" sz="1000" dirty="0">
                <a:latin typeface=""/>
                <a:sym typeface=""/>
              </a:rPr>
              <a:t>3</a:t>
            </a:r>
            <a:endParaRPr sz="1000" dirty="0">
              <a:latin typeface=""/>
              <a:sym typeface=""/>
            </a:endParaRPr>
          </a:p>
        </p:txBody>
      </p:sp>
      <p:sp>
        <p:nvSpPr>
          <p:cNvPr id="198" name="Rounded Rectangle"/>
          <p:cNvSpPr/>
          <p:nvPr/>
        </p:nvSpPr>
        <p:spPr>
          <a:xfrm>
            <a:off x="10128242" y="3620342"/>
            <a:ext cx="317501" cy="317501"/>
          </a:xfrm>
          <a:prstGeom prst="ellipse">
            <a:avLst/>
          </a:prstGeom>
          <a:solidFill>
            <a:schemeClr val="accent1"/>
          </a:solidFill>
          <a:ln w="12700">
            <a:miter lim="400000"/>
          </a:ln>
        </p:spPr>
        <p:txBody>
          <a:bodyPr lIns="25400" tIns="25400" rIns="25400" bIns="25400" anchor="ctr"/>
          <a:lstStyle/>
          <a:p>
            <a:pPr algn="ctr" defTabSz="228600">
              <a:defRPr sz="2000" spc="0">
                <a:solidFill>
                  <a:srgbClr val="FFFFFF"/>
                </a:solidFill>
              </a:defRPr>
            </a:pPr>
            <a:r>
              <a:rPr lang="en-US" altLang="zh-CN" sz="1000" dirty="0">
                <a:latin typeface=""/>
                <a:sym typeface=""/>
              </a:rPr>
              <a:t>4</a:t>
            </a:r>
            <a:endParaRPr sz="1000" dirty="0">
              <a:latin typeface=""/>
              <a:sym typeface=""/>
            </a:endParaRPr>
          </a:p>
        </p:txBody>
      </p:sp>
      <p:sp>
        <p:nvSpPr>
          <p:cNvPr id="41" name="文本框 40">
            <a:extLst>
              <a:ext uri="{FF2B5EF4-FFF2-40B4-BE49-F238E27FC236}">
                <a16:creationId xmlns:a16="http://schemas.microsoft.com/office/drawing/2014/main" id="{CD5FB315-8E5E-4B84-8986-8114CE13E628}"/>
              </a:ext>
            </a:extLst>
          </p:cNvPr>
          <p:cNvSpPr txBox="1"/>
          <p:nvPr/>
        </p:nvSpPr>
        <p:spPr>
          <a:xfrm>
            <a:off x="9401493" y="1784298"/>
            <a:ext cx="1770997" cy="50783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 altLang="zh-CN" sz="1100" dirty="0">
                <a:solidFill>
                  <a:srgbClr val="CBB057"/>
                </a:solidFill>
                <a:latin typeface="Arial" panose="020B0604020202020204" pitchFamily="34" charset="0"/>
                <a:cs typeface="Arial" panose="020B0604020202020204" pitchFamily="34" charset="0"/>
              </a:rPr>
              <a:t>2.Detailed individual case analysis </a:t>
            </a:r>
          </a:p>
          <a:p>
            <a:pPr algn="ctr" defTabSz="412750" hangingPunct="0"/>
            <a:endParaRPr lang="en-US" altLang="zh-CN" sz="1100" spc="23" dirty="0">
              <a:solidFill>
                <a:schemeClr val="accent2"/>
              </a:solidFill>
              <a:latin typeface="+mj-lt"/>
              <a:sym typeface="Helvetica"/>
            </a:endParaRPr>
          </a:p>
        </p:txBody>
      </p:sp>
      <p:sp>
        <p:nvSpPr>
          <p:cNvPr id="42" name="文本框 41">
            <a:extLst>
              <a:ext uri="{FF2B5EF4-FFF2-40B4-BE49-F238E27FC236}">
                <a16:creationId xmlns:a16="http://schemas.microsoft.com/office/drawing/2014/main" id="{054CBAE5-A77E-433D-9D0A-4D9A887C9244}"/>
              </a:ext>
            </a:extLst>
          </p:cNvPr>
          <p:cNvSpPr txBox="1"/>
          <p:nvPr/>
        </p:nvSpPr>
        <p:spPr>
          <a:xfrm>
            <a:off x="9093771" y="2389806"/>
            <a:ext cx="2386439" cy="830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lnSpc>
                <a:spcPct val="150000"/>
              </a:lnSpc>
            </a:pPr>
            <a:r>
              <a:rPr lang="en-US" altLang="zh-CN" sz="900" spc="23" dirty="0">
                <a:solidFill>
                  <a:schemeClr val="tx2">
                    <a:lumMod val="75000"/>
                    <a:lumOff val="25000"/>
                  </a:schemeClr>
                </a:solidFill>
                <a:latin typeface=""/>
                <a:sym typeface=""/>
              </a:rPr>
              <a:t>Detailed case analysis is made possible through a patient specific view available to clinicians.</a:t>
            </a:r>
          </a:p>
          <a:p>
            <a:pPr algn="ctr" defTabSz="412750" hangingPunct="0">
              <a:lnSpc>
                <a:spcPct val="150000"/>
              </a:lnSpc>
            </a:pPr>
            <a:r>
              <a:rPr lang="en-US" altLang="zh-CN" sz="900" spc="23" dirty="0">
                <a:solidFill>
                  <a:schemeClr val="tx2">
                    <a:lumMod val="75000"/>
                    <a:lumOff val="25000"/>
                  </a:schemeClr>
                </a:solidFill>
                <a:latin typeface=""/>
                <a:sym typeface=""/>
              </a:rPr>
              <a:t>PCR graph + clinician comment</a:t>
            </a:r>
          </a:p>
        </p:txBody>
      </p:sp>
      <p:sp>
        <p:nvSpPr>
          <p:cNvPr id="43" name="文本框 42">
            <a:extLst>
              <a:ext uri="{FF2B5EF4-FFF2-40B4-BE49-F238E27FC236}">
                <a16:creationId xmlns:a16="http://schemas.microsoft.com/office/drawing/2014/main" id="{6B03576E-E6BC-40F2-8E46-F0FDA6B437A1}"/>
              </a:ext>
            </a:extLst>
          </p:cNvPr>
          <p:cNvSpPr txBox="1"/>
          <p:nvPr/>
        </p:nvSpPr>
        <p:spPr>
          <a:xfrm>
            <a:off x="6367504" y="5065251"/>
            <a:ext cx="1770997" cy="338554"/>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100" spc="23" dirty="0">
                <a:solidFill>
                  <a:schemeClr val="accent1"/>
                </a:solidFill>
                <a:latin typeface="Arial" panose="020B0604020202020204" pitchFamily="34" charset="0"/>
                <a:cs typeface="Arial" panose="020B0604020202020204" pitchFamily="34" charset="0"/>
                <a:sym typeface="Helvetica"/>
              </a:rPr>
              <a:t>3, Data analysis &amp; Rel-time data updating  </a:t>
            </a:r>
          </a:p>
        </p:txBody>
      </p:sp>
      <p:sp>
        <p:nvSpPr>
          <p:cNvPr id="44" name="文本框 43">
            <a:extLst>
              <a:ext uri="{FF2B5EF4-FFF2-40B4-BE49-F238E27FC236}">
                <a16:creationId xmlns:a16="http://schemas.microsoft.com/office/drawing/2014/main" id="{333CC52A-FE6A-407E-BD5D-88AB12521314}"/>
              </a:ext>
            </a:extLst>
          </p:cNvPr>
          <p:cNvSpPr txBox="1"/>
          <p:nvPr/>
        </p:nvSpPr>
        <p:spPr>
          <a:xfrm>
            <a:off x="6160383" y="5510623"/>
            <a:ext cx="2386439" cy="124649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lnSpc>
                <a:spcPct val="150000"/>
              </a:lnSpc>
            </a:pPr>
            <a:r>
              <a:rPr lang="en-US" altLang="zh-CN" sz="900" spc="23" dirty="0">
                <a:solidFill>
                  <a:schemeClr val="tx2">
                    <a:lumMod val="75000"/>
                    <a:lumOff val="25000"/>
                  </a:schemeClr>
                </a:solidFill>
                <a:latin typeface=""/>
                <a:sym typeface=""/>
              </a:rPr>
              <a:t>Intuitive and easy to use visualisation interface helps to analyse data and identify trend.</a:t>
            </a:r>
          </a:p>
          <a:p>
            <a:pPr algn="ctr" defTabSz="412750" hangingPunct="0">
              <a:lnSpc>
                <a:spcPct val="150000"/>
              </a:lnSpc>
            </a:pPr>
            <a:r>
              <a:rPr lang="en-US" altLang="zh-CN" sz="900" spc="23" dirty="0">
                <a:solidFill>
                  <a:schemeClr val="tx2">
                    <a:lumMod val="75000"/>
                    <a:lumOff val="25000"/>
                  </a:schemeClr>
                </a:solidFill>
                <a:latin typeface=""/>
                <a:sym typeface=""/>
              </a:rPr>
              <a:t>Regularly updated with latest data from NHS and Office for National Statistics when it becomes available.</a:t>
            </a:r>
            <a:r>
              <a:rPr lang="en" altLang="zh-CN" sz="900" dirty="0"/>
              <a:t> </a:t>
            </a:r>
          </a:p>
        </p:txBody>
      </p:sp>
      <p:sp>
        <p:nvSpPr>
          <p:cNvPr id="46" name="文本框 45">
            <a:extLst>
              <a:ext uri="{FF2B5EF4-FFF2-40B4-BE49-F238E27FC236}">
                <a16:creationId xmlns:a16="http://schemas.microsoft.com/office/drawing/2014/main" id="{E020882E-C1A0-427C-8DCB-0F3F1EB33418}"/>
              </a:ext>
            </a:extLst>
          </p:cNvPr>
          <p:cNvSpPr txBox="1"/>
          <p:nvPr/>
        </p:nvSpPr>
        <p:spPr>
          <a:xfrm>
            <a:off x="9148727" y="5510623"/>
            <a:ext cx="2386439" cy="129266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lnSpc>
                <a:spcPct val="150000"/>
              </a:lnSpc>
            </a:pPr>
            <a:r>
              <a:rPr lang="en-US" altLang="zh-CN" sz="800" spc="23" dirty="0">
                <a:solidFill>
                  <a:schemeClr val="tx2">
                    <a:lumMod val="75000"/>
                    <a:lumOff val="25000"/>
                  </a:schemeClr>
                </a:solidFill>
                <a:latin typeface=""/>
                <a:sym typeface=""/>
              </a:rPr>
              <a:t>A streamlined interface allows clinicians to review and verify data before it gets added to the database. </a:t>
            </a:r>
          </a:p>
          <a:p>
            <a:pPr algn="ctr" defTabSz="412750" hangingPunct="0">
              <a:lnSpc>
                <a:spcPct val="150000"/>
              </a:lnSpc>
            </a:pPr>
            <a:r>
              <a:rPr lang="en-US" altLang="zh-CN" sz="800" spc="23" dirty="0">
                <a:solidFill>
                  <a:schemeClr val="tx2">
                    <a:lumMod val="75000"/>
                    <a:lumOff val="25000"/>
                  </a:schemeClr>
                </a:solidFill>
                <a:latin typeface=""/>
                <a:sym typeface=""/>
              </a:rPr>
              <a:t>Easy and painless management by only dragging and dropping data files.</a:t>
            </a:r>
          </a:p>
          <a:p>
            <a:pPr algn="ctr" defTabSz="412750" hangingPunct="0">
              <a:lnSpc>
                <a:spcPct val="150000"/>
              </a:lnSpc>
            </a:pPr>
            <a:r>
              <a:rPr lang="en-US" altLang="zh-CN" sz="800" spc="23" dirty="0">
                <a:solidFill>
                  <a:schemeClr val="tx2">
                    <a:lumMod val="75000"/>
                    <a:lumOff val="25000"/>
                  </a:schemeClr>
                </a:solidFill>
                <a:latin typeface=""/>
                <a:sym typeface=""/>
              </a:rPr>
              <a:t> No technical knowledge required. </a:t>
            </a:r>
          </a:p>
          <a:p>
            <a:pPr algn="ctr" defTabSz="412750" hangingPunct="0">
              <a:lnSpc>
                <a:spcPct val="150000"/>
              </a:lnSpc>
            </a:pPr>
            <a:r>
              <a:rPr lang="en-US" altLang="zh-CN" sz="800" spc="23" dirty="0">
                <a:solidFill>
                  <a:schemeClr val="tx2">
                    <a:lumMod val="75000"/>
                    <a:lumOff val="25000"/>
                  </a:schemeClr>
                </a:solidFill>
                <a:latin typeface=""/>
                <a:sym typeface=""/>
              </a:rPr>
              <a:t>Completely cost free</a:t>
            </a:r>
          </a:p>
        </p:txBody>
      </p:sp>
      <p:sp>
        <p:nvSpPr>
          <p:cNvPr id="24" name="Line">
            <a:extLst>
              <a:ext uri="{FF2B5EF4-FFF2-40B4-BE49-F238E27FC236}">
                <a16:creationId xmlns:a16="http://schemas.microsoft.com/office/drawing/2014/main" id="{AB461343-551E-4325-8E8C-2A2C7E49D9AD}"/>
              </a:ext>
            </a:extLst>
          </p:cNvPr>
          <p:cNvSpPr/>
          <p:nvPr/>
        </p:nvSpPr>
        <p:spPr>
          <a:xfrm>
            <a:off x="996968" y="1400302"/>
            <a:ext cx="226800" cy="0"/>
          </a:xfrm>
          <a:prstGeom prst="line">
            <a:avLst/>
          </a:prstGeom>
          <a:ln w="12700">
            <a:solidFill>
              <a:schemeClr val="tx2">
                <a:lumMod val="50000"/>
                <a:lumOff val="50000"/>
              </a:schemeClr>
            </a:solidFill>
            <a:miter lim="400000"/>
          </a:ln>
        </p:spPr>
        <p:txBody>
          <a:bodyPr lIns="25400" tIns="25400" rIns="25400" bIns="25400" anchor="ctr"/>
          <a:lstStyle/>
          <a:p>
            <a:pPr algn="ctr">
              <a:lnSpc>
                <a:spcPct val="100000"/>
              </a:lnSpc>
              <a:defRPr sz="3200" spc="0">
                <a:solidFill>
                  <a:srgbClr val="000000"/>
                </a:solidFill>
                <a:latin typeface="Helvetica Light"/>
                <a:ea typeface="Helvetica Light"/>
                <a:cs typeface="Helvetica Light"/>
                <a:sym typeface="Helvetica Light"/>
              </a:defRPr>
            </a:pPr>
            <a:endParaRPr sz="1600">
              <a:latin typeface=""/>
              <a:sym typeface=""/>
            </a:endParaRPr>
          </a:p>
        </p:txBody>
      </p:sp>
      <p:sp>
        <p:nvSpPr>
          <p:cNvPr id="25" name="文本框 24">
            <a:extLst>
              <a:ext uri="{FF2B5EF4-FFF2-40B4-BE49-F238E27FC236}">
                <a16:creationId xmlns:a16="http://schemas.microsoft.com/office/drawing/2014/main" id="{70CE1D89-21C8-4E78-8893-FACD9E7EAE21}"/>
              </a:ext>
            </a:extLst>
          </p:cNvPr>
          <p:cNvSpPr txBox="1"/>
          <p:nvPr/>
        </p:nvSpPr>
        <p:spPr>
          <a:xfrm>
            <a:off x="353406" y="258175"/>
            <a:ext cx="1143711" cy="1384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900" spc="23" dirty="0">
                <a:solidFill>
                  <a:srgbClr val="CBB057"/>
                </a:solidFill>
                <a:sym typeface="Helvetica"/>
              </a:rPr>
              <a:t>Chen Su &amp; Oliver</a:t>
            </a:r>
            <a:r>
              <a:rPr lang="zh-CN" altLang="en-US" sz="900" spc="23" dirty="0">
                <a:solidFill>
                  <a:srgbClr val="CBB057"/>
                </a:solidFill>
                <a:sym typeface="Helvetica"/>
              </a:rPr>
              <a:t> </a:t>
            </a:r>
            <a:r>
              <a:rPr lang="en-US" altLang="zh-CN" sz="900" spc="23" dirty="0">
                <a:solidFill>
                  <a:srgbClr val="CBB057"/>
                </a:solidFill>
                <a:sym typeface="Helvetica"/>
              </a:rPr>
              <a:t>Stiff</a:t>
            </a:r>
          </a:p>
        </p:txBody>
      </p:sp>
      <p:sp>
        <p:nvSpPr>
          <p:cNvPr id="26" name="文本框 25">
            <a:extLst>
              <a:ext uri="{FF2B5EF4-FFF2-40B4-BE49-F238E27FC236}">
                <a16:creationId xmlns:a16="http://schemas.microsoft.com/office/drawing/2014/main" id="{3CDC095F-BD8F-497E-9E33-2B98AA963249}"/>
              </a:ext>
            </a:extLst>
          </p:cNvPr>
          <p:cNvSpPr txBox="1"/>
          <p:nvPr/>
        </p:nvSpPr>
        <p:spPr>
          <a:xfrm>
            <a:off x="946390" y="854909"/>
            <a:ext cx="2162451" cy="2923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1900" i="1" spc="23" dirty="0">
                <a:solidFill>
                  <a:schemeClr val="tx2">
                    <a:lumMod val="50000"/>
                    <a:lumOff val="50000"/>
                  </a:schemeClr>
                </a:solidFill>
                <a:latin typeface=""/>
                <a:sym typeface=""/>
              </a:rPr>
              <a:t>COVID-19 Tracking</a:t>
            </a:r>
          </a:p>
        </p:txBody>
      </p:sp>
      <p:sp>
        <p:nvSpPr>
          <p:cNvPr id="22" name="文本框 21">
            <a:extLst>
              <a:ext uri="{FF2B5EF4-FFF2-40B4-BE49-F238E27FC236}">
                <a16:creationId xmlns:a16="http://schemas.microsoft.com/office/drawing/2014/main" id="{91A1E0BE-E1C3-4925-9ECA-75CFFC2DDA5C}"/>
              </a:ext>
            </a:extLst>
          </p:cNvPr>
          <p:cNvSpPr txBox="1"/>
          <p:nvPr/>
        </p:nvSpPr>
        <p:spPr>
          <a:xfrm>
            <a:off x="446493" y="6620717"/>
            <a:ext cx="530594" cy="1538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defRPr/>
            </a:pPr>
            <a:r>
              <a:rPr lang="en-US" altLang="zh-CN" sz="1000" dirty="0">
                <a:solidFill>
                  <a:schemeClr val="accent1"/>
                </a:solidFill>
                <a:latin typeface=""/>
                <a:sym typeface=""/>
              </a:rPr>
              <a:t>Slide / </a:t>
            </a:r>
            <a:fld id="{B8B2F8D5-75BF-6248-8890-FC7354421522}" type="slidenum">
              <a:rPr lang="en-US" altLang="zh-CN" sz="1000">
                <a:solidFill>
                  <a:schemeClr val="accent1"/>
                </a:solidFill>
                <a:latin typeface=""/>
                <a:sym typeface=""/>
              </a:rPr>
              <a:pPr defTabSz="412750" hangingPunct="0">
                <a:defRPr/>
              </a:pPr>
              <a:t>3</a:t>
            </a:fld>
            <a:endParaRPr lang="en-US" altLang="zh-CN" sz="1000" dirty="0">
              <a:solidFill>
                <a:schemeClr val="accent1"/>
              </a:solidFill>
              <a:latin typeface=""/>
              <a:sym typeface=""/>
            </a:endParaRPr>
          </a:p>
        </p:txBody>
      </p:sp>
      <p:sp>
        <p:nvSpPr>
          <p:cNvPr id="27" name="Rounded Rectangle">
            <a:extLst>
              <a:ext uri="{FF2B5EF4-FFF2-40B4-BE49-F238E27FC236}">
                <a16:creationId xmlns:a16="http://schemas.microsoft.com/office/drawing/2014/main" id="{9B31BFB1-09E2-1844-832B-C8015FD50E1A}"/>
              </a:ext>
            </a:extLst>
          </p:cNvPr>
          <p:cNvSpPr/>
          <p:nvPr/>
        </p:nvSpPr>
        <p:spPr>
          <a:xfrm rot="2700000">
            <a:off x="6727086" y="415595"/>
            <a:ext cx="1051834" cy="1051834"/>
          </a:xfrm>
          <a:prstGeom prst="ellipse">
            <a:avLst/>
          </a:prstGeom>
          <a:ln w="6350">
            <a:solidFill>
              <a:srgbClr val="CBB057"/>
            </a:solidFill>
            <a:miter lim="400000"/>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28" name="Rounded Rectangle">
            <a:extLst>
              <a:ext uri="{FF2B5EF4-FFF2-40B4-BE49-F238E27FC236}">
                <a16:creationId xmlns:a16="http://schemas.microsoft.com/office/drawing/2014/main" id="{EFBF818C-07E1-D24F-9AC0-13C96503AA31}"/>
              </a:ext>
            </a:extLst>
          </p:cNvPr>
          <p:cNvSpPr/>
          <p:nvPr/>
        </p:nvSpPr>
        <p:spPr>
          <a:xfrm>
            <a:off x="7094253" y="240361"/>
            <a:ext cx="317501" cy="317501"/>
          </a:xfrm>
          <a:prstGeom prst="ellipse">
            <a:avLst/>
          </a:prstGeom>
          <a:solidFill>
            <a:srgbClr val="CBB057"/>
          </a:solidFill>
          <a:ln w="12700">
            <a:miter lim="400000"/>
          </a:ln>
        </p:spPr>
        <p:txBody>
          <a:bodyPr lIns="25400" tIns="25400" rIns="25400" bIns="25400" anchor="ctr"/>
          <a:lstStyle/>
          <a:p>
            <a:pPr algn="ctr" defTabSz="228600">
              <a:defRPr sz="2000" spc="0">
                <a:solidFill>
                  <a:srgbClr val="FFFFFF"/>
                </a:solidFill>
              </a:defRPr>
            </a:pPr>
            <a:r>
              <a:rPr lang="en-US" altLang="zh-CN" sz="1000">
                <a:latin typeface=""/>
                <a:sym typeface=""/>
              </a:rPr>
              <a:t>1</a:t>
            </a:r>
            <a:endParaRPr sz="1000">
              <a:latin typeface=""/>
              <a:sym typeface=""/>
            </a:endParaRPr>
          </a:p>
        </p:txBody>
      </p:sp>
      <p:sp>
        <p:nvSpPr>
          <p:cNvPr id="30" name="文本框 29">
            <a:extLst>
              <a:ext uri="{FF2B5EF4-FFF2-40B4-BE49-F238E27FC236}">
                <a16:creationId xmlns:a16="http://schemas.microsoft.com/office/drawing/2014/main" id="{193F9895-3236-0949-AC2B-46C2320BB2EB}"/>
              </a:ext>
            </a:extLst>
          </p:cNvPr>
          <p:cNvSpPr txBox="1"/>
          <p:nvPr/>
        </p:nvSpPr>
        <p:spPr>
          <a:xfrm>
            <a:off x="6367504" y="1784299"/>
            <a:ext cx="1770997" cy="61555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zh-CN" altLang="zh-CN" sz="1000" dirty="0">
                <a:solidFill>
                  <a:srgbClr val="CBB057"/>
                </a:solidFill>
                <a:latin typeface="Arial" panose="020B0604020202020204" pitchFamily="34" charset="0"/>
                <a:ea typeface="FZZDHJW--GB1-0"/>
              </a:rPr>
              <a:t>1.Visualise data on a country-wide basis </a:t>
            </a:r>
            <a:r>
              <a:rPr lang="en-US" altLang="zh-CN" sz="1000" dirty="0">
                <a:solidFill>
                  <a:srgbClr val="CBB057"/>
                </a:solidFill>
                <a:latin typeface="Arial" panose="020B0604020202020204" pitchFamily="34" charset="0"/>
                <a:ea typeface="FZZDHJW--GB1-0"/>
              </a:rPr>
              <a:t>all the way </a:t>
            </a:r>
            <a:r>
              <a:rPr lang="zh-CN" altLang="zh-CN" sz="1000" dirty="0">
                <a:solidFill>
                  <a:srgbClr val="CBB057"/>
                </a:solidFill>
                <a:latin typeface="Arial" panose="020B0604020202020204" pitchFamily="34" charset="0"/>
                <a:ea typeface="FZZDHJW--GB1-0"/>
              </a:rPr>
              <a:t>down to</a:t>
            </a:r>
            <a:br>
              <a:rPr lang="zh-CN" altLang="zh-CN" sz="1000" dirty="0">
                <a:solidFill>
                  <a:srgbClr val="CBB057"/>
                </a:solidFill>
                <a:latin typeface="Arial" panose="020B0604020202020204" pitchFamily="34" charset="0"/>
                <a:ea typeface="FZZDHJW--GB1-0"/>
              </a:rPr>
            </a:br>
            <a:r>
              <a:rPr lang="zh-CN" altLang="zh-CN" sz="1000" dirty="0">
                <a:solidFill>
                  <a:srgbClr val="CBB057"/>
                </a:solidFill>
                <a:latin typeface="Arial" panose="020B0604020202020204" pitchFamily="34" charset="0"/>
                <a:ea typeface="FZZDHJW--GB1-0"/>
              </a:rPr>
              <a:t>a single postcode</a:t>
            </a:r>
            <a:endParaRPr lang="zh-CN" altLang="zh-CN" sz="1000" dirty="0">
              <a:solidFill>
                <a:srgbClr val="CBB057"/>
              </a:solidFill>
              <a:latin typeface="Arial" panose="020B0604020202020204" pitchFamily="34" charset="0"/>
            </a:endParaRPr>
          </a:p>
          <a:p>
            <a:pPr algn="ctr" defTabSz="412750" hangingPunct="0"/>
            <a:endParaRPr lang="en-US" altLang="zh-CN" sz="1000" spc="23" dirty="0">
              <a:solidFill>
                <a:schemeClr val="accent2"/>
              </a:solidFill>
              <a:latin typeface="+mj-lt"/>
              <a:sym typeface="Helvetica"/>
            </a:endParaRPr>
          </a:p>
        </p:txBody>
      </p:sp>
      <p:sp>
        <p:nvSpPr>
          <p:cNvPr id="31" name="文本框 30">
            <a:extLst>
              <a:ext uri="{FF2B5EF4-FFF2-40B4-BE49-F238E27FC236}">
                <a16:creationId xmlns:a16="http://schemas.microsoft.com/office/drawing/2014/main" id="{9443A032-46A2-9F44-A9EA-514F2C6862F6}"/>
              </a:ext>
            </a:extLst>
          </p:cNvPr>
          <p:cNvSpPr txBox="1"/>
          <p:nvPr/>
        </p:nvSpPr>
        <p:spPr>
          <a:xfrm>
            <a:off x="6059783" y="2449270"/>
            <a:ext cx="2386439" cy="103874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lnSpc>
                <a:spcPct val="150000"/>
              </a:lnSpc>
            </a:pPr>
            <a:r>
              <a:rPr lang="en-US" altLang="zh-CN" sz="900" spc="23" dirty="0">
                <a:solidFill>
                  <a:schemeClr val="tx2">
                    <a:lumMod val="75000"/>
                    <a:lumOff val="25000"/>
                  </a:schemeClr>
                </a:solidFill>
                <a:latin typeface=""/>
                <a:sym typeface=""/>
              </a:rPr>
              <a:t>The platform allows for accurate visualisation of diagnostics at global, national, and regional scales.</a:t>
            </a:r>
          </a:p>
          <a:p>
            <a:pPr algn="ctr" defTabSz="412750" hangingPunct="0">
              <a:lnSpc>
                <a:spcPct val="150000"/>
              </a:lnSpc>
            </a:pPr>
            <a:r>
              <a:rPr lang="en-US" altLang="zh-CN" sz="900" spc="23" dirty="0">
                <a:solidFill>
                  <a:schemeClr val="tx2">
                    <a:lumMod val="75000"/>
                    <a:lumOff val="25000"/>
                  </a:schemeClr>
                </a:solidFill>
                <a:latin typeface=""/>
                <a:sym typeface=""/>
              </a:rPr>
              <a:t>UK-&gt;England-&gt;London-&gt;Westminster</a:t>
            </a:r>
          </a:p>
          <a:p>
            <a:pPr algn="ctr" defTabSz="412750" hangingPunct="0">
              <a:lnSpc>
                <a:spcPct val="150000"/>
              </a:lnSpc>
            </a:pPr>
            <a:r>
              <a:rPr lang="en-US" altLang="zh-CN" sz="900" spc="23" dirty="0">
                <a:solidFill>
                  <a:schemeClr val="tx2">
                    <a:lumMod val="75000"/>
                    <a:lumOff val="25000"/>
                  </a:schemeClr>
                </a:solidFill>
                <a:latin typeface=""/>
                <a:sym typeface=""/>
              </a:rPr>
              <a:t>-&gt;Knightsbridge and Belgravia-&gt;SW7 2AZ</a:t>
            </a:r>
          </a:p>
        </p:txBody>
      </p:sp>
      <p:pic>
        <p:nvPicPr>
          <p:cNvPr id="34" name="图片占位符 14">
            <a:extLst>
              <a:ext uri="{FF2B5EF4-FFF2-40B4-BE49-F238E27FC236}">
                <a16:creationId xmlns:a16="http://schemas.microsoft.com/office/drawing/2014/main" id="{B484939F-D99F-E242-BF9E-889490A3BA47}"/>
              </a:ext>
            </a:extLst>
          </p:cNvPr>
          <p:cNvPicPr>
            <a:picLocks noChangeAspect="1"/>
          </p:cNvPicPr>
          <p:nvPr/>
        </p:nvPicPr>
        <p:blipFill>
          <a:blip r:embed="rId3"/>
          <a:srcRect l="12500" r="12500"/>
          <a:stretch>
            <a:fillRect/>
          </a:stretch>
        </p:blipFill>
        <p:spPr>
          <a:xfrm>
            <a:off x="201364" y="1590841"/>
            <a:ext cx="2461528" cy="2461529"/>
          </a:xfrm>
          <a:custGeom>
            <a:avLst/>
            <a:gdLst>
              <a:gd name="connsiteX0" fmla="*/ 3372159 w 6744318"/>
              <a:gd name="connsiteY0" fmla="*/ 0 h 6744319"/>
              <a:gd name="connsiteX1" fmla="*/ 4927973 w 6744318"/>
              <a:gd name="connsiteY1" fmla="*/ 511470 h 6744319"/>
              <a:gd name="connsiteX2" fmla="*/ 5617149 w 6744318"/>
              <a:gd name="connsiteY2" fmla="*/ 1127170 h 6744319"/>
              <a:gd name="connsiteX3" fmla="*/ 6232848 w 6744318"/>
              <a:gd name="connsiteY3" fmla="*/ 1816346 h 6744319"/>
              <a:gd name="connsiteX4" fmla="*/ 6232848 w 6744318"/>
              <a:gd name="connsiteY4" fmla="*/ 4927973 h 6744319"/>
              <a:gd name="connsiteX5" fmla="*/ 5617149 w 6744318"/>
              <a:gd name="connsiteY5" fmla="*/ 5617149 h 6744319"/>
              <a:gd name="connsiteX6" fmla="*/ 4927973 w 6744318"/>
              <a:gd name="connsiteY6" fmla="*/ 6232849 h 6744319"/>
              <a:gd name="connsiteX7" fmla="*/ 1816346 w 6744318"/>
              <a:gd name="connsiteY7" fmla="*/ 6232849 h 6744319"/>
              <a:gd name="connsiteX8" fmla="*/ 1127169 w 6744318"/>
              <a:gd name="connsiteY8" fmla="*/ 5617149 h 6744319"/>
              <a:gd name="connsiteX9" fmla="*/ 511470 w 6744318"/>
              <a:gd name="connsiteY9" fmla="*/ 4927973 h 6744319"/>
              <a:gd name="connsiteX10" fmla="*/ 511470 w 6744318"/>
              <a:gd name="connsiteY10" fmla="*/ 1816346 h 6744319"/>
              <a:gd name="connsiteX11" fmla="*/ 1127169 w 6744318"/>
              <a:gd name="connsiteY11" fmla="*/ 1127170 h 6744319"/>
              <a:gd name="connsiteX12" fmla="*/ 1816346 w 6744318"/>
              <a:gd name="connsiteY12" fmla="*/ 511470 h 6744319"/>
              <a:gd name="connsiteX13" fmla="*/ 3372159 w 6744318"/>
              <a:gd name="connsiteY13" fmla="*/ 0 h 674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44318" h="6744319">
                <a:moveTo>
                  <a:pt x="3372159" y="0"/>
                </a:moveTo>
                <a:cubicBezTo>
                  <a:pt x="3918810" y="0"/>
                  <a:pt x="4465460" y="170490"/>
                  <a:pt x="4927973" y="511470"/>
                </a:cubicBezTo>
                <a:cubicBezTo>
                  <a:pt x="5254683" y="764704"/>
                  <a:pt x="5550560" y="1060581"/>
                  <a:pt x="5617149" y="1127170"/>
                </a:cubicBezTo>
                <a:cubicBezTo>
                  <a:pt x="5683737" y="1193758"/>
                  <a:pt x="5979614" y="1489635"/>
                  <a:pt x="6232848" y="1816346"/>
                </a:cubicBezTo>
                <a:cubicBezTo>
                  <a:pt x="6914808" y="2741371"/>
                  <a:pt x="6914808" y="4002948"/>
                  <a:pt x="6232848" y="4927973"/>
                </a:cubicBezTo>
                <a:cubicBezTo>
                  <a:pt x="5979614" y="5254684"/>
                  <a:pt x="5683737" y="5550561"/>
                  <a:pt x="5617149" y="5617149"/>
                </a:cubicBezTo>
                <a:cubicBezTo>
                  <a:pt x="5550560" y="5683739"/>
                  <a:pt x="5254683" y="5979615"/>
                  <a:pt x="4927973" y="6232849"/>
                </a:cubicBezTo>
                <a:cubicBezTo>
                  <a:pt x="4002947" y="6914809"/>
                  <a:pt x="2741371" y="6914809"/>
                  <a:pt x="1816346" y="6232849"/>
                </a:cubicBezTo>
                <a:cubicBezTo>
                  <a:pt x="1489635" y="5979615"/>
                  <a:pt x="1193758" y="5683739"/>
                  <a:pt x="1127169" y="5617149"/>
                </a:cubicBezTo>
                <a:cubicBezTo>
                  <a:pt x="1060581" y="5550561"/>
                  <a:pt x="764704" y="5254684"/>
                  <a:pt x="511470" y="4927973"/>
                </a:cubicBezTo>
                <a:cubicBezTo>
                  <a:pt x="-170490" y="4002948"/>
                  <a:pt x="-170490" y="2741371"/>
                  <a:pt x="511470" y="1816346"/>
                </a:cubicBezTo>
                <a:cubicBezTo>
                  <a:pt x="764704" y="1489635"/>
                  <a:pt x="1060581" y="1193758"/>
                  <a:pt x="1127169" y="1127170"/>
                </a:cubicBezTo>
                <a:cubicBezTo>
                  <a:pt x="1193758" y="1060581"/>
                  <a:pt x="1489635" y="764704"/>
                  <a:pt x="1816346" y="511470"/>
                </a:cubicBezTo>
                <a:cubicBezTo>
                  <a:pt x="2278859" y="170490"/>
                  <a:pt x="2825509" y="0"/>
                  <a:pt x="3372159" y="0"/>
                </a:cubicBezTo>
                <a:close/>
              </a:path>
            </a:pathLst>
          </a:custGeom>
        </p:spPr>
      </p:pic>
      <p:sp>
        <p:nvSpPr>
          <p:cNvPr id="3" name="文本框 2">
            <a:extLst>
              <a:ext uri="{FF2B5EF4-FFF2-40B4-BE49-F238E27FC236}">
                <a16:creationId xmlns:a16="http://schemas.microsoft.com/office/drawing/2014/main" id="{626D7E4D-C19A-DA4A-9153-36D0D5904F0F}"/>
              </a:ext>
            </a:extLst>
          </p:cNvPr>
          <p:cNvSpPr txBox="1"/>
          <p:nvPr/>
        </p:nvSpPr>
        <p:spPr>
          <a:xfrm>
            <a:off x="1638943" y="1246413"/>
            <a:ext cx="2364237" cy="307777"/>
          </a:xfrm>
          <a:prstGeom prst="rect">
            <a:avLst/>
          </a:prstGeom>
          <a:noFill/>
        </p:spPr>
        <p:txBody>
          <a:bodyPr wrap="none" rtlCol="0">
            <a:spAutoFit/>
          </a:bodyPr>
          <a:lstStyle/>
          <a:p>
            <a:r>
              <a:rPr lang="en-US" altLang="zh-CN" sz="1400" i="1" spc="23" dirty="0">
                <a:solidFill>
                  <a:schemeClr val="tx2">
                    <a:lumMod val="50000"/>
                    <a:lumOff val="50000"/>
                  </a:schemeClr>
                </a:solidFill>
                <a:latin typeface=""/>
                <a:sym typeface=""/>
              </a:rPr>
              <a:t>Data visualisation platform</a:t>
            </a:r>
            <a:endParaRPr kumimoji="1" lang="zh-CN" altLang="en-US" sz="1400" dirty="0"/>
          </a:p>
        </p:txBody>
      </p:sp>
      <p:pic>
        <p:nvPicPr>
          <p:cNvPr id="35" name="图片 34" descr="手机屏幕截图&#10;&#10;描述已自动生成">
            <a:extLst>
              <a:ext uri="{FF2B5EF4-FFF2-40B4-BE49-F238E27FC236}">
                <a16:creationId xmlns:a16="http://schemas.microsoft.com/office/drawing/2014/main" id="{21C91066-26D3-3D4F-9F8A-DFC3871CAA4F}"/>
              </a:ext>
            </a:extLst>
          </p:cNvPr>
          <p:cNvPicPr>
            <a:picLocks noChangeAspect="1"/>
          </p:cNvPicPr>
          <p:nvPr/>
        </p:nvPicPr>
        <p:blipFill>
          <a:blip r:embed="rId4">
            <a:alphaModFix/>
            <a:extLst>
              <a:ext uri="{BEBA8EAE-BF5A-486C-A8C5-ECC9F3942E4B}">
                <a14:imgProps xmlns:a14="http://schemas.microsoft.com/office/drawing/2010/main">
                  <a14:imgLayer r:embed="rId5">
                    <a14:imgEffect>
                      <a14:sharpenSoften amount="6000"/>
                    </a14:imgEffect>
                    <a14:imgEffect>
                      <a14:brightnessContrast bright="1000" contrast="5000"/>
                    </a14:imgEffect>
                  </a14:imgLayer>
                </a14:imgProps>
              </a:ext>
            </a:extLst>
          </a:blip>
          <a:stretch>
            <a:fillRect/>
          </a:stretch>
        </p:blipFill>
        <p:spPr>
          <a:xfrm>
            <a:off x="1497116" y="3413061"/>
            <a:ext cx="4309853" cy="3186764"/>
          </a:xfrm>
          <a:prstGeom prst="rect">
            <a:avLst/>
          </a:prstGeom>
          <a:scene3d>
            <a:camera prst="orthographicFront"/>
            <a:lightRig rig="threePt" dir="t"/>
          </a:scene3d>
          <a:sp3d prstMaterial="dkEdge"/>
        </p:spPr>
      </p:pic>
      <p:pic>
        <p:nvPicPr>
          <p:cNvPr id="5" name="图片 4" descr="图片包含 游戏机, 食物&#10;&#10;描述已自动生成">
            <a:extLst>
              <a:ext uri="{FF2B5EF4-FFF2-40B4-BE49-F238E27FC236}">
                <a16:creationId xmlns:a16="http://schemas.microsoft.com/office/drawing/2014/main" id="{F2CBB22F-D486-9D48-808F-55080AAB47AF}"/>
              </a:ext>
            </a:extLst>
          </p:cNvPr>
          <p:cNvPicPr>
            <a:picLocks noChangeAspect="1"/>
          </p:cNvPicPr>
          <p:nvPr/>
        </p:nvPicPr>
        <p:blipFill>
          <a:blip r:embed="rId6"/>
          <a:stretch>
            <a:fillRect/>
          </a:stretch>
        </p:blipFill>
        <p:spPr>
          <a:xfrm>
            <a:off x="6893194" y="667123"/>
            <a:ext cx="748606" cy="627038"/>
          </a:xfrm>
          <a:prstGeom prst="rect">
            <a:avLst/>
          </a:prstGeom>
        </p:spPr>
      </p:pic>
      <p:pic>
        <p:nvPicPr>
          <p:cNvPr id="1025" name="Picture 1" descr="page1image28268112">
            <a:extLst>
              <a:ext uri="{FF2B5EF4-FFF2-40B4-BE49-F238E27FC236}">
                <a16:creationId xmlns:a16="http://schemas.microsoft.com/office/drawing/2014/main" id="{4FF353A1-F82F-7743-9262-95CE94FC89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118" y="309438"/>
            <a:ext cx="1714500" cy="29238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图片包含 游戏机, 画&#10;&#10;描述已自动生成">
            <a:extLst>
              <a:ext uri="{FF2B5EF4-FFF2-40B4-BE49-F238E27FC236}">
                <a16:creationId xmlns:a16="http://schemas.microsoft.com/office/drawing/2014/main" id="{228E4074-04C0-7144-87E4-726767736510}"/>
              </a:ext>
            </a:extLst>
          </p:cNvPr>
          <p:cNvPicPr>
            <a:picLocks noChangeAspect="1"/>
          </p:cNvPicPr>
          <p:nvPr/>
        </p:nvPicPr>
        <p:blipFill>
          <a:blip r:embed="rId8"/>
          <a:stretch>
            <a:fillRect/>
          </a:stretch>
        </p:blipFill>
        <p:spPr>
          <a:xfrm>
            <a:off x="9909785" y="708044"/>
            <a:ext cx="754409" cy="586117"/>
          </a:xfrm>
          <a:prstGeom prst="rect">
            <a:avLst/>
          </a:prstGeom>
        </p:spPr>
      </p:pic>
      <p:pic>
        <p:nvPicPr>
          <p:cNvPr id="12" name="图片 11" descr="卡通人物&#10;&#10;描述已自动生成">
            <a:extLst>
              <a:ext uri="{FF2B5EF4-FFF2-40B4-BE49-F238E27FC236}">
                <a16:creationId xmlns:a16="http://schemas.microsoft.com/office/drawing/2014/main" id="{2307DD8B-9B25-E847-ACBC-CFDE8B057CDF}"/>
              </a:ext>
            </a:extLst>
          </p:cNvPr>
          <p:cNvPicPr>
            <a:picLocks noChangeAspect="1"/>
          </p:cNvPicPr>
          <p:nvPr/>
        </p:nvPicPr>
        <p:blipFill>
          <a:blip r:embed="rId9"/>
          <a:stretch>
            <a:fillRect/>
          </a:stretch>
        </p:blipFill>
        <p:spPr>
          <a:xfrm>
            <a:off x="9881790" y="4052370"/>
            <a:ext cx="782404" cy="562688"/>
          </a:xfrm>
          <a:prstGeom prst="rect">
            <a:avLst/>
          </a:prstGeom>
        </p:spPr>
      </p:pic>
      <p:sp>
        <p:nvSpPr>
          <p:cNvPr id="13" name="文本框 12">
            <a:extLst>
              <a:ext uri="{FF2B5EF4-FFF2-40B4-BE49-F238E27FC236}">
                <a16:creationId xmlns:a16="http://schemas.microsoft.com/office/drawing/2014/main" id="{A0BC1DC6-CF04-2142-9D58-B0C6C805780C}"/>
              </a:ext>
            </a:extLst>
          </p:cNvPr>
          <p:cNvSpPr txBox="1"/>
          <p:nvPr/>
        </p:nvSpPr>
        <p:spPr>
          <a:xfrm>
            <a:off x="9064137" y="5006443"/>
            <a:ext cx="2919389" cy="600164"/>
          </a:xfrm>
          <a:prstGeom prst="rect">
            <a:avLst/>
          </a:prstGeom>
          <a:noFill/>
        </p:spPr>
        <p:txBody>
          <a:bodyPr wrap="none" rtlCol="0">
            <a:spAutoFit/>
          </a:bodyPr>
          <a:lstStyle/>
          <a:p>
            <a:r>
              <a:rPr lang="en" altLang="zh-CN" sz="1100" dirty="0">
                <a:solidFill>
                  <a:schemeClr val="accent1"/>
                </a:solidFill>
                <a:latin typeface="Arial" panose="020B0604020202020204" pitchFamily="34" charset="0"/>
                <a:cs typeface="Arial" panose="020B0604020202020204" pitchFamily="34" charset="0"/>
              </a:rPr>
              <a:t>4.User-friendly uploading and administrator </a:t>
            </a:r>
          </a:p>
          <a:p>
            <a:r>
              <a:rPr lang="en" altLang="zh-CN" sz="1100" dirty="0">
                <a:solidFill>
                  <a:schemeClr val="accent1"/>
                </a:solidFill>
                <a:latin typeface="Arial" panose="020B0604020202020204" pitchFamily="34" charset="0"/>
                <a:cs typeface="Arial" panose="020B0604020202020204" pitchFamily="34" charset="0"/>
              </a:rPr>
              <a:t>interfaces </a:t>
            </a:r>
          </a:p>
          <a:p>
            <a:endParaRPr kumimoji="1" lang="zh-CN" altLang="en-US" sz="1100" dirty="0">
              <a:solidFill>
                <a:schemeClr val="accent1"/>
              </a:solidFill>
              <a:latin typeface="Arial" panose="020B0604020202020204" pitchFamily="34" charset="0"/>
              <a:cs typeface="Arial" panose="020B0604020202020204" pitchFamily="34" charset="0"/>
            </a:endParaRPr>
          </a:p>
        </p:txBody>
      </p:sp>
      <p:pic>
        <p:nvPicPr>
          <p:cNvPr id="49" name="Picture 3" descr="page2image11358064">
            <a:extLst>
              <a:ext uri="{FF2B5EF4-FFF2-40B4-BE49-F238E27FC236}">
                <a16:creationId xmlns:a16="http://schemas.microsoft.com/office/drawing/2014/main" id="{18BA82E7-E6BD-A14A-8FF5-D37657D4EB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5428" y="3980450"/>
            <a:ext cx="744139" cy="744139"/>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a:extLst>
              <a:ext uri="{FF2B5EF4-FFF2-40B4-BE49-F238E27FC236}">
                <a16:creationId xmlns:a16="http://schemas.microsoft.com/office/drawing/2014/main" id="{77A6C6B3-B9F3-0E45-8B7F-F5C7C573F1D3}"/>
              </a:ext>
            </a:extLst>
          </p:cNvPr>
          <p:cNvPicPr>
            <a:picLocks noChangeAspect="1"/>
          </p:cNvPicPr>
          <p:nvPr/>
        </p:nvPicPr>
        <p:blipFill>
          <a:blip r:embed="rId11"/>
          <a:stretch>
            <a:fillRect/>
          </a:stretch>
        </p:blipFill>
        <p:spPr>
          <a:xfrm>
            <a:off x="7390645" y="4378311"/>
            <a:ext cx="250331" cy="236747"/>
          </a:xfrm>
          <a:prstGeom prst="rect">
            <a:avLst/>
          </a:prstGeom>
        </p:spPr>
      </p:pic>
    </p:spTree>
    <p:extLst>
      <p:ext uri="{BB962C8B-B14F-4D97-AF65-F5344CB8AC3E}">
        <p14:creationId xmlns:p14="http://schemas.microsoft.com/office/powerpoint/2010/main" val="129685127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iterate type="lt">
                                    <p:tmPct val="10000"/>
                                  </p:iterate>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anim calcmode="lin" valueType="num">
                                      <p:cBhvr>
                                        <p:cTn id="13" dur="250" fill="hold"/>
                                        <p:tgtEl>
                                          <p:spTgt spid="26"/>
                                        </p:tgtEl>
                                        <p:attrNameLst>
                                          <p:attrName>ppt_x</p:attrName>
                                        </p:attrNameLst>
                                      </p:cBhvr>
                                      <p:tavLst>
                                        <p:tav tm="0">
                                          <p:val>
                                            <p:strVal val="#ppt_x"/>
                                          </p:val>
                                        </p:tav>
                                        <p:tav tm="100000">
                                          <p:val>
                                            <p:strVal val="#ppt_x"/>
                                          </p:val>
                                        </p:tav>
                                      </p:tavLst>
                                    </p:anim>
                                    <p:anim calcmode="lin" valueType="num">
                                      <p:cBhvr>
                                        <p:cTn id="14" dur="250" fill="hold"/>
                                        <p:tgtEl>
                                          <p:spTgt spid="26"/>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750"/>
                                        <p:tgtEl>
                                          <p:spTgt spid="24"/>
                                        </p:tgtEl>
                                      </p:cBhvr>
                                    </p:animEffect>
                                  </p:childTnLst>
                                </p:cTn>
                              </p:par>
                              <p:par>
                                <p:cTn id="18" presetID="63" presetClass="path" presetSubtype="0" decel="100000" fill="hold" grpId="0" nodeType="withEffect">
                                  <p:stCondLst>
                                    <p:cond delay="0"/>
                                  </p:stCondLst>
                                  <p:childTnLst>
                                    <p:animMotion origin="layout" path="M 1.875E-6 -1.66667E-6 L 0.16614 -1.66667E-6 " pathEditMode="relative" rAng="0" ptsTypes="AA">
                                      <p:cBhvr>
                                        <p:cTn id="19" dur="750" spd="-100000" fill="hold"/>
                                        <p:tgtEl>
                                          <p:spTgt spid="24"/>
                                        </p:tgtEl>
                                        <p:attrNameLst>
                                          <p:attrName>ppt_x</p:attrName>
                                          <p:attrName>ppt_y</p:attrName>
                                        </p:attrNameLst>
                                      </p:cBhvr>
                                      <p:rCtr x="8307" y="0"/>
                                    </p:animMotion>
                                  </p:childTnLst>
                                </p:cTn>
                              </p:par>
                              <p:par>
                                <p:cTn id="20" presetID="2" presetClass="entr" presetSubtype="4" decel="100000" fill="hold" grpId="0" nodeType="withEffect">
                                  <p:stCondLst>
                                    <p:cond delay="2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dissolve">
                                      <p:cBhvr>
                                        <p:cTn id="28" dur="12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dissolve">
                                      <p:cBhvr>
                                        <p:cTn id="33" dur="12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1"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750"/>
                                        <p:tgtEl>
                                          <p:spTgt spid="28"/>
                                        </p:tgtEl>
                                      </p:cBhvr>
                                    </p:animEffect>
                                  </p:childTnLst>
                                </p:cTn>
                              </p:par>
                              <p:par>
                                <p:cTn id="39" presetID="1" presetClass="path" presetSubtype="0" fill="hold" grpId="0" nodeType="withEffect">
                                  <p:stCondLst>
                                    <p:cond delay="0"/>
                                  </p:stCondLst>
                                  <p:childTnLst>
                                    <p:animMotion origin="layout" path="M -0.00019 0.00151 C 0.0237 0.00151 0.04317 0.03554 0.04317 0.07778 C 0.04317 0.11991 0.0237 0.15452 -0.00019 0.15452 C -0.02409 0.15452 -0.04336 0.11991 -0.04336 0.07778 C -0.04336 0.03554 -0.02409 0.00151 -0.00019 0.00151 Z " pathEditMode="relative" rAng="0" ptsTypes="AAAAA">
                                      <p:cBhvr>
                                        <p:cTn id="40" dur="750" fill="hold"/>
                                        <p:tgtEl>
                                          <p:spTgt spid="28"/>
                                        </p:tgtEl>
                                        <p:attrNameLst>
                                          <p:attrName>ppt_x</p:attrName>
                                          <p:attrName>ppt_y</p:attrName>
                                        </p:attrNameLst>
                                      </p:cBhvr>
                                      <p:rCtr x="7" y="7650"/>
                                    </p:animMotion>
                                  </p:childTnLst>
                                </p:cTn>
                              </p:par>
                              <p:par>
                                <p:cTn id="41" presetID="21" presetClass="entr" presetSubtype="1"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heel(1)">
                                      <p:cBhvr>
                                        <p:cTn id="43" dur="750"/>
                                        <p:tgtEl>
                                          <p:spTgt spid="2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p:cTn id="46" dur="750" fill="hold"/>
                                        <p:tgtEl>
                                          <p:spTgt spid="30"/>
                                        </p:tgtEl>
                                        <p:attrNameLst>
                                          <p:attrName>ppt_w</p:attrName>
                                        </p:attrNameLst>
                                      </p:cBhvr>
                                      <p:tavLst>
                                        <p:tav tm="0">
                                          <p:val>
                                            <p:fltVal val="0"/>
                                          </p:val>
                                        </p:tav>
                                        <p:tav tm="100000">
                                          <p:val>
                                            <p:strVal val="#ppt_w"/>
                                          </p:val>
                                        </p:tav>
                                      </p:tavLst>
                                    </p:anim>
                                    <p:anim calcmode="lin" valueType="num">
                                      <p:cBhvr>
                                        <p:cTn id="47" dur="750" fill="hold"/>
                                        <p:tgtEl>
                                          <p:spTgt spid="30"/>
                                        </p:tgtEl>
                                        <p:attrNameLst>
                                          <p:attrName>ppt_h</p:attrName>
                                        </p:attrNameLst>
                                      </p:cBhvr>
                                      <p:tavLst>
                                        <p:tav tm="0">
                                          <p:val>
                                            <p:fltVal val="0"/>
                                          </p:val>
                                        </p:tav>
                                        <p:tav tm="100000">
                                          <p:val>
                                            <p:strVal val="#ppt_h"/>
                                          </p:val>
                                        </p:tav>
                                      </p:tavLst>
                                    </p:anim>
                                    <p:animEffect transition="in" filter="fade">
                                      <p:cBhvr>
                                        <p:cTn id="48" dur="750"/>
                                        <p:tgtEl>
                                          <p:spTgt spid="30"/>
                                        </p:tgtEl>
                                      </p:cBhvr>
                                    </p:animEffect>
                                  </p:childTnLst>
                                </p:cTn>
                              </p:par>
                              <p:par>
                                <p:cTn id="49" presetID="42"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750"/>
                                        <p:tgtEl>
                                          <p:spTgt spid="31"/>
                                        </p:tgtEl>
                                      </p:cBhvr>
                                    </p:animEffect>
                                    <p:anim calcmode="lin" valueType="num">
                                      <p:cBhvr>
                                        <p:cTn id="52" dur="750" fill="hold"/>
                                        <p:tgtEl>
                                          <p:spTgt spid="31"/>
                                        </p:tgtEl>
                                        <p:attrNameLst>
                                          <p:attrName>ppt_x</p:attrName>
                                        </p:attrNameLst>
                                      </p:cBhvr>
                                      <p:tavLst>
                                        <p:tav tm="0">
                                          <p:val>
                                            <p:strVal val="#ppt_x"/>
                                          </p:val>
                                        </p:tav>
                                        <p:tav tm="100000">
                                          <p:val>
                                            <p:strVal val="#ppt_x"/>
                                          </p:val>
                                        </p:tav>
                                      </p:tavLst>
                                    </p:anim>
                                    <p:anim calcmode="lin" valueType="num">
                                      <p:cBhvr>
                                        <p:cTn id="53" dur="750" fill="hold"/>
                                        <p:tgtEl>
                                          <p:spTgt spid="31"/>
                                        </p:tgtEl>
                                        <p:attrNameLst>
                                          <p:attrName>ppt_y</p:attrName>
                                        </p:attrNameLst>
                                      </p:cBhvr>
                                      <p:tavLst>
                                        <p:tav tm="0">
                                          <p:val>
                                            <p:strVal val="#ppt_y+.1"/>
                                          </p:val>
                                        </p:tav>
                                        <p:tav tm="100000">
                                          <p:val>
                                            <p:strVal val="#ppt_y"/>
                                          </p:val>
                                        </p:tav>
                                      </p:tavLst>
                                    </p:anim>
                                  </p:childTnLst>
                                </p:cTn>
                              </p:par>
                              <p:par>
                                <p:cTn id="54" presetID="5" presetClass="entr" presetSubtype="1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checkerboard(across)">
                                      <p:cBhvr>
                                        <p:cTn id="56" dur="750"/>
                                        <p:tgtEl>
                                          <p:spTgt spid="5"/>
                                        </p:tgtEl>
                                      </p:cBhvr>
                                    </p:animEffect>
                                  </p:childTnLst>
                                </p:cTn>
                              </p:par>
                            </p:childTnLst>
                          </p:cTn>
                        </p:par>
                        <p:par>
                          <p:cTn id="57" fill="hold">
                            <p:stCondLst>
                              <p:cond delay="750"/>
                            </p:stCondLst>
                            <p:childTnLst>
                              <p:par>
                                <p:cTn id="58" presetID="10" presetClass="entr" presetSubtype="0" fill="hold" grpId="1" nodeType="afterEffect">
                                  <p:stCondLst>
                                    <p:cond delay="0"/>
                                  </p:stCondLst>
                                  <p:childTnLst>
                                    <p:set>
                                      <p:cBhvr>
                                        <p:cTn id="59" dur="1" fill="hold">
                                          <p:stCondLst>
                                            <p:cond delay="0"/>
                                          </p:stCondLst>
                                        </p:cTn>
                                        <p:tgtEl>
                                          <p:spTgt spid="196"/>
                                        </p:tgtEl>
                                        <p:attrNameLst>
                                          <p:attrName>style.visibility</p:attrName>
                                        </p:attrNameLst>
                                      </p:cBhvr>
                                      <p:to>
                                        <p:strVal val="visible"/>
                                      </p:to>
                                    </p:set>
                                    <p:animEffect transition="in" filter="fade">
                                      <p:cBhvr>
                                        <p:cTn id="60" dur="750"/>
                                        <p:tgtEl>
                                          <p:spTgt spid="196"/>
                                        </p:tgtEl>
                                      </p:cBhvr>
                                    </p:animEffect>
                                  </p:childTnLst>
                                </p:cTn>
                              </p:par>
                              <p:par>
                                <p:cTn id="61" presetID="1" presetClass="path" presetSubtype="0" fill="hold" grpId="0" nodeType="withEffect">
                                  <p:stCondLst>
                                    <p:cond delay="0"/>
                                  </p:stCondLst>
                                  <p:childTnLst>
                                    <p:animMotion origin="layout" path="M -0.00019 0.00151 C 0.0237 0.00151 0.04317 0.03554 0.04317 0.07778 C 0.04317 0.11991 0.0237 0.15452 -0.00019 0.15452 C -0.02409 0.15452 -0.04336 0.11991 -0.04336 0.07778 C -0.04336 0.03554 -0.02409 0.00151 -0.00019 0.00151 Z " pathEditMode="relative" rAng="0" ptsTypes="AAAAA">
                                      <p:cBhvr>
                                        <p:cTn id="62" dur="750" fill="hold"/>
                                        <p:tgtEl>
                                          <p:spTgt spid="196"/>
                                        </p:tgtEl>
                                        <p:attrNameLst>
                                          <p:attrName>ppt_x</p:attrName>
                                          <p:attrName>ppt_y</p:attrName>
                                        </p:attrNameLst>
                                      </p:cBhvr>
                                      <p:rCtr x="7" y="7650"/>
                                    </p:animMotion>
                                  </p:childTnLst>
                                </p:cTn>
                              </p:par>
                              <p:par>
                                <p:cTn id="63" presetID="21" presetClass="entr" presetSubtype="1" fill="hold" grpId="0" nodeType="withEffect">
                                  <p:stCondLst>
                                    <p:cond delay="0"/>
                                  </p:stCondLst>
                                  <p:childTnLst>
                                    <p:set>
                                      <p:cBhvr>
                                        <p:cTn id="64" dur="1" fill="hold">
                                          <p:stCondLst>
                                            <p:cond delay="0"/>
                                          </p:stCondLst>
                                        </p:cTn>
                                        <p:tgtEl>
                                          <p:spTgt spid="180"/>
                                        </p:tgtEl>
                                        <p:attrNameLst>
                                          <p:attrName>style.visibility</p:attrName>
                                        </p:attrNameLst>
                                      </p:cBhvr>
                                      <p:to>
                                        <p:strVal val="visible"/>
                                      </p:to>
                                    </p:set>
                                    <p:animEffect transition="in" filter="wheel(1)">
                                      <p:cBhvr>
                                        <p:cTn id="65" dur="750"/>
                                        <p:tgtEl>
                                          <p:spTgt spid="180"/>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p:cTn id="68" dur="750" fill="hold"/>
                                        <p:tgtEl>
                                          <p:spTgt spid="41"/>
                                        </p:tgtEl>
                                        <p:attrNameLst>
                                          <p:attrName>ppt_w</p:attrName>
                                        </p:attrNameLst>
                                      </p:cBhvr>
                                      <p:tavLst>
                                        <p:tav tm="0">
                                          <p:val>
                                            <p:fltVal val="0"/>
                                          </p:val>
                                        </p:tav>
                                        <p:tav tm="100000">
                                          <p:val>
                                            <p:strVal val="#ppt_w"/>
                                          </p:val>
                                        </p:tav>
                                      </p:tavLst>
                                    </p:anim>
                                    <p:anim calcmode="lin" valueType="num">
                                      <p:cBhvr>
                                        <p:cTn id="69" dur="750" fill="hold"/>
                                        <p:tgtEl>
                                          <p:spTgt spid="41"/>
                                        </p:tgtEl>
                                        <p:attrNameLst>
                                          <p:attrName>ppt_h</p:attrName>
                                        </p:attrNameLst>
                                      </p:cBhvr>
                                      <p:tavLst>
                                        <p:tav tm="0">
                                          <p:val>
                                            <p:fltVal val="0"/>
                                          </p:val>
                                        </p:tav>
                                        <p:tav tm="100000">
                                          <p:val>
                                            <p:strVal val="#ppt_h"/>
                                          </p:val>
                                        </p:tav>
                                      </p:tavLst>
                                    </p:anim>
                                    <p:animEffect transition="in" filter="fade">
                                      <p:cBhvr>
                                        <p:cTn id="70" dur="750"/>
                                        <p:tgtEl>
                                          <p:spTgt spid="41"/>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750"/>
                                        <p:tgtEl>
                                          <p:spTgt spid="42"/>
                                        </p:tgtEl>
                                      </p:cBhvr>
                                    </p:animEffect>
                                    <p:anim calcmode="lin" valueType="num">
                                      <p:cBhvr>
                                        <p:cTn id="74" dur="750" fill="hold"/>
                                        <p:tgtEl>
                                          <p:spTgt spid="42"/>
                                        </p:tgtEl>
                                        <p:attrNameLst>
                                          <p:attrName>ppt_x</p:attrName>
                                        </p:attrNameLst>
                                      </p:cBhvr>
                                      <p:tavLst>
                                        <p:tav tm="0">
                                          <p:val>
                                            <p:strVal val="#ppt_x"/>
                                          </p:val>
                                        </p:tav>
                                        <p:tav tm="100000">
                                          <p:val>
                                            <p:strVal val="#ppt_x"/>
                                          </p:val>
                                        </p:tav>
                                      </p:tavLst>
                                    </p:anim>
                                    <p:anim calcmode="lin" valueType="num">
                                      <p:cBhvr>
                                        <p:cTn id="75" dur="750" fill="hold"/>
                                        <p:tgtEl>
                                          <p:spTgt spid="42"/>
                                        </p:tgtEl>
                                        <p:attrNameLst>
                                          <p:attrName>ppt_y</p:attrName>
                                        </p:attrNameLst>
                                      </p:cBhvr>
                                      <p:tavLst>
                                        <p:tav tm="0">
                                          <p:val>
                                            <p:strVal val="#ppt_y+.1"/>
                                          </p:val>
                                        </p:tav>
                                        <p:tav tm="100000">
                                          <p:val>
                                            <p:strVal val="#ppt_y"/>
                                          </p:val>
                                        </p:tav>
                                      </p:tavLst>
                                    </p:anim>
                                  </p:childTnLst>
                                </p:cTn>
                              </p:par>
                              <p:par>
                                <p:cTn id="76" presetID="5" presetClass="entr" presetSubtype="10" fill="hold"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checkerboard(across)">
                                      <p:cBhvr>
                                        <p:cTn id="78" dur="750"/>
                                        <p:tgtEl>
                                          <p:spTgt spid="8"/>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197"/>
                                        </p:tgtEl>
                                        <p:attrNameLst>
                                          <p:attrName>style.visibility</p:attrName>
                                        </p:attrNameLst>
                                      </p:cBhvr>
                                      <p:to>
                                        <p:strVal val="visible"/>
                                      </p:to>
                                    </p:set>
                                    <p:animEffect transition="in" filter="fade">
                                      <p:cBhvr>
                                        <p:cTn id="82" dur="750"/>
                                        <p:tgtEl>
                                          <p:spTgt spid="197"/>
                                        </p:tgtEl>
                                      </p:cBhvr>
                                    </p:animEffect>
                                  </p:childTnLst>
                                </p:cTn>
                              </p:par>
                              <p:par>
                                <p:cTn id="83" presetID="1" presetClass="path" presetSubtype="0" fill="hold" grpId="1" nodeType="withEffect">
                                  <p:stCondLst>
                                    <p:cond delay="0"/>
                                  </p:stCondLst>
                                  <p:childTnLst>
                                    <p:animMotion origin="layout" path="M -0.0002 0.00151 C 0.0237 0.00151 0.04316 0.03554 0.04316 0.07778 C 0.04316 0.11991 0.0237 0.15452 -0.0002 0.15452 C -0.02409 0.15452 -0.04336 0.11991 -0.04336 0.07778 C -0.04336 0.03554 -0.02409 0.00151 -0.0002 0.00151 Z " pathEditMode="relative" rAng="0" ptsTypes="AAAAA">
                                      <p:cBhvr>
                                        <p:cTn id="84" dur="750" fill="hold"/>
                                        <p:tgtEl>
                                          <p:spTgt spid="197"/>
                                        </p:tgtEl>
                                        <p:attrNameLst>
                                          <p:attrName>ppt_x</p:attrName>
                                          <p:attrName>ppt_y</p:attrName>
                                        </p:attrNameLst>
                                      </p:cBhvr>
                                      <p:rCtr x="7" y="7650"/>
                                    </p:animMotion>
                                  </p:childTnLst>
                                </p:cTn>
                              </p:par>
                              <p:par>
                                <p:cTn id="85" presetID="21" presetClass="entr" presetSubtype="1" fill="hold" grpId="0" nodeType="withEffect">
                                  <p:stCondLst>
                                    <p:cond delay="0"/>
                                  </p:stCondLst>
                                  <p:childTnLst>
                                    <p:set>
                                      <p:cBhvr>
                                        <p:cTn id="86" dur="1" fill="hold">
                                          <p:stCondLst>
                                            <p:cond delay="0"/>
                                          </p:stCondLst>
                                        </p:cTn>
                                        <p:tgtEl>
                                          <p:spTgt spid="181"/>
                                        </p:tgtEl>
                                        <p:attrNameLst>
                                          <p:attrName>style.visibility</p:attrName>
                                        </p:attrNameLst>
                                      </p:cBhvr>
                                      <p:to>
                                        <p:strVal val="visible"/>
                                      </p:to>
                                    </p:set>
                                    <p:animEffect transition="in" filter="wheel(1)">
                                      <p:cBhvr>
                                        <p:cTn id="87" dur="750"/>
                                        <p:tgtEl>
                                          <p:spTgt spid="181"/>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anim calcmode="lin" valueType="num">
                                      <p:cBhvr>
                                        <p:cTn id="90" dur="750" fill="hold"/>
                                        <p:tgtEl>
                                          <p:spTgt spid="43"/>
                                        </p:tgtEl>
                                        <p:attrNameLst>
                                          <p:attrName>ppt_w</p:attrName>
                                        </p:attrNameLst>
                                      </p:cBhvr>
                                      <p:tavLst>
                                        <p:tav tm="0">
                                          <p:val>
                                            <p:fltVal val="0"/>
                                          </p:val>
                                        </p:tav>
                                        <p:tav tm="100000">
                                          <p:val>
                                            <p:strVal val="#ppt_w"/>
                                          </p:val>
                                        </p:tav>
                                      </p:tavLst>
                                    </p:anim>
                                    <p:anim calcmode="lin" valueType="num">
                                      <p:cBhvr>
                                        <p:cTn id="91" dur="750" fill="hold"/>
                                        <p:tgtEl>
                                          <p:spTgt spid="43"/>
                                        </p:tgtEl>
                                        <p:attrNameLst>
                                          <p:attrName>ppt_h</p:attrName>
                                        </p:attrNameLst>
                                      </p:cBhvr>
                                      <p:tavLst>
                                        <p:tav tm="0">
                                          <p:val>
                                            <p:fltVal val="0"/>
                                          </p:val>
                                        </p:tav>
                                        <p:tav tm="100000">
                                          <p:val>
                                            <p:strVal val="#ppt_h"/>
                                          </p:val>
                                        </p:tav>
                                      </p:tavLst>
                                    </p:anim>
                                    <p:animEffect transition="in" filter="fade">
                                      <p:cBhvr>
                                        <p:cTn id="92" dur="750"/>
                                        <p:tgtEl>
                                          <p:spTgt spid="43"/>
                                        </p:tgtEl>
                                      </p:cBhvr>
                                    </p:animEffect>
                                  </p:childTnLst>
                                </p:cTn>
                              </p:par>
                              <p:par>
                                <p:cTn id="93" presetID="42"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750"/>
                                        <p:tgtEl>
                                          <p:spTgt spid="44"/>
                                        </p:tgtEl>
                                      </p:cBhvr>
                                    </p:animEffect>
                                    <p:anim calcmode="lin" valueType="num">
                                      <p:cBhvr>
                                        <p:cTn id="96" dur="750" fill="hold"/>
                                        <p:tgtEl>
                                          <p:spTgt spid="44"/>
                                        </p:tgtEl>
                                        <p:attrNameLst>
                                          <p:attrName>ppt_x</p:attrName>
                                        </p:attrNameLst>
                                      </p:cBhvr>
                                      <p:tavLst>
                                        <p:tav tm="0">
                                          <p:val>
                                            <p:strVal val="#ppt_x"/>
                                          </p:val>
                                        </p:tav>
                                        <p:tav tm="100000">
                                          <p:val>
                                            <p:strVal val="#ppt_x"/>
                                          </p:val>
                                        </p:tav>
                                      </p:tavLst>
                                    </p:anim>
                                    <p:anim calcmode="lin" valueType="num">
                                      <p:cBhvr>
                                        <p:cTn id="97" dur="750" fill="hold"/>
                                        <p:tgtEl>
                                          <p:spTgt spid="44"/>
                                        </p:tgtEl>
                                        <p:attrNameLst>
                                          <p:attrName>ppt_y</p:attrName>
                                        </p:attrNameLst>
                                      </p:cBhvr>
                                      <p:tavLst>
                                        <p:tav tm="0">
                                          <p:val>
                                            <p:strVal val="#ppt_y+.1"/>
                                          </p:val>
                                        </p:tav>
                                        <p:tav tm="100000">
                                          <p:val>
                                            <p:strVal val="#ppt_y"/>
                                          </p:val>
                                        </p:tav>
                                      </p:tavLst>
                                    </p:anim>
                                  </p:childTnLst>
                                </p:cTn>
                              </p:par>
                              <p:par>
                                <p:cTn id="98" presetID="5" presetClass="entr" presetSubtype="10" fill="hold"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checkerboard(across)">
                                      <p:cBhvr>
                                        <p:cTn id="100" dur="750"/>
                                        <p:tgtEl>
                                          <p:spTgt spid="49"/>
                                        </p:tgtEl>
                                      </p:cBhvr>
                                    </p:animEffect>
                                  </p:childTnLst>
                                </p:cTn>
                              </p:par>
                              <p:par>
                                <p:cTn id="101" presetID="5" presetClass="entr" presetSubtype="1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checkerboard(across)">
                                      <p:cBhvr>
                                        <p:cTn id="103" dur="750"/>
                                        <p:tgtEl>
                                          <p:spTgt spid="50"/>
                                        </p:tgtEl>
                                      </p:cBhvr>
                                    </p:animEffect>
                                  </p:childTnLst>
                                </p:cTn>
                              </p:par>
                            </p:childTnLst>
                          </p:cTn>
                        </p:par>
                        <p:par>
                          <p:cTn id="104" fill="hold">
                            <p:stCondLst>
                              <p:cond delay="2250"/>
                            </p:stCondLst>
                            <p:childTnLst>
                              <p:par>
                                <p:cTn id="105" presetID="10" presetClass="entr" presetSubtype="0" fill="hold" grpId="0" nodeType="afterEffect">
                                  <p:stCondLst>
                                    <p:cond delay="0"/>
                                  </p:stCondLst>
                                  <p:childTnLst>
                                    <p:set>
                                      <p:cBhvr>
                                        <p:cTn id="106" dur="1" fill="hold">
                                          <p:stCondLst>
                                            <p:cond delay="0"/>
                                          </p:stCondLst>
                                        </p:cTn>
                                        <p:tgtEl>
                                          <p:spTgt spid="198"/>
                                        </p:tgtEl>
                                        <p:attrNameLst>
                                          <p:attrName>style.visibility</p:attrName>
                                        </p:attrNameLst>
                                      </p:cBhvr>
                                      <p:to>
                                        <p:strVal val="visible"/>
                                      </p:to>
                                    </p:set>
                                    <p:animEffect transition="in" filter="fade">
                                      <p:cBhvr>
                                        <p:cTn id="107" dur="750"/>
                                        <p:tgtEl>
                                          <p:spTgt spid="198"/>
                                        </p:tgtEl>
                                      </p:cBhvr>
                                    </p:animEffect>
                                  </p:childTnLst>
                                </p:cTn>
                              </p:par>
                              <p:par>
                                <p:cTn id="108" presetID="1" presetClass="path" presetSubtype="0" fill="hold" grpId="1" nodeType="withEffect">
                                  <p:stCondLst>
                                    <p:cond delay="0"/>
                                  </p:stCondLst>
                                  <p:childTnLst>
                                    <p:animMotion origin="layout" path="M -0.0002 0.00151 C 0.0237 0.00151 0.04316 0.03554 0.04316 0.07778 C 0.04316 0.11991 0.0237 0.15452 -0.0002 0.15452 C -0.02409 0.15452 -0.04336 0.11991 -0.04336 0.07778 C -0.04336 0.03554 -0.02409 0.00151 -0.0002 0.00151 Z " pathEditMode="relative" rAng="0" ptsTypes="AAAAA">
                                      <p:cBhvr>
                                        <p:cTn id="109" dur="750" fill="hold"/>
                                        <p:tgtEl>
                                          <p:spTgt spid="198"/>
                                        </p:tgtEl>
                                        <p:attrNameLst>
                                          <p:attrName>ppt_x</p:attrName>
                                          <p:attrName>ppt_y</p:attrName>
                                        </p:attrNameLst>
                                      </p:cBhvr>
                                      <p:rCtr x="7" y="7650"/>
                                    </p:animMotion>
                                  </p:childTnLst>
                                </p:cTn>
                              </p:par>
                              <p:par>
                                <p:cTn id="110" presetID="21" presetClass="entr" presetSubtype="1" fill="hold" grpId="0" nodeType="withEffect">
                                  <p:stCondLst>
                                    <p:cond delay="0"/>
                                  </p:stCondLst>
                                  <p:childTnLst>
                                    <p:set>
                                      <p:cBhvr>
                                        <p:cTn id="111" dur="1" fill="hold">
                                          <p:stCondLst>
                                            <p:cond delay="0"/>
                                          </p:stCondLst>
                                        </p:cTn>
                                        <p:tgtEl>
                                          <p:spTgt spid="179"/>
                                        </p:tgtEl>
                                        <p:attrNameLst>
                                          <p:attrName>style.visibility</p:attrName>
                                        </p:attrNameLst>
                                      </p:cBhvr>
                                      <p:to>
                                        <p:strVal val="visible"/>
                                      </p:to>
                                    </p:set>
                                    <p:animEffect transition="in" filter="wheel(1)">
                                      <p:cBhvr>
                                        <p:cTn id="112" dur="750"/>
                                        <p:tgtEl>
                                          <p:spTgt spid="179"/>
                                        </p:tgtEl>
                                      </p:cBhvr>
                                    </p:animEffect>
                                  </p:childTnLst>
                                </p:cTn>
                              </p:par>
                              <p:par>
                                <p:cTn id="113" presetID="53" presetClass="entr" presetSubtype="16" fill="hold" nodeType="withEffect">
                                  <p:stCondLst>
                                    <p:cond delay="0"/>
                                  </p:stCondLst>
                                  <p:childTnLst>
                                    <p:set>
                                      <p:cBhvr>
                                        <p:cTn id="114" dur="1" fill="hold">
                                          <p:stCondLst>
                                            <p:cond delay="0"/>
                                          </p:stCondLst>
                                        </p:cTn>
                                        <p:tgtEl>
                                          <p:spTgt spid="13">
                                            <p:txEl>
                                              <p:pRg st="0" end="0"/>
                                            </p:txEl>
                                          </p:spTgt>
                                        </p:tgtEl>
                                        <p:attrNameLst>
                                          <p:attrName>style.visibility</p:attrName>
                                        </p:attrNameLst>
                                      </p:cBhvr>
                                      <p:to>
                                        <p:strVal val="visible"/>
                                      </p:to>
                                    </p:set>
                                    <p:anim calcmode="lin" valueType="num">
                                      <p:cBhvr>
                                        <p:cTn id="115" dur="75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16" dur="75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17" dur="750"/>
                                        <p:tgtEl>
                                          <p:spTgt spid="13">
                                            <p:txEl>
                                              <p:pRg st="0" end="0"/>
                                            </p:txEl>
                                          </p:spTgt>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
                                            <p:txEl>
                                              <p:pRg st="1" end="1"/>
                                            </p:txEl>
                                          </p:spTgt>
                                        </p:tgtEl>
                                        <p:attrNameLst>
                                          <p:attrName>style.visibility</p:attrName>
                                        </p:attrNameLst>
                                      </p:cBhvr>
                                      <p:to>
                                        <p:strVal val="visible"/>
                                      </p:to>
                                    </p:set>
                                    <p:anim calcmode="lin" valueType="num">
                                      <p:cBhvr>
                                        <p:cTn id="120" dur="500" fill="hold"/>
                                        <p:tgtEl>
                                          <p:spTgt spid="13">
                                            <p:txEl>
                                              <p:pRg st="1" end="1"/>
                                            </p:txEl>
                                          </p:spTgt>
                                        </p:tgtEl>
                                        <p:attrNameLst>
                                          <p:attrName>ppt_w</p:attrName>
                                        </p:attrNameLst>
                                      </p:cBhvr>
                                      <p:tavLst>
                                        <p:tav tm="0">
                                          <p:val>
                                            <p:fltVal val="0"/>
                                          </p:val>
                                        </p:tav>
                                        <p:tav tm="100000">
                                          <p:val>
                                            <p:strVal val="#ppt_w"/>
                                          </p:val>
                                        </p:tav>
                                      </p:tavLst>
                                    </p:anim>
                                    <p:anim calcmode="lin" valueType="num">
                                      <p:cBhvr>
                                        <p:cTn id="121" dur="500" fill="hold"/>
                                        <p:tgtEl>
                                          <p:spTgt spid="13">
                                            <p:txEl>
                                              <p:pRg st="1" end="1"/>
                                            </p:txEl>
                                          </p:spTgt>
                                        </p:tgtEl>
                                        <p:attrNameLst>
                                          <p:attrName>ppt_h</p:attrName>
                                        </p:attrNameLst>
                                      </p:cBhvr>
                                      <p:tavLst>
                                        <p:tav tm="0">
                                          <p:val>
                                            <p:fltVal val="0"/>
                                          </p:val>
                                        </p:tav>
                                        <p:tav tm="100000">
                                          <p:val>
                                            <p:strVal val="#ppt_h"/>
                                          </p:val>
                                        </p:tav>
                                      </p:tavLst>
                                    </p:anim>
                                    <p:animEffect transition="in" filter="fade">
                                      <p:cBhvr>
                                        <p:cTn id="122" dur="500"/>
                                        <p:tgtEl>
                                          <p:spTgt spid="13">
                                            <p:txEl>
                                              <p:pRg st="1" end="1"/>
                                            </p:txEl>
                                          </p:spTgt>
                                        </p:tgtEl>
                                      </p:cBhvr>
                                    </p:animEffect>
                                  </p:childTnLst>
                                </p:cTn>
                              </p:par>
                              <p:par>
                                <p:cTn id="123" presetID="42" presetClass="entr" presetSubtype="0"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750"/>
                                        <p:tgtEl>
                                          <p:spTgt spid="46"/>
                                        </p:tgtEl>
                                      </p:cBhvr>
                                    </p:animEffect>
                                    <p:anim calcmode="lin" valueType="num">
                                      <p:cBhvr>
                                        <p:cTn id="126" dur="750" fill="hold"/>
                                        <p:tgtEl>
                                          <p:spTgt spid="46"/>
                                        </p:tgtEl>
                                        <p:attrNameLst>
                                          <p:attrName>ppt_x</p:attrName>
                                        </p:attrNameLst>
                                      </p:cBhvr>
                                      <p:tavLst>
                                        <p:tav tm="0">
                                          <p:val>
                                            <p:strVal val="#ppt_x"/>
                                          </p:val>
                                        </p:tav>
                                        <p:tav tm="100000">
                                          <p:val>
                                            <p:strVal val="#ppt_x"/>
                                          </p:val>
                                        </p:tav>
                                      </p:tavLst>
                                    </p:anim>
                                    <p:anim calcmode="lin" valueType="num">
                                      <p:cBhvr>
                                        <p:cTn id="127" dur="750" fill="hold"/>
                                        <p:tgtEl>
                                          <p:spTgt spid="46"/>
                                        </p:tgtEl>
                                        <p:attrNameLst>
                                          <p:attrName>ppt_y</p:attrName>
                                        </p:attrNameLst>
                                      </p:cBhvr>
                                      <p:tavLst>
                                        <p:tav tm="0">
                                          <p:val>
                                            <p:strVal val="#ppt_y+.1"/>
                                          </p:val>
                                        </p:tav>
                                        <p:tav tm="100000">
                                          <p:val>
                                            <p:strVal val="#ppt_y"/>
                                          </p:val>
                                        </p:tav>
                                      </p:tavLst>
                                    </p:anim>
                                  </p:childTnLst>
                                </p:cTn>
                              </p:par>
                              <p:par>
                                <p:cTn id="128" presetID="5" presetClass="entr" presetSubtype="10" fill="hold" nodeType="with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checkerboard(across)">
                                      <p:cBhvr>
                                        <p:cTn id="130"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0" grpId="0" animBg="1"/>
      <p:bldP spid="181" grpId="0" animBg="1"/>
      <p:bldP spid="196" grpId="0" animBg="1"/>
      <p:bldP spid="196" grpId="1" animBg="1"/>
      <p:bldP spid="197" grpId="0" animBg="1"/>
      <p:bldP spid="197" grpId="1" animBg="1"/>
      <p:bldP spid="198" grpId="0" animBg="1"/>
      <p:bldP spid="198" grpId="1" animBg="1"/>
      <p:bldP spid="41" grpId="0"/>
      <p:bldP spid="42" grpId="0"/>
      <p:bldP spid="43" grpId="0"/>
      <p:bldP spid="44" grpId="0"/>
      <p:bldP spid="46" grpId="0"/>
      <p:bldP spid="24" grpId="0" animBg="1"/>
      <p:bldP spid="24" grpId="1" animBg="1"/>
      <p:bldP spid="25" grpId="0"/>
      <p:bldP spid="26" grpId="0"/>
      <p:bldP spid="22" grpId="0"/>
      <p:bldP spid="27" grpId="0" animBg="1"/>
      <p:bldP spid="28" grpId="0" animBg="1"/>
      <p:bldP spid="28" grpId="1" animBg="1"/>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C8F8F2BE-0E68-42BD-8E64-6899FA69B0DF}"/>
              </a:ext>
            </a:extLst>
          </p:cNvPr>
          <p:cNvGrpSpPr/>
          <p:nvPr/>
        </p:nvGrpSpPr>
        <p:grpSpPr>
          <a:xfrm>
            <a:off x="4131214" y="3409439"/>
            <a:ext cx="2029416" cy="3174043"/>
            <a:chOff x="8579512" y="7094703"/>
            <a:chExt cx="4058832" cy="2963275"/>
          </a:xfrm>
        </p:grpSpPr>
        <p:sp>
          <p:nvSpPr>
            <p:cNvPr id="60" name="Professionally create equity invested opportunities for enterprise intellectual capital. Distinctively conceptualize an expanded array of solutions vis-a-vis interactive models. Monotonectally empower client-based value.">
              <a:extLst>
                <a:ext uri="{FF2B5EF4-FFF2-40B4-BE49-F238E27FC236}">
                  <a16:creationId xmlns:a16="http://schemas.microsoft.com/office/drawing/2014/main" id="{9F92B3C5-ACFC-4126-A6D4-F0F3D2A5A0EE}"/>
                </a:ext>
              </a:extLst>
            </p:cNvPr>
            <p:cNvSpPr/>
            <p:nvPr/>
          </p:nvSpPr>
          <p:spPr>
            <a:xfrm>
              <a:off x="8579512" y="8386078"/>
              <a:ext cx="4058830" cy="1671900"/>
            </a:xfrm>
            <a:prstGeom prst="rect">
              <a:avLst/>
            </a:prstGeom>
            <a:ln w="12700">
              <a:miter lim="400000"/>
            </a:ln>
          </p:spPr>
          <p:txBody>
            <a:bodyPr lIns="0" tIns="0" rIns="0" bIns="0"/>
            <a:lstStyle>
              <a:lvl1pPr algn="ctr"/>
            </a:lstStyle>
            <a:p>
              <a:pPr marL="171450" indent="-171450">
                <a:buFont typeface="Arial" panose="020B0604020202020204" pitchFamily="34" charset="0"/>
                <a:buChar char="•"/>
              </a:pPr>
              <a:r>
                <a:rPr lang="en" altLang="zh-CN" sz="900" dirty="0">
                  <a:latin typeface="Arial" panose="020B0604020202020204" pitchFamily="34" charset="0"/>
                  <a:cs typeface="Arial" panose="020B0604020202020204" pitchFamily="34" charset="0"/>
                </a:rPr>
                <a:t>Interactive table with search and sorting</a:t>
              </a: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 altLang="zh-CN" sz="900" dirty="0">
                  <a:latin typeface="Arial" panose="020B0604020202020204" pitchFamily="34" charset="0"/>
                  <a:cs typeface="Arial" panose="020B0604020202020204" pitchFamily="34" charset="0"/>
                </a:rPr>
                <a:t>User chooses what columns to show and what to sort by.</a:t>
              </a: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 altLang="zh-CN" sz="900" dirty="0">
                  <a:latin typeface="Arial" panose="020B0604020202020204" pitchFamily="34" charset="0"/>
                  <a:cs typeface="Arial" panose="020B0604020202020204" pitchFamily="34" charset="0"/>
                </a:rPr>
                <a:t>Linked to individual analysis with authority required</a:t>
              </a: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altLang="zh-CN" sz="900" dirty="0">
                  <a:latin typeface="Arial" panose="020B0604020202020204" pitchFamily="34" charset="0"/>
                  <a:cs typeface="Arial" panose="020B0604020202020204" pitchFamily="34" charset="0"/>
                </a:rPr>
                <a:t>R</a:t>
              </a:r>
              <a:r>
                <a:rPr lang="en" altLang="zh-CN" sz="900" dirty="0">
                  <a:latin typeface="Arial" panose="020B0604020202020204" pitchFamily="34" charset="0"/>
                  <a:cs typeface="Arial" panose="020B0604020202020204" pitchFamily="34" charset="0"/>
                </a:rPr>
                <a:t>esize  table dynamically with the</a:t>
              </a:r>
              <a:r>
                <a:rPr lang="zh-CN" altLang="en-US" sz="900" dirty="0">
                  <a:latin typeface="Arial" panose="020B0604020202020204" pitchFamily="34" charset="0"/>
                  <a:cs typeface="Arial" panose="020B0604020202020204" pitchFamily="34" charset="0"/>
                </a:rPr>
                <a:t> </a:t>
              </a:r>
              <a:r>
                <a:rPr lang="en" altLang="zh-CN" sz="900" dirty="0">
                  <a:latin typeface="Arial" panose="020B0604020202020204" pitchFamily="34" charset="0"/>
                  <a:cs typeface="Arial" panose="020B0604020202020204" pitchFamily="34" charset="0"/>
                </a:rPr>
                <a:t>page.</a:t>
              </a: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altLang="zh-CN" sz="900" dirty="0">
                <a:solidFill>
                  <a:schemeClr val="tx2"/>
                </a:solidFill>
                <a:latin typeface="Arial" panose="020B0604020202020204" pitchFamily="34" charset="0"/>
                <a:cs typeface="Arial" panose="020B0604020202020204" pitchFamily="34" charset="0"/>
                <a:sym typeface=""/>
              </a:endParaRPr>
            </a:p>
          </p:txBody>
        </p:sp>
        <p:sp>
          <p:nvSpPr>
            <p:cNvPr id="41" name="文本框 40">
              <a:extLst>
                <a:ext uri="{FF2B5EF4-FFF2-40B4-BE49-F238E27FC236}">
                  <a16:creationId xmlns:a16="http://schemas.microsoft.com/office/drawing/2014/main" id="{AAF380D9-5B7F-4AA5-9B09-51939E6310F8}"/>
                </a:ext>
              </a:extLst>
            </p:cNvPr>
            <p:cNvSpPr txBox="1"/>
            <p:nvPr/>
          </p:nvSpPr>
          <p:spPr>
            <a:xfrm>
              <a:off x="10347418" y="7094703"/>
              <a:ext cx="829330" cy="2112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algn="ctr" defTabSz="412750" hangingPunct="0"/>
              <a:r>
                <a:rPr lang="en-US" altLang="zh-CN" sz="1300" spc="23" dirty="0">
                  <a:solidFill>
                    <a:schemeClr val="accent2"/>
                  </a:solidFill>
                  <a:latin typeface=""/>
                  <a:sym typeface=""/>
                </a:rPr>
                <a:t>Table</a:t>
              </a:r>
            </a:p>
          </p:txBody>
        </p:sp>
        <p:sp>
          <p:nvSpPr>
            <p:cNvPr id="42" name="文本框 41">
              <a:extLst>
                <a:ext uri="{FF2B5EF4-FFF2-40B4-BE49-F238E27FC236}">
                  <a16:creationId xmlns:a16="http://schemas.microsoft.com/office/drawing/2014/main" id="{3AEB5CDB-DF16-4C38-AD6B-E376F66C71A7}"/>
                </a:ext>
              </a:extLst>
            </p:cNvPr>
            <p:cNvSpPr txBox="1"/>
            <p:nvPr/>
          </p:nvSpPr>
          <p:spPr>
            <a:xfrm>
              <a:off x="8579514" y="7624598"/>
              <a:ext cx="4058830" cy="65014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rPr>
                <a:t>Powered by DataTables, </a:t>
              </a:r>
              <a:r>
                <a:rPr lang="en" altLang="zh-CN" sz="1000" dirty="0">
                  <a:solidFill>
                    <a:schemeClr val="tx1">
                      <a:lumMod val="50000"/>
                      <a:lumOff val="50000"/>
                    </a:schemeClr>
                  </a:solidFill>
                  <a:latin typeface="Arial" panose="020B0604020202020204" pitchFamily="34" charset="0"/>
                  <a:cs typeface="Arial" panose="020B0604020202020204" pitchFamily="34" charset="0"/>
                </a:rPr>
                <a:t>a plug-in for the jQuery JavaScript library. A highly flexible tool adds advanced features to any HTML table</a:t>
              </a:r>
              <a:endPar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endParaRPr>
            </a:p>
          </p:txBody>
        </p:sp>
      </p:grpSp>
      <p:grpSp>
        <p:nvGrpSpPr>
          <p:cNvPr id="4" name="组合 3">
            <a:extLst>
              <a:ext uri="{FF2B5EF4-FFF2-40B4-BE49-F238E27FC236}">
                <a16:creationId xmlns:a16="http://schemas.microsoft.com/office/drawing/2014/main" id="{6DD799EC-26E8-451E-A86F-A17DB5694C48}"/>
              </a:ext>
            </a:extLst>
          </p:cNvPr>
          <p:cNvGrpSpPr/>
          <p:nvPr/>
        </p:nvGrpSpPr>
        <p:grpSpPr>
          <a:xfrm>
            <a:off x="7117401" y="3415603"/>
            <a:ext cx="2029416" cy="3167880"/>
            <a:chOff x="13516644" y="7094703"/>
            <a:chExt cx="4058832" cy="3337691"/>
          </a:xfrm>
        </p:grpSpPr>
        <p:sp>
          <p:nvSpPr>
            <p:cNvPr id="46" name="Professionally create equity invested opportunities for enterprise intellectual capital. Distinctively conceptualize an expanded array of solutions vis-a-vis interactive models. Monotonectally empower client-based value.">
              <a:extLst>
                <a:ext uri="{FF2B5EF4-FFF2-40B4-BE49-F238E27FC236}">
                  <a16:creationId xmlns:a16="http://schemas.microsoft.com/office/drawing/2014/main" id="{6D2088FE-C10B-4A11-8B2F-D4BA83AFF5A6}"/>
                </a:ext>
              </a:extLst>
            </p:cNvPr>
            <p:cNvSpPr/>
            <p:nvPr/>
          </p:nvSpPr>
          <p:spPr>
            <a:xfrm>
              <a:off x="13516644" y="8476582"/>
              <a:ext cx="4058830" cy="1955812"/>
            </a:xfrm>
            <a:prstGeom prst="rect">
              <a:avLst/>
            </a:prstGeom>
            <a:ln w="12700">
              <a:miter lim="400000"/>
            </a:ln>
          </p:spPr>
          <p:txBody>
            <a:bodyPr lIns="0" tIns="0" rIns="0" bIns="0"/>
            <a:lstStyle>
              <a:lvl1pPr algn="ctr"/>
            </a:lstStyle>
            <a:p>
              <a:pPr marL="171450" indent="-171450" algn="l">
                <a:buFont typeface="Arial" panose="020B0604020202020204" pitchFamily="34" charset="0"/>
                <a:buChar char="•"/>
              </a:pPr>
              <a:r>
                <a:rPr lang="en" altLang="zh-CN" sz="900" dirty="0">
                  <a:latin typeface="Arial" panose="020B0604020202020204" pitchFamily="34" charset="0"/>
                  <a:cs typeface="Arial" panose="020B0604020202020204" pitchFamily="34" charset="0"/>
                </a:rPr>
                <a:t>Interactive graphs.</a:t>
              </a:r>
            </a:p>
            <a:p>
              <a:pPr marL="171450" indent="-171450" algn="l">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900" dirty="0">
                  <a:latin typeface="Arial" panose="020B0604020202020204" pitchFamily="34" charset="0"/>
                  <a:cs typeface="Arial" panose="020B0604020202020204" pitchFamily="34" charset="0"/>
                </a:rPr>
                <a:t>Plotted using data collected directly from the map on client side.</a:t>
              </a:r>
            </a:p>
            <a:p>
              <a:pPr marL="171450" indent="-171450" algn="l">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900" dirty="0">
                  <a:latin typeface="Arial" panose="020B0604020202020204" pitchFamily="34" charset="0"/>
                  <a:cs typeface="Arial" panose="020B0604020202020204" pitchFamily="34" charset="0"/>
                </a:rPr>
                <a:t>User can show or hide data </a:t>
              </a:r>
            </a:p>
            <a:p>
              <a:pPr marL="171450" indent="-171450" algn="l">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900" dirty="0">
                  <a:latin typeface="Arial" panose="020B0604020202020204" pitchFamily="34" charset="0"/>
                  <a:cs typeface="Arial" panose="020B0604020202020204" pitchFamily="34" charset="0"/>
                </a:rPr>
                <a:t>Great rendering performance across all modern browsers</a:t>
              </a:r>
            </a:p>
            <a:p>
              <a:pPr marL="171450" indent="-171450" algn="l">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 altLang="zh-CN" sz="9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zh-CN" sz="900" dirty="0">
                <a:solidFill>
                  <a:schemeClr val="tx2"/>
                </a:solidFill>
                <a:latin typeface="Arial" panose="020B0604020202020204" pitchFamily="34" charset="0"/>
                <a:cs typeface="Arial" panose="020B0604020202020204" pitchFamily="34" charset="0"/>
                <a:sym typeface=""/>
              </a:endParaRPr>
            </a:p>
          </p:txBody>
        </p:sp>
        <p:sp>
          <p:nvSpPr>
            <p:cNvPr id="47" name="文本框 46">
              <a:extLst>
                <a:ext uri="{FF2B5EF4-FFF2-40B4-BE49-F238E27FC236}">
                  <a16:creationId xmlns:a16="http://schemas.microsoft.com/office/drawing/2014/main" id="{F0DC3FC2-6093-4BA5-AE4C-9EFE56BD176B}"/>
                </a:ext>
              </a:extLst>
            </p:cNvPr>
            <p:cNvSpPr txBox="1"/>
            <p:nvPr/>
          </p:nvSpPr>
          <p:spPr>
            <a:xfrm>
              <a:off x="13912154" y="7094703"/>
              <a:ext cx="3272690" cy="2112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algn="ctr" defTabSz="412750" hangingPunct="0"/>
              <a:r>
                <a:rPr lang="en-US" altLang="zh-CN" sz="1300" spc="23" dirty="0">
                  <a:solidFill>
                    <a:schemeClr val="accent2"/>
                  </a:solidFill>
                  <a:latin typeface=""/>
                  <a:sym typeface=""/>
                </a:rPr>
                <a:t>Composition analysis</a:t>
              </a:r>
            </a:p>
          </p:txBody>
        </p:sp>
        <p:sp>
          <p:nvSpPr>
            <p:cNvPr id="54" name="文本框 53">
              <a:extLst>
                <a:ext uri="{FF2B5EF4-FFF2-40B4-BE49-F238E27FC236}">
                  <a16:creationId xmlns:a16="http://schemas.microsoft.com/office/drawing/2014/main" id="{BEA85430-C45D-46EA-A557-A8FDD76AD6AD}"/>
                </a:ext>
              </a:extLst>
            </p:cNvPr>
            <p:cNvSpPr txBox="1"/>
            <p:nvPr/>
          </p:nvSpPr>
          <p:spPr>
            <a:xfrm>
              <a:off x="13516646" y="7741558"/>
              <a:ext cx="4058830" cy="48760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rPr>
                <a:t>Powered by Chartjs, </a:t>
              </a:r>
              <a:r>
                <a:rPr lang="en" altLang="zh-CN" sz="1000" dirty="0">
                  <a:solidFill>
                    <a:schemeClr val="tx1">
                      <a:lumMod val="50000"/>
                      <a:lumOff val="50000"/>
                    </a:schemeClr>
                  </a:solidFill>
                  <a:latin typeface="Arial" panose="020B0604020202020204" pitchFamily="34" charset="0"/>
                  <a:cs typeface="Arial" panose="020B0604020202020204" pitchFamily="34" charset="0"/>
                </a:rPr>
                <a:t>a powerful, interactive charting and visualization library for browser.</a:t>
              </a:r>
              <a:endPar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endParaRPr>
            </a:p>
          </p:txBody>
        </p:sp>
      </p:grpSp>
      <p:grpSp>
        <p:nvGrpSpPr>
          <p:cNvPr id="5" name="组合 4">
            <a:extLst>
              <a:ext uri="{FF2B5EF4-FFF2-40B4-BE49-F238E27FC236}">
                <a16:creationId xmlns:a16="http://schemas.microsoft.com/office/drawing/2014/main" id="{073993FE-3739-4DA6-89B0-8C5FD1148793}"/>
              </a:ext>
            </a:extLst>
          </p:cNvPr>
          <p:cNvGrpSpPr/>
          <p:nvPr/>
        </p:nvGrpSpPr>
        <p:grpSpPr>
          <a:xfrm>
            <a:off x="9711728" y="3415606"/>
            <a:ext cx="2029416" cy="2856606"/>
            <a:chOff x="18293350" y="7094703"/>
            <a:chExt cx="4058832" cy="3017127"/>
          </a:xfrm>
        </p:grpSpPr>
        <p:sp>
          <p:nvSpPr>
            <p:cNvPr id="58" name="Professionally create equity invested opportunities for enterprise intellectual capital. Distinctively conceptualize an expanded array of solutions vis-a-vis interactive models. Monotonectally empower client-based value.">
              <a:extLst>
                <a:ext uri="{FF2B5EF4-FFF2-40B4-BE49-F238E27FC236}">
                  <a16:creationId xmlns:a16="http://schemas.microsoft.com/office/drawing/2014/main" id="{4DE63772-C2BA-4BB7-A950-D80CEDF6D3E2}"/>
                </a:ext>
              </a:extLst>
            </p:cNvPr>
            <p:cNvSpPr/>
            <p:nvPr/>
          </p:nvSpPr>
          <p:spPr>
            <a:xfrm>
              <a:off x="18293350" y="8483098"/>
              <a:ext cx="4058830" cy="1628732"/>
            </a:xfrm>
            <a:prstGeom prst="rect">
              <a:avLst/>
            </a:prstGeom>
            <a:ln w="12700">
              <a:miter lim="400000"/>
            </a:ln>
          </p:spPr>
          <p:txBody>
            <a:bodyPr lIns="0" tIns="0" rIns="0" bIns="0"/>
            <a:lstStyle>
              <a:lvl1pPr algn="ctr"/>
            </a:lstStyle>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Multi-chart interaction:</a:t>
              </a:r>
            </a:p>
            <a:p>
              <a:pPr marL="171450" indent="-171450" algn="l">
                <a:buFont typeface="Arial" panose="020B0604020202020204" pitchFamily="34" charset="0"/>
                <a:buChar char="•"/>
              </a:pPr>
              <a:r>
                <a:rPr lang="en" altLang="zh-CN" sz="800" dirty="0">
                  <a:latin typeface="Arial" panose="020B0604020202020204" pitchFamily="34" charset="0"/>
                  <a:cs typeface="Arial" panose="020B0604020202020204" pitchFamily="34" charset="0"/>
                </a:rPr>
                <a:t>Analysis the relationship between multiple charts</a:t>
              </a:r>
            </a:p>
            <a:p>
              <a:pPr marL="171450" indent="-171450" algn="l">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800" dirty="0">
                  <a:latin typeface="Arial" panose="020B0604020202020204" pitchFamily="34" charset="0"/>
                  <a:cs typeface="Arial" panose="020B0604020202020204" pitchFamily="34" charset="0"/>
                </a:rPr>
                <a:t>Plot complex, sparse datasets on date time, logarithmic or even entirely custom scales with ease.</a:t>
              </a:r>
            </a:p>
            <a:p>
              <a:pPr marL="171450" indent="-171450" algn="l">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 altLang="zh-CN" sz="800" dirty="0">
                  <a:latin typeface="Arial" panose="020B0604020202020204" pitchFamily="34" charset="0"/>
                  <a:cs typeface="Arial" panose="020B0604020202020204" pitchFamily="34" charset="0"/>
                </a:rPr>
                <a:t>Redraws charts on window resize for perfect scale granularity.</a:t>
              </a:r>
            </a:p>
            <a:p>
              <a:pPr marL="171450" indent="-171450" algn="l">
                <a:lnSpc>
                  <a:spcPct val="150000"/>
                </a:lnSpc>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zh-CN" sz="800" dirty="0">
                <a:solidFill>
                  <a:schemeClr val="tx2"/>
                </a:solidFill>
                <a:latin typeface="Arial" panose="020B0604020202020204" pitchFamily="34" charset="0"/>
                <a:cs typeface="Arial" panose="020B0604020202020204" pitchFamily="34" charset="0"/>
                <a:sym typeface=""/>
              </a:endParaRPr>
            </a:p>
          </p:txBody>
        </p:sp>
        <p:sp>
          <p:nvSpPr>
            <p:cNvPr id="59" name="文本框 58">
              <a:extLst>
                <a:ext uri="{FF2B5EF4-FFF2-40B4-BE49-F238E27FC236}">
                  <a16:creationId xmlns:a16="http://schemas.microsoft.com/office/drawing/2014/main" id="{C6EEAA62-71DF-4F46-A9CA-9D85987BD51F}"/>
                </a:ext>
              </a:extLst>
            </p:cNvPr>
            <p:cNvSpPr txBox="1"/>
            <p:nvPr/>
          </p:nvSpPr>
          <p:spPr>
            <a:xfrm>
              <a:off x="19203226" y="7094703"/>
              <a:ext cx="2243950" cy="2112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algn="ctr" defTabSz="412750" hangingPunct="0"/>
              <a:r>
                <a:rPr lang="en-US" altLang="zh-CN" sz="1300" spc="23" dirty="0">
                  <a:solidFill>
                    <a:schemeClr val="accent2"/>
                  </a:solidFill>
                  <a:latin typeface=""/>
                  <a:sym typeface=""/>
                </a:rPr>
                <a:t>Trend analysis</a:t>
              </a:r>
            </a:p>
          </p:txBody>
        </p:sp>
        <p:sp>
          <p:nvSpPr>
            <p:cNvPr id="61" name="文本框 60">
              <a:extLst>
                <a:ext uri="{FF2B5EF4-FFF2-40B4-BE49-F238E27FC236}">
                  <a16:creationId xmlns:a16="http://schemas.microsoft.com/office/drawing/2014/main" id="{C96FB2FB-9DA2-4C2F-AA69-C65C22C23B50}"/>
                </a:ext>
              </a:extLst>
            </p:cNvPr>
            <p:cNvSpPr txBox="1"/>
            <p:nvPr/>
          </p:nvSpPr>
          <p:spPr>
            <a:xfrm>
              <a:off x="18293352" y="7741557"/>
              <a:ext cx="4058830" cy="48760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rPr>
                <a:t>Powered by Chartjs, </a:t>
              </a:r>
              <a:r>
                <a:rPr lang="en" altLang="zh-CN" sz="1000" dirty="0">
                  <a:solidFill>
                    <a:schemeClr val="tx1">
                      <a:lumMod val="50000"/>
                      <a:lumOff val="50000"/>
                    </a:schemeClr>
                  </a:solidFill>
                  <a:latin typeface="Arial" panose="020B0604020202020204" pitchFamily="34" charset="0"/>
                  <a:cs typeface="Arial" panose="020B0604020202020204" pitchFamily="34" charset="0"/>
                </a:rPr>
                <a:t>a powerful, interactive charting and visualization library for browser.</a:t>
              </a:r>
              <a:endPar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endParaRPr>
            </a:p>
          </p:txBody>
        </p:sp>
      </p:grpSp>
      <p:sp>
        <p:nvSpPr>
          <p:cNvPr id="25" name="Line">
            <a:extLst>
              <a:ext uri="{FF2B5EF4-FFF2-40B4-BE49-F238E27FC236}">
                <a16:creationId xmlns:a16="http://schemas.microsoft.com/office/drawing/2014/main" id="{252DD57A-C2C6-4E5F-B992-BC4FE05BA033}"/>
              </a:ext>
            </a:extLst>
          </p:cNvPr>
          <p:cNvSpPr/>
          <p:nvPr/>
        </p:nvSpPr>
        <p:spPr>
          <a:xfrm>
            <a:off x="1012917" y="1121842"/>
            <a:ext cx="226800" cy="0"/>
          </a:xfrm>
          <a:prstGeom prst="line">
            <a:avLst/>
          </a:prstGeom>
          <a:ln w="12700">
            <a:solidFill>
              <a:schemeClr val="tx2">
                <a:lumMod val="50000"/>
                <a:lumOff val="50000"/>
              </a:schemeClr>
            </a:solidFill>
            <a:miter lim="400000"/>
          </a:ln>
        </p:spPr>
        <p:txBody>
          <a:bodyPr lIns="25400" tIns="25400" rIns="25400" bIns="25400" anchor="ctr"/>
          <a:lstStyle/>
          <a:p>
            <a:pPr algn="ctr">
              <a:lnSpc>
                <a:spcPct val="100000"/>
              </a:lnSpc>
              <a:defRPr sz="3200" spc="0">
                <a:solidFill>
                  <a:srgbClr val="000000"/>
                </a:solidFill>
                <a:latin typeface="Helvetica Light"/>
                <a:ea typeface="Helvetica Light"/>
                <a:cs typeface="Helvetica Light"/>
                <a:sym typeface="Helvetica Light"/>
              </a:defRPr>
            </a:pPr>
            <a:endParaRPr sz="1600">
              <a:latin typeface=""/>
              <a:sym typeface=""/>
            </a:endParaRPr>
          </a:p>
        </p:txBody>
      </p:sp>
      <p:sp>
        <p:nvSpPr>
          <p:cNvPr id="26" name="文本框 25">
            <a:extLst>
              <a:ext uri="{FF2B5EF4-FFF2-40B4-BE49-F238E27FC236}">
                <a16:creationId xmlns:a16="http://schemas.microsoft.com/office/drawing/2014/main" id="{FC340039-2F7B-4E72-AD30-E1A2310A1B2F}"/>
              </a:ext>
            </a:extLst>
          </p:cNvPr>
          <p:cNvSpPr txBox="1"/>
          <p:nvPr/>
        </p:nvSpPr>
        <p:spPr>
          <a:xfrm>
            <a:off x="397941" y="270832"/>
            <a:ext cx="1143711" cy="1384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900" spc="23" dirty="0">
                <a:solidFill>
                  <a:schemeClr val="accent2"/>
                </a:solidFill>
                <a:sym typeface="Helvetica"/>
              </a:rPr>
              <a:t>Chen Su &amp; Oliver</a:t>
            </a:r>
            <a:r>
              <a:rPr lang="zh-CN" altLang="en-US" sz="900" spc="23" dirty="0">
                <a:solidFill>
                  <a:schemeClr val="accent2"/>
                </a:solidFill>
                <a:sym typeface="Helvetica"/>
              </a:rPr>
              <a:t> </a:t>
            </a:r>
            <a:r>
              <a:rPr lang="en-US" altLang="zh-CN" sz="900" spc="23" dirty="0">
                <a:solidFill>
                  <a:schemeClr val="accent2"/>
                </a:solidFill>
                <a:sym typeface="Helvetica"/>
              </a:rPr>
              <a:t>Stiff</a:t>
            </a:r>
          </a:p>
        </p:txBody>
      </p:sp>
      <p:sp>
        <p:nvSpPr>
          <p:cNvPr id="27" name="文本框 26">
            <a:extLst>
              <a:ext uri="{FF2B5EF4-FFF2-40B4-BE49-F238E27FC236}">
                <a16:creationId xmlns:a16="http://schemas.microsoft.com/office/drawing/2014/main" id="{85A34966-4750-4122-BBB0-9D4461D0F6B1}"/>
              </a:ext>
            </a:extLst>
          </p:cNvPr>
          <p:cNvSpPr txBox="1"/>
          <p:nvPr/>
        </p:nvSpPr>
        <p:spPr>
          <a:xfrm>
            <a:off x="1011058" y="660363"/>
            <a:ext cx="1930939" cy="261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defTabSz="412750" hangingPunct="0"/>
            <a:r>
              <a:rPr lang="zh-CN" altLang="en-US" sz="1700" i="1" spc="23" dirty="0">
                <a:solidFill>
                  <a:schemeClr val="tx2">
                    <a:lumMod val="50000"/>
                    <a:lumOff val="50000"/>
                  </a:schemeClr>
                </a:solidFill>
                <a:latin typeface=""/>
                <a:sym typeface=""/>
              </a:rPr>
              <a:t> </a:t>
            </a:r>
            <a:r>
              <a:rPr lang="en-US" altLang="zh-CN" sz="1700" i="1" spc="23" dirty="0">
                <a:solidFill>
                  <a:schemeClr val="tx2">
                    <a:lumMod val="50000"/>
                    <a:lumOff val="50000"/>
                  </a:schemeClr>
                </a:solidFill>
                <a:latin typeface=""/>
                <a:sym typeface=""/>
              </a:rPr>
              <a:t>The Dashboard</a:t>
            </a:r>
          </a:p>
        </p:txBody>
      </p:sp>
      <p:sp>
        <p:nvSpPr>
          <p:cNvPr id="28" name="文本框 27">
            <a:extLst>
              <a:ext uri="{FF2B5EF4-FFF2-40B4-BE49-F238E27FC236}">
                <a16:creationId xmlns:a16="http://schemas.microsoft.com/office/drawing/2014/main" id="{D89EAE5C-5D60-4140-8B00-4739ADC9578E}"/>
              </a:ext>
            </a:extLst>
          </p:cNvPr>
          <p:cNvSpPr txBox="1"/>
          <p:nvPr/>
        </p:nvSpPr>
        <p:spPr>
          <a:xfrm>
            <a:off x="480464" y="6429598"/>
            <a:ext cx="460062" cy="1538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defRPr/>
            </a:pPr>
            <a:r>
              <a:rPr lang="en-US" altLang="zh-CN" sz="1000" dirty="0">
                <a:solidFill>
                  <a:schemeClr val="tx1">
                    <a:lumMod val="50000"/>
                    <a:lumOff val="50000"/>
                  </a:schemeClr>
                </a:solidFill>
                <a:latin typeface=""/>
                <a:sym typeface=""/>
              </a:rPr>
              <a:t>Slide / </a:t>
            </a:r>
            <a:fld id="{B8B2F8D5-75BF-6248-8890-FC7354421522}" type="slidenum">
              <a:rPr lang="en-US" altLang="zh-CN" sz="1000">
                <a:solidFill>
                  <a:schemeClr val="tx1">
                    <a:lumMod val="50000"/>
                    <a:lumOff val="50000"/>
                  </a:schemeClr>
                </a:solidFill>
                <a:latin typeface=""/>
                <a:sym typeface=""/>
              </a:rPr>
              <a:pPr defTabSz="412750" hangingPunct="0">
                <a:defRPr/>
              </a:pPr>
              <a:t>4</a:t>
            </a:fld>
            <a:endParaRPr lang="en-US" altLang="zh-CN" sz="1000" dirty="0">
              <a:solidFill>
                <a:schemeClr val="tx1">
                  <a:lumMod val="50000"/>
                  <a:lumOff val="50000"/>
                </a:schemeClr>
              </a:solidFill>
              <a:latin typeface=""/>
              <a:sym typeface=""/>
            </a:endParaRPr>
          </a:p>
        </p:txBody>
      </p:sp>
      <p:grpSp>
        <p:nvGrpSpPr>
          <p:cNvPr id="32" name="组合 31">
            <a:extLst>
              <a:ext uri="{FF2B5EF4-FFF2-40B4-BE49-F238E27FC236}">
                <a16:creationId xmlns:a16="http://schemas.microsoft.com/office/drawing/2014/main" id="{D7169F3E-D014-084A-B682-41BDDB9299EC}"/>
              </a:ext>
            </a:extLst>
          </p:cNvPr>
          <p:cNvGrpSpPr/>
          <p:nvPr/>
        </p:nvGrpSpPr>
        <p:grpSpPr>
          <a:xfrm>
            <a:off x="1278637" y="3409439"/>
            <a:ext cx="2062893" cy="3174044"/>
            <a:chOff x="8730234" y="7100992"/>
            <a:chExt cx="4125786" cy="3352396"/>
          </a:xfrm>
        </p:grpSpPr>
        <p:sp>
          <p:nvSpPr>
            <p:cNvPr id="34" name="Professionally create equity invested opportunities for enterprise intellectual capital. Distinctively conceptualize an expanded array of solutions vis-a-vis interactive models. Monotonectally empower client-based value.">
              <a:extLst>
                <a:ext uri="{FF2B5EF4-FFF2-40B4-BE49-F238E27FC236}">
                  <a16:creationId xmlns:a16="http://schemas.microsoft.com/office/drawing/2014/main" id="{9DAFBEA7-C393-EC44-9F96-3780EAFF5C02}"/>
                </a:ext>
              </a:extLst>
            </p:cNvPr>
            <p:cNvSpPr/>
            <p:nvPr/>
          </p:nvSpPr>
          <p:spPr>
            <a:xfrm>
              <a:off x="8797190" y="8392367"/>
              <a:ext cx="4058830" cy="2061021"/>
            </a:xfrm>
            <a:prstGeom prst="rect">
              <a:avLst/>
            </a:prstGeom>
            <a:ln w="12700">
              <a:miter lim="400000"/>
            </a:ln>
          </p:spPr>
          <p:txBody>
            <a:bodyPr lIns="0" tIns="0" rIns="0" bIns="0"/>
            <a:lstStyle>
              <a:lvl1pPr algn="ctr"/>
            </a:lstStyle>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Rich interactive data visualizations with ArcGIS APIs and SDKs in 2D with various basemaps.</a:t>
              </a:r>
            </a:p>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A collection of global geographic information from Esri</a:t>
              </a:r>
            </a:p>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Data-driven styling with both heat and dot data layers available.</a:t>
              </a:r>
            </a:p>
            <a:p>
              <a:pPr marL="171450" indent="-171450" algn="l">
                <a:lnSpc>
                  <a:spcPct val="150000"/>
                </a:lnSpc>
                <a:buFont typeface="Arial" panose="020B0604020202020204" pitchFamily="34" charset="0"/>
                <a:buChar char="•"/>
              </a:pPr>
              <a:r>
                <a:rPr lang="en" altLang="zh-CN" sz="800" dirty="0">
                  <a:latin typeface="Arial" panose="020B0604020202020204" pitchFamily="34" charset="0"/>
                  <a:cs typeface="Arial" panose="020B0604020202020204" pitchFamily="34" charset="0"/>
                </a:rPr>
                <a:t>Convert your addresses and place names into coordinates and put them on a map.</a:t>
              </a:r>
            </a:p>
            <a:p>
              <a:pPr marL="171450" indent="-171450" algn="l">
                <a:lnSpc>
                  <a:spcPct val="150000"/>
                </a:lnSpc>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 altLang="zh-CN" sz="800" dirty="0">
                <a:latin typeface="Arial" panose="020B0604020202020204" pitchFamily="34" charset="0"/>
                <a:cs typeface="Arial" panose="020B0604020202020204" pitchFamily="34" charset="0"/>
              </a:endParaRPr>
            </a:p>
            <a:p>
              <a:pPr marL="171450" indent="-171450" algn="l">
                <a:lnSpc>
                  <a:spcPct val="150000"/>
                </a:lnSpc>
                <a:buFont typeface="Arial" panose="020B0604020202020204" pitchFamily="34" charset="0"/>
                <a:buChar char="•"/>
              </a:pPr>
              <a:endParaRPr lang="en-US" altLang="zh-CN" sz="800" dirty="0">
                <a:solidFill>
                  <a:schemeClr val="tx2"/>
                </a:solidFill>
                <a:latin typeface="Arial" panose="020B0604020202020204" pitchFamily="34" charset="0"/>
                <a:cs typeface="Arial" panose="020B0604020202020204" pitchFamily="34" charset="0"/>
                <a:sym typeface=""/>
              </a:endParaRPr>
            </a:p>
          </p:txBody>
        </p:sp>
        <p:sp>
          <p:nvSpPr>
            <p:cNvPr id="35" name="文本框 34">
              <a:extLst>
                <a:ext uri="{FF2B5EF4-FFF2-40B4-BE49-F238E27FC236}">
                  <a16:creationId xmlns:a16="http://schemas.microsoft.com/office/drawing/2014/main" id="{C8FD9CFB-3587-CB4E-BDA0-C04D0E41F45A}"/>
                </a:ext>
              </a:extLst>
            </p:cNvPr>
            <p:cNvSpPr txBox="1"/>
            <p:nvPr/>
          </p:nvSpPr>
          <p:spPr>
            <a:xfrm>
              <a:off x="10225332" y="7100992"/>
              <a:ext cx="668518" cy="21129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algn="ctr" defTabSz="412750" hangingPunct="0"/>
              <a:r>
                <a:rPr lang="en-US" altLang="zh-CN" sz="1300" spc="23" dirty="0">
                  <a:solidFill>
                    <a:schemeClr val="accent2"/>
                  </a:solidFill>
                  <a:latin typeface=""/>
                  <a:sym typeface=""/>
                </a:rPr>
                <a:t>Map</a:t>
              </a:r>
            </a:p>
          </p:txBody>
        </p:sp>
        <p:sp>
          <p:nvSpPr>
            <p:cNvPr id="36" name="文本框 35">
              <a:extLst>
                <a:ext uri="{FF2B5EF4-FFF2-40B4-BE49-F238E27FC236}">
                  <a16:creationId xmlns:a16="http://schemas.microsoft.com/office/drawing/2014/main" id="{DC1B552E-F29B-B449-871E-490C83DDA655}"/>
                </a:ext>
              </a:extLst>
            </p:cNvPr>
            <p:cNvSpPr txBox="1"/>
            <p:nvPr/>
          </p:nvSpPr>
          <p:spPr>
            <a:xfrm>
              <a:off x="8730234" y="7712156"/>
              <a:ext cx="4058830" cy="487606"/>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algn="ctr" defTabSz="412750" hangingPunct="0"/>
              <a:r>
                <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rPr>
                <a:t>Powered by ArcGIS with fast</a:t>
              </a:r>
              <a:r>
                <a:rPr lang="en" altLang="zh-CN" sz="1000" dirty="0">
                  <a:solidFill>
                    <a:schemeClr val="tx1">
                      <a:lumMod val="50000"/>
                      <a:lumOff val="50000"/>
                    </a:schemeClr>
                  </a:solidFill>
                  <a:latin typeface="Arial" panose="020B0604020202020204" pitchFamily="34" charset="0"/>
                  <a:cs typeface="Arial" panose="020B0604020202020204" pitchFamily="34" charset="0"/>
                </a:rPr>
                <a:t> GPU accelerated drawing and client-side analytics.</a:t>
              </a:r>
              <a:endParaRPr lang="en-US" altLang="zh-CN" sz="1000" spc="23" dirty="0">
                <a:solidFill>
                  <a:schemeClr val="tx1">
                    <a:lumMod val="50000"/>
                    <a:lumOff val="50000"/>
                  </a:schemeClr>
                </a:solidFill>
                <a:latin typeface="Arial" panose="020B0604020202020204" pitchFamily="34" charset="0"/>
                <a:cs typeface="Arial" panose="020B0604020202020204" pitchFamily="34" charset="0"/>
                <a:sym typeface=""/>
              </a:endParaRPr>
            </a:p>
          </p:txBody>
        </p:sp>
      </p:grpSp>
      <p:pic>
        <p:nvPicPr>
          <p:cNvPr id="10" name="图片 9" descr="地图上有字&#10;&#10;描述已自动生成">
            <a:extLst>
              <a:ext uri="{FF2B5EF4-FFF2-40B4-BE49-F238E27FC236}">
                <a16:creationId xmlns:a16="http://schemas.microsoft.com/office/drawing/2014/main" id="{47AD8506-FADD-DC41-BFD6-2E00B3A0D69D}"/>
              </a:ext>
            </a:extLst>
          </p:cNvPr>
          <p:cNvPicPr>
            <a:picLocks noChangeAspect="1"/>
          </p:cNvPicPr>
          <p:nvPr/>
        </p:nvPicPr>
        <p:blipFill>
          <a:blip r:embed="rId3"/>
          <a:stretch>
            <a:fillRect/>
          </a:stretch>
        </p:blipFill>
        <p:spPr>
          <a:xfrm>
            <a:off x="1126317" y="1321668"/>
            <a:ext cx="2401012" cy="1711098"/>
          </a:xfrm>
          <a:prstGeom prst="rect">
            <a:avLst/>
          </a:prstGeom>
        </p:spPr>
      </p:pic>
      <p:pic>
        <p:nvPicPr>
          <p:cNvPr id="14" name="图片 13" descr="电脑屏幕的截图&#10;&#10;描述已自动生成">
            <a:extLst>
              <a:ext uri="{FF2B5EF4-FFF2-40B4-BE49-F238E27FC236}">
                <a16:creationId xmlns:a16="http://schemas.microsoft.com/office/drawing/2014/main" id="{FB5FA056-9E2C-5C47-90DC-32FA764139F5}"/>
              </a:ext>
            </a:extLst>
          </p:cNvPr>
          <p:cNvPicPr>
            <a:picLocks noChangeAspect="1"/>
          </p:cNvPicPr>
          <p:nvPr/>
        </p:nvPicPr>
        <p:blipFill>
          <a:blip r:embed="rId4"/>
          <a:stretch>
            <a:fillRect/>
          </a:stretch>
        </p:blipFill>
        <p:spPr>
          <a:xfrm>
            <a:off x="3967599" y="1352063"/>
            <a:ext cx="2416039" cy="1711098"/>
          </a:xfrm>
          <a:prstGeom prst="rect">
            <a:avLst/>
          </a:prstGeom>
        </p:spPr>
      </p:pic>
      <p:pic>
        <p:nvPicPr>
          <p:cNvPr id="16" name="图片 15">
            <a:extLst>
              <a:ext uri="{FF2B5EF4-FFF2-40B4-BE49-F238E27FC236}">
                <a16:creationId xmlns:a16="http://schemas.microsoft.com/office/drawing/2014/main" id="{55737EF5-258A-5646-9EE6-FDBEFBF5174A}"/>
              </a:ext>
            </a:extLst>
          </p:cNvPr>
          <p:cNvPicPr>
            <a:picLocks noChangeAspect="1"/>
          </p:cNvPicPr>
          <p:nvPr/>
        </p:nvPicPr>
        <p:blipFill>
          <a:blip r:embed="rId5"/>
          <a:stretch>
            <a:fillRect/>
          </a:stretch>
        </p:blipFill>
        <p:spPr>
          <a:xfrm>
            <a:off x="6823908" y="1321667"/>
            <a:ext cx="2416039" cy="1711097"/>
          </a:xfrm>
          <a:prstGeom prst="rect">
            <a:avLst/>
          </a:prstGeom>
        </p:spPr>
      </p:pic>
      <p:pic>
        <p:nvPicPr>
          <p:cNvPr id="22" name="图片 21" descr="图片包含 游戏机&#10;&#10;描述已自动生成">
            <a:extLst>
              <a:ext uri="{FF2B5EF4-FFF2-40B4-BE49-F238E27FC236}">
                <a16:creationId xmlns:a16="http://schemas.microsoft.com/office/drawing/2014/main" id="{579E99C0-3550-5D41-B13B-3A54D95EDE2F}"/>
              </a:ext>
            </a:extLst>
          </p:cNvPr>
          <p:cNvPicPr>
            <a:picLocks noChangeAspect="1"/>
          </p:cNvPicPr>
          <p:nvPr/>
        </p:nvPicPr>
        <p:blipFill>
          <a:blip r:embed="rId6"/>
          <a:stretch>
            <a:fillRect/>
          </a:stretch>
        </p:blipFill>
        <p:spPr>
          <a:xfrm>
            <a:off x="9518418" y="1352063"/>
            <a:ext cx="2416039" cy="1941438"/>
          </a:xfrm>
          <a:prstGeom prst="rect">
            <a:avLst/>
          </a:prstGeom>
        </p:spPr>
      </p:pic>
      <p:pic>
        <p:nvPicPr>
          <p:cNvPr id="38" name="图片 37" descr="手机屏幕截图&#10;&#10;描述已自动生成">
            <a:extLst>
              <a:ext uri="{FF2B5EF4-FFF2-40B4-BE49-F238E27FC236}">
                <a16:creationId xmlns:a16="http://schemas.microsoft.com/office/drawing/2014/main" id="{E56D4EAF-C22D-D043-905C-CA3CA909A7FA}"/>
              </a:ext>
            </a:extLst>
          </p:cNvPr>
          <p:cNvPicPr>
            <a:picLocks noChangeAspect="1"/>
          </p:cNvPicPr>
          <p:nvPr/>
        </p:nvPicPr>
        <p:blipFill>
          <a:blip r:embed="rId7"/>
          <a:stretch>
            <a:fillRect/>
          </a:stretch>
        </p:blipFill>
        <p:spPr>
          <a:xfrm>
            <a:off x="2087049" y="1573551"/>
            <a:ext cx="8017902" cy="3919864"/>
          </a:xfrm>
          <a:prstGeom prst="rect">
            <a:avLst/>
          </a:prstGeom>
        </p:spPr>
      </p:pic>
    </p:spTree>
    <p:extLst>
      <p:ext uri="{BB962C8B-B14F-4D97-AF65-F5344CB8AC3E}">
        <p14:creationId xmlns:p14="http://schemas.microsoft.com/office/powerpoint/2010/main" val="1966643822"/>
      </p:ext>
    </p:extLst>
  </p:cSld>
  <p:clrMapOvr>
    <a:masterClrMapping/>
  </p:clrMapOvr>
  <mc:AlternateContent xmlns:mc="http://schemas.openxmlformats.org/markup-compatibility/2006" xmlns:p14="http://schemas.microsoft.com/office/powerpoint/2010/main">
    <mc:Choice Requires="p14">
      <p:transition spd="slow" p14:dur="15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500" fill="hold"/>
                                        <p:tgtEl>
                                          <p:spTgt spid="3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nodeType="clickEffect">
                                  <p:stCondLst>
                                    <p:cond delay="0"/>
                                  </p:stCondLst>
                                  <p:childTnLst>
                                    <p:animEffect transition="out" filter="dissolve">
                                      <p:cBhvr>
                                        <p:cTn id="10" dur="500"/>
                                        <p:tgtEl>
                                          <p:spTgt spid="38"/>
                                        </p:tgtEl>
                                      </p:cBhvr>
                                    </p:animEffect>
                                    <p:set>
                                      <p:cBhvr>
                                        <p:cTn id="11" dur="1" fill="hold">
                                          <p:stCondLst>
                                            <p:cond delay="499"/>
                                          </p:stCondLst>
                                        </p:cTn>
                                        <p:tgtEl>
                                          <p:spTgt spid="38"/>
                                        </p:tgtEl>
                                        <p:attrNameLst>
                                          <p:attrName>style.visibility</p:attrName>
                                        </p:attrNameLst>
                                      </p:cBhvr>
                                      <p:to>
                                        <p:strVal val="hidden"/>
                                      </p:to>
                                    </p:set>
                                  </p:childTnLst>
                                </p:cTn>
                              </p:par>
                            </p:childTnLst>
                          </p:cTn>
                        </p:par>
                        <p:par>
                          <p:cTn id="12" fill="hold">
                            <p:stCondLst>
                              <p:cond delay="500"/>
                            </p:stCondLst>
                            <p:childTnLst>
                              <p:par>
                                <p:cTn id="13" presetID="42" presetClass="entr" presetSubtype="0" fill="hold" grpId="0" nodeType="afterEffect">
                                  <p:stCondLst>
                                    <p:cond delay="0"/>
                                  </p:stCondLst>
                                  <p:iterate type="lt">
                                    <p:tmPct val="10000"/>
                                  </p:iterate>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anim calcmode="lin" valueType="num">
                                      <p:cBhvr>
                                        <p:cTn id="16" dur="500" fill="hold"/>
                                        <p:tgtEl>
                                          <p:spTgt spid="26"/>
                                        </p:tgtEl>
                                        <p:attrNameLst>
                                          <p:attrName>ppt_x</p:attrName>
                                        </p:attrNameLst>
                                      </p:cBhvr>
                                      <p:tavLst>
                                        <p:tav tm="0">
                                          <p:val>
                                            <p:strVal val="#ppt_x"/>
                                          </p:val>
                                        </p:tav>
                                        <p:tav tm="100000">
                                          <p:val>
                                            <p:strVal val="#ppt_x"/>
                                          </p:val>
                                        </p:tav>
                                      </p:tavLst>
                                    </p:anim>
                                    <p:anim calcmode="lin" valueType="num">
                                      <p:cBhvr>
                                        <p:cTn id="17" dur="500" fill="hold"/>
                                        <p:tgtEl>
                                          <p:spTgt spid="26"/>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iterate type="lt">
                                    <p:tmPct val="10000"/>
                                  </p:iterate>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anim calcmode="lin" valueType="num">
                                      <p:cBhvr>
                                        <p:cTn id="21" dur="250" fill="hold"/>
                                        <p:tgtEl>
                                          <p:spTgt spid="27"/>
                                        </p:tgtEl>
                                        <p:attrNameLst>
                                          <p:attrName>ppt_x</p:attrName>
                                        </p:attrNameLst>
                                      </p:cBhvr>
                                      <p:tavLst>
                                        <p:tav tm="0">
                                          <p:val>
                                            <p:strVal val="#ppt_x"/>
                                          </p:val>
                                        </p:tav>
                                        <p:tav tm="100000">
                                          <p:val>
                                            <p:strVal val="#ppt_x"/>
                                          </p:val>
                                        </p:tav>
                                      </p:tavLst>
                                    </p:anim>
                                    <p:anim calcmode="lin" valueType="num">
                                      <p:cBhvr>
                                        <p:cTn id="22" dur="250" fill="hold"/>
                                        <p:tgtEl>
                                          <p:spTgt spid="27"/>
                                        </p:tgtEl>
                                        <p:attrNameLst>
                                          <p:attrName>ppt_y</p:attrName>
                                        </p:attrNameLst>
                                      </p:cBhvr>
                                      <p:tavLst>
                                        <p:tav tm="0">
                                          <p:val>
                                            <p:strVal val="#ppt_y-.1"/>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750"/>
                                        <p:tgtEl>
                                          <p:spTgt spid="25"/>
                                        </p:tgtEl>
                                      </p:cBhvr>
                                    </p:animEffect>
                                  </p:childTnLst>
                                </p:cTn>
                              </p:par>
                              <p:par>
                                <p:cTn id="26" presetID="63" presetClass="path" presetSubtype="0" decel="100000" fill="hold" grpId="0" nodeType="withEffect">
                                  <p:stCondLst>
                                    <p:cond delay="0"/>
                                  </p:stCondLst>
                                  <p:childTnLst>
                                    <p:animMotion origin="layout" path="M 1.875E-6 -1.66667E-6 L 0.16614 -1.66667E-6 " pathEditMode="relative" rAng="0" ptsTypes="AA">
                                      <p:cBhvr>
                                        <p:cTn id="27" dur="750" spd="-100000" fill="hold"/>
                                        <p:tgtEl>
                                          <p:spTgt spid="25"/>
                                        </p:tgtEl>
                                        <p:attrNameLst>
                                          <p:attrName>ppt_x</p:attrName>
                                          <p:attrName>ppt_y</p:attrName>
                                        </p:attrNameLst>
                                      </p:cBhvr>
                                      <p:rCtr x="8307"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750" fill="hold"/>
                                        <p:tgtEl>
                                          <p:spTgt spid="28"/>
                                        </p:tgtEl>
                                        <p:attrNameLst>
                                          <p:attrName>ppt_x</p:attrName>
                                        </p:attrNameLst>
                                      </p:cBhvr>
                                      <p:tavLst>
                                        <p:tav tm="0">
                                          <p:val>
                                            <p:strVal val="#ppt_x"/>
                                          </p:val>
                                        </p:tav>
                                        <p:tav tm="100000">
                                          <p:val>
                                            <p:strVal val="#ppt_x"/>
                                          </p:val>
                                        </p:tav>
                                      </p:tavLst>
                                    </p:anim>
                                    <p:anim calcmode="lin" valueType="num">
                                      <p:cBhvr additive="base">
                                        <p:cTn id="31" dur="750" fill="hold"/>
                                        <p:tgtEl>
                                          <p:spTgt spid="28"/>
                                        </p:tgtEl>
                                        <p:attrNameLst>
                                          <p:attrName>ppt_y</p:attrName>
                                        </p:attrNameLst>
                                      </p:cBhvr>
                                      <p:tavLst>
                                        <p:tav tm="0">
                                          <p:val>
                                            <p:strVal val="1+#ppt_h/2"/>
                                          </p:val>
                                        </p:tav>
                                        <p:tav tm="100000">
                                          <p:val>
                                            <p:strVal val="#ppt_y"/>
                                          </p:val>
                                        </p:tav>
                                      </p:tavLst>
                                    </p:anim>
                                  </p:childTnLst>
                                </p:cTn>
                              </p:par>
                            </p:childTnLst>
                          </p:cTn>
                        </p:par>
                        <p:par>
                          <p:cTn id="32" fill="hold">
                            <p:stCondLst>
                              <p:cond delay="1850"/>
                            </p:stCondLst>
                            <p:childTnLst>
                              <p:par>
                                <p:cTn id="33" presetID="17" presetClass="entr" presetSubtype="1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750" fill="hold"/>
                                        <p:tgtEl>
                                          <p:spTgt spid="3"/>
                                        </p:tgtEl>
                                        <p:attrNameLst>
                                          <p:attrName>ppt_w</p:attrName>
                                        </p:attrNameLst>
                                      </p:cBhvr>
                                      <p:tavLst>
                                        <p:tav tm="0">
                                          <p:val>
                                            <p:fltVal val="0"/>
                                          </p:val>
                                        </p:tav>
                                        <p:tav tm="100000">
                                          <p:val>
                                            <p:strVal val="#ppt_w"/>
                                          </p:val>
                                        </p:tav>
                                      </p:tavLst>
                                    </p:anim>
                                    <p:anim calcmode="lin" valueType="num">
                                      <p:cBhvr>
                                        <p:cTn id="36" dur="750" fill="hold"/>
                                        <p:tgtEl>
                                          <p:spTgt spid="3"/>
                                        </p:tgtEl>
                                        <p:attrNameLst>
                                          <p:attrName>ppt_h</p:attrName>
                                        </p:attrNameLst>
                                      </p:cBhvr>
                                      <p:tavLst>
                                        <p:tav tm="0">
                                          <p:val>
                                            <p:strVal val="#ppt_h"/>
                                          </p:val>
                                        </p:tav>
                                        <p:tav tm="100000">
                                          <p:val>
                                            <p:strVal val="#ppt_h"/>
                                          </p:val>
                                        </p:tav>
                                      </p:tavLst>
                                    </p:anim>
                                  </p:childTnLst>
                                </p:cTn>
                              </p:par>
                              <p:par>
                                <p:cTn id="37" presetID="17" presetClass="entr" presetSubtype="1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750" fill="hold"/>
                                        <p:tgtEl>
                                          <p:spTgt spid="4"/>
                                        </p:tgtEl>
                                        <p:attrNameLst>
                                          <p:attrName>ppt_w</p:attrName>
                                        </p:attrNameLst>
                                      </p:cBhvr>
                                      <p:tavLst>
                                        <p:tav tm="0">
                                          <p:val>
                                            <p:fltVal val="0"/>
                                          </p:val>
                                        </p:tav>
                                        <p:tav tm="100000">
                                          <p:val>
                                            <p:strVal val="#ppt_w"/>
                                          </p:val>
                                        </p:tav>
                                      </p:tavLst>
                                    </p:anim>
                                    <p:anim calcmode="lin" valueType="num">
                                      <p:cBhvr>
                                        <p:cTn id="40" dur="750" fill="hold"/>
                                        <p:tgtEl>
                                          <p:spTgt spid="4"/>
                                        </p:tgtEl>
                                        <p:attrNameLst>
                                          <p:attrName>ppt_h</p:attrName>
                                        </p:attrNameLst>
                                      </p:cBhvr>
                                      <p:tavLst>
                                        <p:tav tm="0">
                                          <p:val>
                                            <p:strVal val="#ppt_h"/>
                                          </p:val>
                                        </p:tav>
                                        <p:tav tm="100000">
                                          <p:val>
                                            <p:strVal val="#ppt_h"/>
                                          </p:val>
                                        </p:tav>
                                      </p:tavLst>
                                    </p:anim>
                                  </p:childTnLst>
                                </p:cTn>
                              </p:par>
                              <p:par>
                                <p:cTn id="41" presetID="17" presetClass="entr" presetSubtype="1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p:cTn id="43" dur="750" fill="hold"/>
                                        <p:tgtEl>
                                          <p:spTgt spid="5"/>
                                        </p:tgtEl>
                                        <p:attrNameLst>
                                          <p:attrName>ppt_w</p:attrName>
                                        </p:attrNameLst>
                                      </p:cBhvr>
                                      <p:tavLst>
                                        <p:tav tm="0">
                                          <p:val>
                                            <p:fltVal val="0"/>
                                          </p:val>
                                        </p:tav>
                                        <p:tav tm="100000">
                                          <p:val>
                                            <p:strVal val="#ppt_w"/>
                                          </p:val>
                                        </p:tav>
                                      </p:tavLst>
                                    </p:anim>
                                    <p:anim calcmode="lin" valueType="num">
                                      <p:cBhvr>
                                        <p:cTn id="44" dur="750" fill="hold"/>
                                        <p:tgtEl>
                                          <p:spTgt spid="5"/>
                                        </p:tgtEl>
                                        <p:attrNameLst>
                                          <p:attrName>ppt_h</p:attrName>
                                        </p:attrNameLst>
                                      </p:cBhvr>
                                      <p:tavLst>
                                        <p:tav tm="0">
                                          <p:val>
                                            <p:strVal val="#ppt_h"/>
                                          </p:val>
                                        </p:tav>
                                        <p:tav tm="100000">
                                          <p:val>
                                            <p:strVal val="#ppt_h"/>
                                          </p:val>
                                        </p:tav>
                                      </p:tavLst>
                                    </p:anim>
                                  </p:childTnLst>
                                </p:cTn>
                              </p:par>
                              <p:par>
                                <p:cTn id="45" presetID="17" presetClass="entr" presetSubtype="1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750" fill="hold"/>
                                        <p:tgtEl>
                                          <p:spTgt spid="32"/>
                                        </p:tgtEl>
                                        <p:attrNameLst>
                                          <p:attrName>ppt_w</p:attrName>
                                        </p:attrNameLst>
                                      </p:cBhvr>
                                      <p:tavLst>
                                        <p:tav tm="0">
                                          <p:val>
                                            <p:fltVal val="0"/>
                                          </p:val>
                                        </p:tav>
                                        <p:tav tm="100000">
                                          <p:val>
                                            <p:strVal val="#ppt_w"/>
                                          </p:val>
                                        </p:tav>
                                      </p:tavLst>
                                    </p:anim>
                                    <p:anim calcmode="lin" valueType="num">
                                      <p:cBhvr>
                                        <p:cTn id="48" dur="750" fill="hold"/>
                                        <p:tgtEl>
                                          <p:spTgt spid="32"/>
                                        </p:tgtEl>
                                        <p:attrNameLst>
                                          <p:attrName>ppt_h</p:attrName>
                                        </p:attrNameLst>
                                      </p:cBhvr>
                                      <p:tavLst>
                                        <p:tav tm="0">
                                          <p:val>
                                            <p:strVal val="#ppt_h"/>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CDCACC25-461A-419B-8BDA-562EAA315BAC}"/>
              </a:ext>
            </a:extLst>
          </p:cNvPr>
          <p:cNvSpPr txBox="1"/>
          <p:nvPr/>
        </p:nvSpPr>
        <p:spPr>
          <a:xfrm>
            <a:off x="6577898" y="2077765"/>
            <a:ext cx="5070337" cy="443198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171450" indent="-171450">
              <a:buFont typeface="Arial" panose="020B0604020202020204" pitchFamily="34" charset="0"/>
              <a:buChar char="•"/>
            </a:pPr>
            <a:r>
              <a:rPr lang="en-US" altLang="zh-CN" sz="1200" dirty="0">
                <a:solidFill>
                  <a:schemeClr val="bg1">
                    <a:lumMod val="50000"/>
                  </a:schemeClr>
                </a:solidFill>
                <a:latin typeface="Arial" panose="020B0604020202020204" pitchFamily="34" charset="0"/>
                <a:cs typeface="Arial" panose="020B0604020202020204" pitchFamily="34" charset="0"/>
                <a:sym typeface=""/>
              </a:rPr>
              <a:t>PCR graphs: </a:t>
            </a:r>
            <a:r>
              <a:rPr lang="en" altLang="zh-CN" sz="1200" dirty="0">
                <a:solidFill>
                  <a:schemeClr val="bg1">
                    <a:lumMod val="50000"/>
                  </a:schemeClr>
                </a:solidFill>
                <a:latin typeface="Arial" panose="020B0604020202020204" pitchFamily="34" charset="0"/>
                <a:cs typeface="Arial" panose="020B0604020202020204" pitchFamily="34" charset="0"/>
              </a:rPr>
              <a:t>allowing clinicians to visualise the data when predicting how likely it is to be a positive case. </a:t>
            </a:r>
          </a:p>
          <a:p>
            <a:pPr marL="171450" indent="-171450">
              <a:buFont typeface="Arial" panose="020B0604020202020204" pitchFamily="34" charset="0"/>
              <a:buChar char="•"/>
            </a:pPr>
            <a:endParaRPr lang="en" altLang="zh-CN" sz="1200" dirty="0">
              <a:solidFill>
                <a:schemeClr val="bg1">
                  <a:lumMod val="50000"/>
                </a:schemeClr>
              </a:solidFill>
              <a:latin typeface="Arial" panose="020B0604020202020204" pitchFamily="34" charset="0"/>
              <a:cs typeface="Arial" panose="020B0604020202020204" pitchFamily="34" charset="0"/>
            </a:endParaRPr>
          </a:p>
          <a:p>
            <a:pPr marL="171450" indent="-171450" defTabSz="412750" hangingPunct="0">
              <a:lnSpc>
                <a:spcPct val="150000"/>
              </a:lnSpc>
              <a:buFont typeface="Arial" panose="020B0604020202020204" pitchFamily="34" charset="0"/>
              <a:buChar char="•"/>
            </a:pPr>
            <a:r>
              <a:rPr lang="en-US" altLang="zh-CN" sz="1200" dirty="0">
                <a:solidFill>
                  <a:schemeClr val="bg1">
                    <a:lumMod val="50000"/>
                  </a:schemeClr>
                </a:solidFill>
                <a:latin typeface="Arial" panose="020B0604020202020204" pitchFamily="34" charset="0"/>
                <a:cs typeface="Arial" panose="020B0604020202020204" pitchFamily="34" charset="0"/>
                <a:sym typeface=""/>
              </a:rPr>
              <a:t>Diagnostic comments: exclusive comments that help anyone who is interested in clearly understand the specific situation of each patient.</a:t>
            </a:r>
          </a:p>
          <a:p>
            <a:pPr marL="171450" indent="-171450" defTabSz="412750" hangingPunct="0">
              <a:lnSpc>
                <a:spcPct val="150000"/>
              </a:lnSpc>
              <a:buFont typeface="Arial" panose="020B0604020202020204" pitchFamily="34" charset="0"/>
              <a:buChar char="•"/>
            </a:pPr>
            <a:endParaRPr lang="en-US" altLang="zh-CN" sz="1200" dirty="0">
              <a:solidFill>
                <a:schemeClr val="bg1">
                  <a:lumMod val="50000"/>
                </a:schemeClr>
              </a:solidFill>
              <a:latin typeface="Arial" panose="020B0604020202020204" pitchFamily="34" charset="0"/>
              <a:cs typeface="Arial" panose="020B0604020202020204" pitchFamily="34" charset="0"/>
              <a:sym typeface=""/>
            </a:endParaRPr>
          </a:p>
          <a:p>
            <a:pPr marL="171450" indent="-171450" defTabSz="412750" hangingPunct="0">
              <a:lnSpc>
                <a:spcPct val="150000"/>
              </a:lnSpc>
              <a:buFont typeface="Arial" panose="020B0604020202020204" pitchFamily="34" charset="0"/>
              <a:buChar char="•"/>
            </a:pPr>
            <a:r>
              <a:rPr lang="en-US" altLang="zh-CN" sz="1200" dirty="0">
                <a:solidFill>
                  <a:schemeClr val="bg1">
                    <a:lumMod val="50000"/>
                  </a:schemeClr>
                </a:solidFill>
                <a:latin typeface="Arial" panose="020B0604020202020204" pitchFamily="34" charset="0"/>
                <a:cs typeface="Arial" panose="020B0604020202020204" pitchFamily="34" charset="0"/>
                <a:sym typeface=""/>
              </a:rPr>
              <a:t>Testing history/Tracking history:  Better understand a range of activities and the morbidity process of each patient.</a:t>
            </a:r>
          </a:p>
          <a:p>
            <a:pPr marL="171450" indent="-171450" defTabSz="412750" hangingPunct="0">
              <a:lnSpc>
                <a:spcPct val="150000"/>
              </a:lnSpc>
              <a:buFont typeface="Arial" panose="020B0604020202020204" pitchFamily="34" charset="0"/>
              <a:buChar char="•"/>
            </a:pPr>
            <a:endParaRPr lang="en-US" altLang="zh-CN" sz="1200" dirty="0">
              <a:solidFill>
                <a:schemeClr val="bg1">
                  <a:lumMod val="50000"/>
                </a:schemeClr>
              </a:solidFill>
              <a:latin typeface="Arial" panose="020B0604020202020204" pitchFamily="34" charset="0"/>
              <a:cs typeface="Arial" panose="020B0604020202020204" pitchFamily="34" charset="0"/>
              <a:sym typeface=""/>
            </a:endParaRPr>
          </a:p>
          <a:p>
            <a:pPr marL="171450" indent="-171450" defTabSz="412750" hangingPunct="0">
              <a:lnSpc>
                <a:spcPct val="150000"/>
              </a:lnSpc>
              <a:buFont typeface="Arial" panose="020B0604020202020204" pitchFamily="34" charset="0"/>
              <a:buChar char="•"/>
            </a:pPr>
            <a:r>
              <a:rPr lang="en-US" altLang="zh-CN" sz="1200" dirty="0">
                <a:solidFill>
                  <a:schemeClr val="bg1">
                    <a:lumMod val="50000"/>
                  </a:schemeClr>
                </a:solidFill>
                <a:latin typeface="Arial" panose="020B0604020202020204" pitchFamily="34" charset="0"/>
                <a:cs typeface="Arial" panose="020B0604020202020204" pitchFamily="34" charset="0"/>
                <a:sym typeface=""/>
              </a:rPr>
              <a:t>Information overview:  Intuitively present  all important information.</a:t>
            </a:r>
          </a:p>
          <a:p>
            <a:pPr marL="171450" indent="-171450" defTabSz="412750" hangingPunct="0">
              <a:lnSpc>
                <a:spcPct val="150000"/>
              </a:lnSpc>
              <a:buFont typeface="Arial" panose="020B0604020202020204" pitchFamily="34" charset="0"/>
              <a:buChar char="•"/>
            </a:pPr>
            <a:endParaRPr lang="en-US" altLang="zh-CN" sz="1200" dirty="0">
              <a:solidFill>
                <a:schemeClr val="bg1">
                  <a:lumMod val="50000"/>
                </a:schemeClr>
              </a:solidFill>
              <a:latin typeface="Arial" panose="020B0604020202020204" pitchFamily="34" charset="0"/>
              <a:cs typeface="Arial" panose="020B0604020202020204" pitchFamily="34" charset="0"/>
              <a:sym typeface=""/>
            </a:endParaRPr>
          </a:p>
          <a:p>
            <a:pPr marL="171450" indent="-171450" defTabSz="412750" hangingPunct="0">
              <a:lnSpc>
                <a:spcPct val="150000"/>
              </a:lnSpc>
              <a:buFont typeface="Arial" panose="020B0604020202020204" pitchFamily="34" charset="0"/>
              <a:buChar char="•"/>
            </a:pPr>
            <a:r>
              <a:rPr lang="en-US" altLang="zh-CN" sz="1200" dirty="0">
                <a:solidFill>
                  <a:schemeClr val="bg1">
                    <a:lumMod val="50000"/>
                  </a:schemeClr>
                </a:solidFill>
                <a:latin typeface="Arial" panose="020B0604020202020204" pitchFamily="34" charset="0"/>
                <a:cs typeface="Arial" panose="020B0604020202020204" pitchFamily="34" charset="0"/>
                <a:sym typeface=""/>
              </a:rPr>
              <a:t>Secure privacy protection: All patients are labeled with their unique patient ID. Only visible for </a:t>
            </a:r>
            <a:r>
              <a:rPr lang="en" altLang="zh-CN" sz="1200" dirty="0">
                <a:solidFill>
                  <a:schemeClr val="bg1">
                    <a:lumMod val="50000"/>
                  </a:schemeClr>
                </a:solidFill>
                <a:latin typeface="Arial" panose="020B0604020202020204" pitchFamily="34" charset="0"/>
                <a:cs typeface="Arial" panose="020B0604020202020204" pitchFamily="34" charset="0"/>
              </a:rPr>
              <a:t>for clinicians/doctors with access authority required.</a:t>
            </a:r>
          </a:p>
          <a:p>
            <a:pPr marL="171450" indent="-171450" defTabSz="412750" hangingPunct="0">
              <a:lnSpc>
                <a:spcPct val="150000"/>
              </a:lnSpc>
              <a:buFont typeface="Arial" panose="020B0604020202020204" pitchFamily="34" charset="0"/>
              <a:buChar char="•"/>
            </a:pPr>
            <a:endParaRPr lang="en" altLang="zh-CN" sz="1200" dirty="0">
              <a:solidFill>
                <a:schemeClr val="bg1">
                  <a:lumMod val="50000"/>
                </a:schemeClr>
              </a:solidFill>
              <a:latin typeface="Arial" panose="020B0604020202020204" pitchFamily="34" charset="0"/>
              <a:cs typeface="Arial" panose="020B0604020202020204" pitchFamily="34" charset="0"/>
            </a:endParaRPr>
          </a:p>
          <a:p>
            <a:pPr marL="171450" indent="-171450" defTabSz="412750" hangingPunct="0">
              <a:lnSpc>
                <a:spcPct val="150000"/>
              </a:lnSpc>
              <a:buFont typeface="Arial" panose="020B0604020202020204" pitchFamily="34" charset="0"/>
              <a:buChar char="•"/>
            </a:pPr>
            <a:r>
              <a:rPr lang="en" altLang="zh-CN" sz="1200" dirty="0">
                <a:solidFill>
                  <a:srgbClr val="FF0000"/>
                </a:solidFill>
                <a:latin typeface="Arial" panose="020B0604020202020204" pitchFamily="34" charset="0"/>
                <a:cs typeface="Arial" panose="020B0604020202020204" pitchFamily="34" charset="0"/>
              </a:rPr>
              <a:t>Continue…</a:t>
            </a:r>
          </a:p>
          <a:p>
            <a:pPr marL="171450" indent="-171450" defTabSz="412750" hangingPunct="0">
              <a:lnSpc>
                <a:spcPct val="150000"/>
              </a:lnSpc>
              <a:buFont typeface="Arial" panose="020B0604020202020204" pitchFamily="34" charset="0"/>
              <a:buChar char="•"/>
            </a:pPr>
            <a:endParaRPr lang="en-US" altLang="zh-CN" sz="1200" dirty="0">
              <a:solidFill>
                <a:schemeClr val="bg1">
                  <a:lumMod val="50000"/>
                </a:schemeClr>
              </a:solidFill>
              <a:latin typeface="Arial" panose="020B0604020202020204" pitchFamily="34" charset="0"/>
              <a:cs typeface="Arial" panose="020B0604020202020204" pitchFamily="34" charset="0"/>
              <a:sym typeface=""/>
            </a:endParaRPr>
          </a:p>
        </p:txBody>
      </p:sp>
      <p:sp>
        <p:nvSpPr>
          <p:cNvPr id="20" name="文本框 19">
            <a:extLst>
              <a:ext uri="{FF2B5EF4-FFF2-40B4-BE49-F238E27FC236}">
                <a16:creationId xmlns:a16="http://schemas.microsoft.com/office/drawing/2014/main" id="{57C92C47-B3A1-4BF8-9465-BC702E4BCF42}"/>
              </a:ext>
            </a:extLst>
          </p:cNvPr>
          <p:cNvSpPr txBox="1"/>
          <p:nvPr/>
        </p:nvSpPr>
        <p:spPr>
          <a:xfrm>
            <a:off x="6577898" y="1203305"/>
            <a:ext cx="4600362" cy="2000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1300" spc="23" dirty="0">
                <a:solidFill>
                  <a:schemeClr val="accent2"/>
                </a:solidFill>
                <a:latin typeface=""/>
                <a:sym typeface=""/>
              </a:rPr>
              <a:t>A pop-up window: Easily accessible to other cases’ analysis </a:t>
            </a:r>
          </a:p>
        </p:txBody>
      </p:sp>
      <p:sp>
        <p:nvSpPr>
          <p:cNvPr id="10" name="Line">
            <a:extLst>
              <a:ext uri="{FF2B5EF4-FFF2-40B4-BE49-F238E27FC236}">
                <a16:creationId xmlns:a16="http://schemas.microsoft.com/office/drawing/2014/main" id="{D21F19B5-C29D-4FB3-BD4D-3C48DB6665B8}"/>
              </a:ext>
            </a:extLst>
          </p:cNvPr>
          <p:cNvSpPr/>
          <p:nvPr/>
        </p:nvSpPr>
        <p:spPr>
          <a:xfrm>
            <a:off x="1015598" y="1764812"/>
            <a:ext cx="226800" cy="0"/>
          </a:xfrm>
          <a:prstGeom prst="line">
            <a:avLst/>
          </a:prstGeom>
          <a:ln w="12700">
            <a:solidFill>
              <a:schemeClr val="tx2">
                <a:lumMod val="50000"/>
                <a:lumOff val="50000"/>
              </a:schemeClr>
            </a:solidFill>
            <a:miter lim="400000"/>
          </a:ln>
        </p:spPr>
        <p:txBody>
          <a:bodyPr lIns="25400" tIns="25400" rIns="25400" bIns="25400" anchor="ctr"/>
          <a:lstStyle/>
          <a:p>
            <a:pPr algn="ctr">
              <a:lnSpc>
                <a:spcPct val="100000"/>
              </a:lnSpc>
              <a:defRPr sz="3200" spc="0">
                <a:solidFill>
                  <a:srgbClr val="000000"/>
                </a:solidFill>
                <a:latin typeface="Helvetica Light"/>
                <a:ea typeface="Helvetica Light"/>
                <a:cs typeface="Helvetica Light"/>
                <a:sym typeface="Helvetica Light"/>
              </a:defRPr>
            </a:pPr>
            <a:endParaRPr sz="1600">
              <a:latin typeface=""/>
              <a:sym typeface=""/>
            </a:endParaRPr>
          </a:p>
        </p:txBody>
      </p:sp>
      <p:sp>
        <p:nvSpPr>
          <p:cNvPr id="11" name="文本框 10">
            <a:extLst>
              <a:ext uri="{FF2B5EF4-FFF2-40B4-BE49-F238E27FC236}">
                <a16:creationId xmlns:a16="http://schemas.microsoft.com/office/drawing/2014/main" id="{813BE3E1-D91A-448C-B7C0-B86E58E7E578}"/>
              </a:ext>
            </a:extLst>
          </p:cNvPr>
          <p:cNvSpPr txBox="1"/>
          <p:nvPr/>
        </p:nvSpPr>
        <p:spPr>
          <a:xfrm>
            <a:off x="307074" y="236878"/>
            <a:ext cx="1113253" cy="1384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900" spc="23" dirty="0">
                <a:solidFill>
                  <a:schemeClr val="accent2"/>
                </a:solidFill>
                <a:latin typeface="+mj-lt"/>
                <a:sym typeface="Helvetica"/>
              </a:rPr>
              <a:t>Chen Su &amp; Oliver</a:t>
            </a:r>
            <a:r>
              <a:rPr lang="zh-CN" altLang="en-US" sz="900" spc="23" dirty="0">
                <a:solidFill>
                  <a:schemeClr val="accent2"/>
                </a:solidFill>
                <a:latin typeface="+mj-lt"/>
                <a:sym typeface="Helvetica"/>
              </a:rPr>
              <a:t> </a:t>
            </a:r>
            <a:r>
              <a:rPr lang="en-US" altLang="zh-CN" sz="900" spc="23" dirty="0">
                <a:solidFill>
                  <a:schemeClr val="accent2"/>
                </a:solidFill>
                <a:latin typeface="+mj-lt"/>
                <a:sym typeface="Helvetica"/>
              </a:rPr>
              <a:t>Stiff</a:t>
            </a:r>
          </a:p>
        </p:txBody>
      </p:sp>
      <p:sp>
        <p:nvSpPr>
          <p:cNvPr id="13" name="文本框 12">
            <a:extLst>
              <a:ext uri="{FF2B5EF4-FFF2-40B4-BE49-F238E27FC236}">
                <a16:creationId xmlns:a16="http://schemas.microsoft.com/office/drawing/2014/main" id="{D292142D-1695-4AFD-9A78-0FBA063F8447}"/>
              </a:ext>
            </a:extLst>
          </p:cNvPr>
          <p:cNvSpPr txBox="1"/>
          <p:nvPr/>
        </p:nvSpPr>
        <p:spPr>
          <a:xfrm>
            <a:off x="1013740" y="1303333"/>
            <a:ext cx="2127762" cy="2000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1300" i="1" spc="23" dirty="0">
                <a:solidFill>
                  <a:schemeClr val="tx2">
                    <a:lumMod val="50000"/>
                    <a:lumOff val="50000"/>
                  </a:schemeClr>
                </a:solidFill>
                <a:latin typeface=""/>
                <a:sym typeface=""/>
              </a:rPr>
              <a:t>Individual analysis interface</a:t>
            </a:r>
          </a:p>
        </p:txBody>
      </p:sp>
      <p:sp>
        <p:nvSpPr>
          <p:cNvPr id="14" name="文本框 13">
            <a:extLst>
              <a:ext uri="{FF2B5EF4-FFF2-40B4-BE49-F238E27FC236}">
                <a16:creationId xmlns:a16="http://schemas.microsoft.com/office/drawing/2014/main" id="{E2444986-574E-4911-92FD-49EA9C0E9087}"/>
              </a:ext>
            </a:extLst>
          </p:cNvPr>
          <p:cNvSpPr txBox="1"/>
          <p:nvPr/>
        </p:nvSpPr>
        <p:spPr>
          <a:xfrm>
            <a:off x="863701" y="6159347"/>
            <a:ext cx="460062" cy="1538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defRPr/>
            </a:pPr>
            <a:r>
              <a:rPr lang="en-US" altLang="zh-CN" sz="1000" dirty="0">
                <a:solidFill>
                  <a:schemeClr val="tx1">
                    <a:lumMod val="50000"/>
                    <a:lumOff val="50000"/>
                  </a:schemeClr>
                </a:solidFill>
                <a:latin typeface=""/>
                <a:sym typeface=""/>
              </a:rPr>
              <a:t>Slide / </a:t>
            </a:r>
            <a:fld id="{B8B2F8D5-75BF-6248-8890-FC7354421522}" type="slidenum">
              <a:rPr lang="en-US" altLang="zh-CN" sz="1000">
                <a:solidFill>
                  <a:schemeClr val="tx1">
                    <a:lumMod val="50000"/>
                    <a:lumOff val="50000"/>
                  </a:schemeClr>
                </a:solidFill>
                <a:latin typeface=""/>
                <a:sym typeface=""/>
              </a:rPr>
              <a:pPr defTabSz="412750" hangingPunct="0">
                <a:defRPr/>
              </a:pPr>
              <a:t>5</a:t>
            </a:fld>
            <a:endParaRPr lang="en-US" altLang="zh-CN" sz="1000" dirty="0">
              <a:solidFill>
                <a:schemeClr val="tx1">
                  <a:lumMod val="50000"/>
                  <a:lumOff val="50000"/>
                </a:schemeClr>
              </a:solidFill>
              <a:latin typeface=""/>
              <a:sym typeface=""/>
            </a:endParaRPr>
          </a:p>
        </p:txBody>
      </p:sp>
      <p:pic>
        <p:nvPicPr>
          <p:cNvPr id="15" name="图片 14">
            <a:extLst>
              <a:ext uri="{FF2B5EF4-FFF2-40B4-BE49-F238E27FC236}">
                <a16:creationId xmlns:a16="http://schemas.microsoft.com/office/drawing/2014/main" id="{4256633B-F74C-974C-98DF-A337598A7BE5}"/>
              </a:ext>
            </a:extLst>
          </p:cNvPr>
          <p:cNvPicPr>
            <a:picLocks noChangeAspect="1"/>
          </p:cNvPicPr>
          <p:nvPr/>
        </p:nvPicPr>
        <p:blipFill>
          <a:blip r:embed="rId3"/>
          <a:stretch>
            <a:fillRect/>
          </a:stretch>
        </p:blipFill>
        <p:spPr>
          <a:xfrm>
            <a:off x="231282" y="2179365"/>
            <a:ext cx="6093212" cy="3325878"/>
          </a:xfrm>
          <a:prstGeom prst="rect">
            <a:avLst/>
          </a:prstGeom>
        </p:spPr>
      </p:pic>
    </p:spTree>
    <p:extLst>
      <p:ext uri="{BB962C8B-B14F-4D97-AF65-F5344CB8AC3E}">
        <p14:creationId xmlns:p14="http://schemas.microsoft.com/office/powerpoint/2010/main" val="2871197261"/>
      </p:ext>
    </p:extLst>
  </p:cSld>
  <p:clrMapOvr>
    <a:masterClrMapping/>
  </p:clrMapOvr>
  <mc:AlternateContent xmlns:mc="http://schemas.openxmlformats.org/markup-compatibility/2006" xmlns:p14="http://schemas.microsoft.com/office/powerpoint/2010/main">
    <mc:Choice Requires="p14">
      <p:transition spd="slow" p14:dur="15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anim calcmode="lin" valueType="num">
                                      <p:cBhvr>
                                        <p:cTn id="13" dur="250" fill="hold"/>
                                        <p:tgtEl>
                                          <p:spTgt spid="13"/>
                                        </p:tgtEl>
                                        <p:attrNameLst>
                                          <p:attrName>ppt_x</p:attrName>
                                        </p:attrNameLst>
                                      </p:cBhvr>
                                      <p:tavLst>
                                        <p:tav tm="0">
                                          <p:val>
                                            <p:strVal val="#ppt_x"/>
                                          </p:val>
                                        </p:tav>
                                        <p:tav tm="100000">
                                          <p:val>
                                            <p:strVal val="#ppt_x"/>
                                          </p:val>
                                        </p:tav>
                                      </p:tavLst>
                                    </p:anim>
                                    <p:anim calcmode="lin" valueType="num">
                                      <p:cBhvr>
                                        <p:cTn id="14" dur="250" fill="hold"/>
                                        <p:tgtEl>
                                          <p:spTgt spid="13"/>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par>
                                <p:cTn id="18" presetID="63" presetClass="path" presetSubtype="0" decel="100000" fill="hold" grpId="0" nodeType="withEffect">
                                  <p:stCondLst>
                                    <p:cond delay="0"/>
                                  </p:stCondLst>
                                  <p:childTnLst>
                                    <p:animMotion origin="layout" path="M 1.875E-6 -1.66667E-6 L 0.16614 -1.66667E-6 " pathEditMode="relative" rAng="0" ptsTypes="AA">
                                      <p:cBhvr>
                                        <p:cTn id="19" dur="750" spd="-100000" fill="hold"/>
                                        <p:tgtEl>
                                          <p:spTgt spid="10"/>
                                        </p:tgtEl>
                                        <p:attrNameLst>
                                          <p:attrName>ppt_x</p:attrName>
                                          <p:attrName>ppt_y</p:attrName>
                                        </p:attrNameLst>
                                      </p:cBhvr>
                                      <p:rCtr x="8307" y="0"/>
                                    </p:animMotion>
                                  </p:childTnLst>
                                </p:cTn>
                              </p:par>
                              <p:par>
                                <p:cTn id="20" presetID="2" presetClass="entr" presetSubtype="4" decel="100000"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750" fill="hold"/>
                                        <p:tgtEl>
                                          <p:spTgt spid="14"/>
                                        </p:tgtEl>
                                        <p:attrNameLst>
                                          <p:attrName>ppt_x</p:attrName>
                                        </p:attrNameLst>
                                      </p:cBhvr>
                                      <p:tavLst>
                                        <p:tav tm="0">
                                          <p:val>
                                            <p:strVal val="#ppt_x"/>
                                          </p:val>
                                        </p:tav>
                                        <p:tav tm="100000">
                                          <p:val>
                                            <p:strVal val="#ppt_x"/>
                                          </p:val>
                                        </p:tav>
                                      </p:tavLst>
                                    </p:anim>
                                    <p:anim calcmode="lin" valueType="num">
                                      <p:cBhvr additive="base">
                                        <p:cTn id="23" dur="750" fill="hold"/>
                                        <p:tgtEl>
                                          <p:spTgt spid="14"/>
                                        </p:tgtEl>
                                        <p:attrNameLst>
                                          <p:attrName>ppt_y</p:attrName>
                                        </p:attrNameLst>
                                      </p:cBhvr>
                                      <p:tavLst>
                                        <p:tav tm="0">
                                          <p:val>
                                            <p:strVal val="1+#ppt_h/2"/>
                                          </p:val>
                                        </p:tav>
                                        <p:tav tm="100000">
                                          <p:val>
                                            <p:strVal val="#ppt_y"/>
                                          </p:val>
                                        </p:tav>
                                      </p:tavLst>
                                    </p:anim>
                                  </p:childTnLst>
                                </p:cTn>
                              </p:par>
                              <p:par>
                                <p:cTn id="24" presetID="2" presetClass="entr" presetSubtype="2" decel="100000" fill="hold" grpId="0" nodeType="withEffect">
                                  <p:stCondLst>
                                    <p:cond delay="60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750" fill="hold"/>
                                        <p:tgtEl>
                                          <p:spTgt spid="20"/>
                                        </p:tgtEl>
                                        <p:attrNameLst>
                                          <p:attrName>ppt_x</p:attrName>
                                        </p:attrNameLst>
                                      </p:cBhvr>
                                      <p:tavLst>
                                        <p:tav tm="0">
                                          <p:val>
                                            <p:strVal val="1+#ppt_w/2"/>
                                          </p:val>
                                        </p:tav>
                                        <p:tav tm="100000">
                                          <p:val>
                                            <p:strVal val="#ppt_x"/>
                                          </p:val>
                                        </p:tav>
                                      </p:tavLst>
                                    </p:anim>
                                    <p:anim calcmode="lin" valueType="num">
                                      <p:cBhvr additive="base">
                                        <p:cTn id="27" dur="750" fill="hold"/>
                                        <p:tgtEl>
                                          <p:spTgt spid="20"/>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70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750" fill="hold"/>
                                        <p:tgtEl>
                                          <p:spTgt spid="19"/>
                                        </p:tgtEl>
                                        <p:attrNameLst>
                                          <p:attrName>ppt_x</p:attrName>
                                        </p:attrNameLst>
                                      </p:cBhvr>
                                      <p:tavLst>
                                        <p:tav tm="0">
                                          <p:val>
                                            <p:strVal val="1+#ppt_w/2"/>
                                          </p:val>
                                        </p:tav>
                                        <p:tav tm="100000">
                                          <p:val>
                                            <p:strVal val="#ppt_x"/>
                                          </p:val>
                                        </p:tav>
                                      </p:tavLst>
                                    </p:anim>
                                    <p:anim calcmode="lin" valueType="num">
                                      <p:cBhvr additive="base">
                                        <p:cTn id="31"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0" grpId="0" animBg="1"/>
      <p:bldP spid="10" grpId="1" animBg="1"/>
      <p:bldP spid="11"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CDCACC25-461A-419B-8BDA-562EAA315BAC}"/>
              </a:ext>
            </a:extLst>
          </p:cNvPr>
          <p:cNvSpPr txBox="1"/>
          <p:nvPr/>
        </p:nvSpPr>
        <p:spPr>
          <a:xfrm>
            <a:off x="6796828" y="1808117"/>
            <a:ext cx="5070939" cy="2215991"/>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t">
            <a:spAutoFit/>
          </a:bodyPr>
          <a:lstStyle/>
          <a:p>
            <a:pPr marL="285750" indent="-285750">
              <a:buFont typeface="Arial" panose="020B0604020202020204" pitchFamily="34" charset="0"/>
              <a:buChar char="•"/>
            </a:pPr>
            <a:r>
              <a:rPr lang="en" altLang="zh-CN" sz="1300" dirty="0">
                <a:solidFill>
                  <a:schemeClr val="bg1">
                    <a:lumMod val="50000"/>
                  </a:schemeClr>
                </a:solidFill>
                <a:latin typeface="Arial" panose="020B0604020202020204" pitchFamily="34" charset="0"/>
                <a:cs typeface="Arial" panose="020B0604020202020204" pitchFamily="34" charset="0"/>
              </a:rPr>
              <a:t>Drag and drop ZIP archives containing experiment data  </a:t>
            </a:r>
          </a:p>
          <a:p>
            <a:pPr marL="285750" indent="-285750">
              <a:buFont typeface="Arial" panose="020B0604020202020204" pitchFamily="34" charset="0"/>
              <a:buChar char="•"/>
            </a:pPr>
            <a:endParaRPr lang="en" altLang="zh-CN" sz="1300"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sz="1300" dirty="0">
                <a:solidFill>
                  <a:schemeClr val="bg1">
                    <a:lumMod val="50000"/>
                  </a:schemeClr>
                </a:solidFill>
                <a:latin typeface="Arial" panose="020B0604020202020204" pitchFamily="34" charset="0"/>
                <a:cs typeface="Arial" panose="020B0604020202020204" pitchFamily="34" charset="0"/>
              </a:rPr>
              <a:t>Files are extracted and displayed in a form where information can be reviewed or amended.</a:t>
            </a:r>
          </a:p>
          <a:p>
            <a:pPr marL="285750" indent="-285750">
              <a:buFont typeface="Arial" panose="020B0604020202020204" pitchFamily="34" charset="0"/>
              <a:buChar char="•"/>
            </a:pPr>
            <a:endParaRPr lang="en" altLang="zh-CN" sz="1300"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sz="1300" dirty="0">
                <a:solidFill>
                  <a:schemeClr val="bg1">
                    <a:lumMod val="50000"/>
                  </a:schemeClr>
                </a:solidFill>
                <a:latin typeface="Arial" panose="020B0604020202020204" pitchFamily="34" charset="0"/>
                <a:cs typeface="Arial" panose="020B0604020202020204" pitchFamily="34" charset="0"/>
              </a:rPr>
              <a:t>The updated data is uploaded and ready to be displayed. The original data is preserved, and user credentials are logged for reference.</a:t>
            </a:r>
          </a:p>
          <a:p>
            <a:pPr marL="285750" indent="-285750">
              <a:buFont typeface="Arial" panose="020B0604020202020204" pitchFamily="34" charset="0"/>
              <a:buChar char="•"/>
            </a:pPr>
            <a:endParaRPr lang="en" altLang="zh-CN" sz="1300" dirty="0">
              <a:solidFill>
                <a:schemeClr val="bg1">
                  <a:lumMod val="50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sz="1400" dirty="0">
                <a:solidFill>
                  <a:srgbClr val="FF0000"/>
                </a:solidFill>
                <a:latin typeface="Arial" panose="020B0604020202020204" pitchFamily="34" charset="0"/>
                <a:cs typeface="Arial" panose="020B0604020202020204" pitchFamily="34" charset="0"/>
              </a:rPr>
              <a:t>Continue…</a:t>
            </a:r>
          </a:p>
          <a:p>
            <a:pPr marL="285750" indent="-285750">
              <a:buFont typeface="Arial" panose="020B0604020202020204" pitchFamily="34" charset="0"/>
              <a:buChar char="•"/>
            </a:pPr>
            <a:endParaRPr lang="en" altLang="zh-CN" sz="1300" dirty="0">
              <a:solidFill>
                <a:schemeClr val="bg1">
                  <a:lumMod val="50000"/>
                </a:schemeClr>
              </a:soli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57C92C47-B3A1-4BF8-9465-BC702E4BCF42}"/>
              </a:ext>
            </a:extLst>
          </p:cNvPr>
          <p:cNvSpPr txBox="1"/>
          <p:nvPr/>
        </p:nvSpPr>
        <p:spPr>
          <a:xfrm>
            <a:off x="6521410" y="1131627"/>
            <a:ext cx="5216172" cy="17697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1150" spc="23" dirty="0">
                <a:solidFill>
                  <a:schemeClr val="accent2"/>
                </a:solidFill>
                <a:latin typeface=""/>
                <a:sym typeface=""/>
              </a:rPr>
              <a:t>User-friendly admin and uploading interface: quick and convenient uploading</a:t>
            </a:r>
          </a:p>
        </p:txBody>
      </p:sp>
      <p:sp>
        <p:nvSpPr>
          <p:cNvPr id="8" name="文本框 7">
            <a:extLst>
              <a:ext uri="{FF2B5EF4-FFF2-40B4-BE49-F238E27FC236}">
                <a16:creationId xmlns:a16="http://schemas.microsoft.com/office/drawing/2014/main" id="{CEB03F43-2019-4B0A-ADF2-795C8726CB6C}"/>
              </a:ext>
            </a:extLst>
          </p:cNvPr>
          <p:cNvSpPr txBox="1"/>
          <p:nvPr/>
        </p:nvSpPr>
        <p:spPr>
          <a:xfrm>
            <a:off x="1013740" y="3395508"/>
            <a:ext cx="2522836" cy="37394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defTabSz="412750" hangingPunct="0">
              <a:lnSpc>
                <a:spcPct val="90000"/>
              </a:lnSpc>
            </a:pPr>
            <a:endParaRPr lang="en-US" altLang="zh-CN" sz="2700" spc="23" dirty="0">
              <a:solidFill>
                <a:srgbClr val="FF0000"/>
              </a:solidFill>
              <a:latin typeface="+mj-lt"/>
              <a:sym typeface="Helvetica"/>
            </a:endParaRPr>
          </a:p>
        </p:txBody>
      </p:sp>
      <p:sp>
        <p:nvSpPr>
          <p:cNvPr id="10" name="Line">
            <a:extLst>
              <a:ext uri="{FF2B5EF4-FFF2-40B4-BE49-F238E27FC236}">
                <a16:creationId xmlns:a16="http://schemas.microsoft.com/office/drawing/2014/main" id="{D21F19B5-C29D-4FB3-BD4D-3C48DB6665B8}"/>
              </a:ext>
            </a:extLst>
          </p:cNvPr>
          <p:cNvSpPr/>
          <p:nvPr/>
        </p:nvSpPr>
        <p:spPr>
          <a:xfrm>
            <a:off x="1015598" y="1764812"/>
            <a:ext cx="226800" cy="0"/>
          </a:xfrm>
          <a:prstGeom prst="line">
            <a:avLst/>
          </a:prstGeom>
          <a:ln w="12700">
            <a:solidFill>
              <a:schemeClr val="tx2">
                <a:lumMod val="50000"/>
                <a:lumOff val="50000"/>
              </a:schemeClr>
            </a:solidFill>
            <a:miter lim="400000"/>
          </a:ln>
        </p:spPr>
        <p:txBody>
          <a:bodyPr lIns="25400" tIns="25400" rIns="25400" bIns="25400" anchor="ctr"/>
          <a:lstStyle/>
          <a:p>
            <a:pPr algn="ctr">
              <a:lnSpc>
                <a:spcPct val="100000"/>
              </a:lnSpc>
              <a:defRPr sz="3200" spc="0">
                <a:solidFill>
                  <a:srgbClr val="000000"/>
                </a:solidFill>
                <a:latin typeface="Helvetica Light"/>
                <a:ea typeface="Helvetica Light"/>
                <a:cs typeface="Helvetica Light"/>
                <a:sym typeface="Helvetica Light"/>
              </a:defRPr>
            </a:pPr>
            <a:endParaRPr sz="1600">
              <a:latin typeface=""/>
              <a:sym typeface=""/>
            </a:endParaRPr>
          </a:p>
        </p:txBody>
      </p:sp>
      <p:sp>
        <p:nvSpPr>
          <p:cNvPr id="11" name="文本框 10">
            <a:extLst>
              <a:ext uri="{FF2B5EF4-FFF2-40B4-BE49-F238E27FC236}">
                <a16:creationId xmlns:a16="http://schemas.microsoft.com/office/drawing/2014/main" id="{813BE3E1-D91A-448C-B7C0-B86E58E7E578}"/>
              </a:ext>
            </a:extLst>
          </p:cNvPr>
          <p:cNvSpPr txBox="1"/>
          <p:nvPr/>
        </p:nvSpPr>
        <p:spPr>
          <a:xfrm>
            <a:off x="324233" y="274154"/>
            <a:ext cx="1143711" cy="1384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900" spc="23" dirty="0">
                <a:solidFill>
                  <a:schemeClr val="accent2"/>
                </a:solidFill>
                <a:sym typeface="Helvetica"/>
              </a:rPr>
              <a:t>Chen Su &amp; Oliver</a:t>
            </a:r>
            <a:r>
              <a:rPr lang="zh-CN" altLang="en-US" sz="900" spc="23" dirty="0">
                <a:solidFill>
                  <a:schemeClr val="accent2"/>
                </a:solidFill>
                <a:sym typeface="Helvetica"/>
              </a:rPr>
              <a:t> </a:t>
            </a:r>
            <a:r>
              <a:rPr lang="en-US" altLang="zh-CN" sz="900" spc="23" dirty="0">
                <a:solidFill>
                  <a:schemeClr val="accent2"/>
                </a:solidFill>
                <a:sym typeface="Helvetica"/>
              </a:rPr>
              <a:t>Stiff</a:t>
            </a:r>
          </a:p>
        </p:txBody>
      </p:sp>
      <p:sp>
        <p:nvSpPr>
          <p:cNvPr id="13" name="文本框 12">
            <a:extLst>
              <a:ext uri="{FF2B5EF4-FFF2-40B4-BE49-F238E27FC236}">
                <a16:creationId xmlns:a16="http://schemas.microsoft.com/office/drawing/2014/main" id="{D292142D-1695-4AFD-9A78-0FBA063F8447}"/>
              </a:ext>
            </a:extLst>
          </p:cNvPr>
          <p:cNvSpPr txBox="1"/>
          <p:nvPr/>
        </p:nvSpPr>
        <p:spPr>
          <a:xfrm>
            <a:off x="1013740" y="1303333"/>
            <a:ext cx="1815112" cy="2000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1300" i="1" spc="23" dirty="0">
                <a:solidFill>
                  <a:schemeClr val="tx2">
                    <a:lumMod val="50000"/>
                    <a:lumOff val="50000"/>
                  </a:schemeClr>
                </a:solidFill>
                <a:latin typeface=""/>
                <a:sym typeface=""/>
              </a:rPr>
              <a:t>The uploading interface</a:t>
            </a:r>
          </a:p>
        </p:txBody>
      </p:sp>
      <p:sp>
        <p:nvSpPr>
          <p:cNvPr id="14" name="文本框 13">
            <a:extLst>
              <a:ext uri="{FF2B5EF4-FFF2-40B4-BE49-F238E27FC236}">
                <a16:creationId xmlns:a16="http://schemas.microsoft.com/office/drawing/2014/main" id="{E2444986-574E-4911-92FD-49EA9C0E9087}"/>
              </a:ext>
            </a:extLst>
          </p:cNvPr>
          <p:cNvSpPr txBox="1"/>
          <p:nvPr/>
        </p:nvSpPr>
        <p:spPr>
          <a:xfrm>
            <a:off x="745761" y="6052214"/>
            <a:ext cx="460062" cy="1538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defRPr/>
            </a:pPr>
            <a:r>
              <a:rPr lang="en-US" altLang="zh-CN" sz="1000" dirty="0">
                <a:solidFill>
                  <a:schemeClr val="tx1">
                    <a:lumMod val="50000"/>
                    <a:lumOff val="50000"/>
                  </a:schemeClr>
                </a:solidFill>
                <a:latin typeface=""/>
                <a:sym typeface=""/>
              </a:rPr>
              <a:t>Slide / </a:t>
            </a:r>
            <a:fld id="{B8B2F8D5-75BF-6248-8890-FC7354421522}" type="slidenum">
              <a:rPr lang="en-US" altLang="zh-CN" sz="1000">
                <a:solidFill>
                  <a:schemeClr val="tx1">
                    <a:lumMod val="50000"/>
                    <a:lumOff val="50000"/>
                  </a:schemeClr>
                </a:solidFill>
                <a:latin typeface=""/>
                <a:sym typeface=""/>
              </a:rPr>
              <a:pPr defTabSz="412750" hangingPunct="0">
                <a:defRPr/>
              </a:pPr>
              <a:t>6</a:t>
            </a:fld>
            <a:endParaRPr lang="en-US" altLang="zh-CN" sz="1000" dirty="0">
              <a:solidFill>
                <a:schemeClr val="tx1">
                  <a:lumMod val="50000"/>
                  <a:lumOff val="50000"/>
                </a:schemeClr>
              </a:solidFill>
              <a:latin typeface=""/>
              <a:sym typeface=""/>
            </a:endParaRPr>
          </a:p>
        </p:txBody>
      </p:sp>
      <p:pic>
        <p:nvPicPr>
          <p:cNvPr id="3" name="图片 2">
            <a:extLst>
              <a:ext uri="{FF2B5EF4-FFF2-40B4-BE49-F238E27FC236}">
                <a16:creationId xmlns:a16="http://schemas.microsoft.com/office/drawing/2014/main" id="{B8F2C16F-D5C9-7A46-9072-A4C54D8AFDB0}"/>
              </a:ext>
            </a:extLst>
          </p:cNvPr>
          <p:cNvPicPr>
            <a:picLocks noChangeAspect="1"/>
          </p:cNvPicPr>
          <p:nvPr/>
        </p:nvPicPr>
        <p:blipFill>
          <a:blip r:embed="rId3"/>
          <a:stretch>
            <a:fillRect/>
          </a:stretch>
        </p:blipFill>
        <p:spPr>
          <a:xfrm>
            <a:off x="324233" y="2334032"/>
            <a:ext cx="6197177" cy="3356804"/>
          </a:xfrm>
          <a:prstGeom prst="rect">
            <a:avLst/>
          </a:prstGeom>
        </p:spPr>
      </p:pic>
    </p:spTree>
    <p:extLst>
      <p:ext uri="{BB962C8B-B14F-4D97-AF65-F5344CB8AC3E}">
        <p14:creationId xmlns:p14="http://schemas.microsoft.com/office/powerpoint/2010/main" val="1559599095"/>
      </p:ext>
    </p:extLst>
  </p:cSld>
  <p:clrMapOvr>
    <a:masterClrMapping/>
  </p:clrMapOvr>
  <mc:AlternateContent xmlns:mc="http://schemas.openxmlformats.org/markup-compatibility/2006" xmlns:p14="http://schemas.microsoft.com/office/powerpoint/2010/main">
    <mc:Choice Requires="p14">
      <p:transition spd="slow" p14:dur="150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anim calcmode="lin" valueType="num">
                                      <p:cBhvr>
                                        <p:cTn id="13" dur="250" fill="hold"/>
                                        <p:tgtEl>
                                          <p:spTgt spid="13"/>
                                        </p:tgtEl>
                                        <p:attrNameLst>
                                          <p:attrName>ppt_x</p:attrName>
                                        </p:attrNameLst>
                                      </p:cBhvr>
                                      <p:tavLst>
                                        <p:tav tm="0">
                                          <p:val>
                                            <p:strVal val="#ppt_x"/>
                                          </p:val>
                                        </p:tav>
                                        <p:tav tm="100000">
                                          <p:val>
                                            <p:strVal val="#ppt_x"/>
                                          </p:val>
                                        </p:tav>
                                      </p:tavLst>
                                    </p:anim>
                                    <p:anim calcmode="lin" valueType="num">
                                      <p:cBhvr>
                                        <p:cTn id="14" dur="250" fill="hold"/>
                                        <p:tgtEl>
                                          <p:spTgt spid="13"/>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750"/>
                                        <p:tgtEl>
                                          <p:spTgt spid="10"/>
                                        </p:tgtEl>
                                      </p:cBhvr>
                                    </p:animEffect>
                                  </p:childTnLst>
                                </p:cTn>
                              </p:par>
                              <p:par>
                                <p:cTn id="18" presetID="63" presetClass="path" presetSubtype="0" decel="100000" fill="hold" grpId="0" nodeType="withEffect">
                                  <p:stCondLst>
                                    <p:cond delay="0"/>
                                  </p:stCondLst>
                                  <p:childTnLst>
                                    <p:animMotion origin="layout" path="M 1.875E-6 -1.66667E-6 L 0.16614 -1.66667E-6 " pathEditMode="relative" rAng="0" ptsTypes="AA">
                                      <p:cBhvr>
                                        <p:cTn id="19" dur="750" spd="-100000" fill="hold"/>
                                        <p:tgtEl>
                                          <p:spTgt spid="10"/>
                                        </p:tgtEl>
                                        <p:attrNameLst>
                                          <p:attrName>ppt_x</p:attrName>
                                          <p:attrName>ppt_y</p:attrName>
                                        </p:attrNameLst>
                                      </p:cBhvr>
                                      <p:rCtr x="8307" y="0"/>
                                    </p:animMotion>
                                  </p:childTnLst>
                                </p:cTn>
                              </p:par>
                              <p:par>
                                <p:cTn id="20" presetID="2" presetClass="entr" presetSubtype="4" decel="100000" fill="hold" grpId="0" nodeType="withEffect" nodePh="1">
                                  <p:stCondLst>
                                    <p:cond delay="0"/>
                                  </p:stCondLst>
                                  <p:endCondLst>
                                    <p:cond evt="begin" delay="0">
                                      <p:tn val="20"/>
                                    </p:cond>
                                  </p:end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750" fill="hold"/>
                                        <p:tgtEl>
                                          <p:spTgt spid="8"/>
                                        </p:tgtEl>
                                        <p:attrNameLst>
                                          <p:attrName>ppt_x</p:attrName>
                                        </p:attrNameLst>
                                      </p:cBhvr>
                                      <p:tavLst>
                                        <p:tav tm="0">
                                          <p:val>
                                            <p:strVal val="#ppt_x"/>
                                          </p:val>
                                        </p:tav>
                                        <p:tav tm="100000">
                                          <p:val>
                                            <p:strVal val="#ppt_x"/>
                                          </p:val>
                                        </p:tav>
                                      </p:tavLst>
                                    </p:anim>
                                    <p:anim calcmode="lin" valueType="num">
                                      <p:cBhvr additive="base">
                                        <p:cTn id="23" dur="75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750" fill="hold"/>
                                        <p:tgtEl>
                                          <p:spTgt spid="14"/>
                                        </p:tgtEl>
                                        <p:attrNameLst>
                                          <p:attrName>ppt_x</p:attrName>
                                        </p:attrNameLst>
                                      </p:cBhvr>
                                      <p:tavLst>
                                        <p:tav tm="0">
                                          <p:val>
                                            <p:strVal val="#ppt_x"/>
                                          </p:val>
                                        </p:tav>
                                        <p:tav tm="100000">
                                          <p:val>
                                            <p:strVal val="#ppt_x"/>
                                          </p:val>
                                        </p:tav>
                                      </p:tavLst>
                                    </p:anim>
                                    <p:anim calcmode="lin" valueType="num">
                                      <p:cBhvr additive="base">
                                        <p:cTn id="27" dur="75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2" decel="100000" fill="hold" grpId="0" nodeType="withEffect">
                                  <p:stCondLst>
                                    <p:cond delay="6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750" fill="hold"/>
                                        <p:tgtEl>
                                          <p:spTgt spid="20"/>
                                        </p:tgtEl>
                                        <p:attrNameLst>
                                          <p:attrName>ppt_x</p:attrName>
                                        </p:attrNameLst>
                                      </p:cBhvr>
                                      <p:tavLst>
                                        <p:tav tm="0">
                                          <p:val>
                                            <p:strVal val="1+#ppt_w/2"/>
                                          </p:val>
                                        </p:tav>
                                        <p:tav tm="100000">
                                          <p:val>
                                            <p:strVal val="#ppt_x"/>
                                          </p:val>
                                        </p:tav>
                                      </p:tavLst>
                                    </p:anim>
                                    <p:anim calcmode="lin" valueType="num">
                                      <p:cBhvr additive="base">
                                        <p:cTn id="31" dur="75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70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750" fill="hold"/>
                                        <p:tgtEl>
                                          <p:spTgt spid="19"/>
                                        </p:tgtEl>
                                        <p:attrNameLst>
                                          <p:attrName>ppt_x</p:attrName>
                                        </p:attrNameLst>
                                      </p:cBhvr>
                                      <p:tavLst>
                                        <p:tav tm="0">
                                          <p:val>
                                            <p:strVal val="1+#ppt_w/2"/>
                                          </p:val>
                                        </p:tav>
                                        <p:tav tm="100000">
                                          <p:val>
                                            <p:strVal val="#ppt_x"/>
                                          </p:val>
                                        </p:tav>
                                      </p:tavLst>
                                    </p:anim>
                                    <p:anim calcmode="lin" valueType="num">
                                      <p:cBhvr additive="base">
                                        <p:cTn id="35"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8" grpId="0"/>
      <p:bldP spid="10" grpId="0" animBg="1"/>
      <p:bldP spid="10" grpId="1" animBg="1"/>
      <p:bldP spid="11"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7409D42-448F-954C-AA97-1C3DC6D58C93}"/>
              </a:ext>
            </a:extLst>
          </p:cNvPr>
          <p:cNvSpPr txBox="1"/>
          <p:nvPr/>
        </p:nvSpPr>
        <p:spPr>
          <a:xfrm>
            <a:off x="5340825" y="3028890"/>
            <a:ext cx="1510350" cy="400110"/>
          </a:xfrm>
          <a:prstGeom prst="rect">
            <a:avLst/>
          </a:prstGeom>
          <a:noFill/>
        </p:spPr>
        <p:txBody>
          <a:bodyPr wrap="none" rtlCol="0">
            <a:spAutoFit/>
          </a:bodyPr>
          <a:lstStyle/>
          <a:p>
            <a:r>
              <a:rPr kumimoji="1" lang="en-US" altLang="zh-CN" sz="2000" dirty="0"/>
              <a:t>Static pages</a:t>
            </a:r>
            <a:endParaRPr kumimoji="1" lang="zh-CN" altLang="en-US" sz="2000" dirty="0"/>
          </a:p>
        </p:txBody>
      </p:sp>
    </p:spTree>
    <p:extLst>
      <p:ext uri="{BB962C8B-B14F-4D97-AF65-F5344CB8AC3E}">
        <p14:creationId xmlns:p14="http://schemas.microsoft.com/office/powerpoint/2010/main" val="271302266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904743C-5A6F-4EE9-9971-849564A96045}"/>
              </a:ext>
            </a:extLst>
          </p:cNvPr>
          <p:cNvGrpSpPr/>
          <p:nvPr/>
        </p:nvGrpSpPr>
        <p:grpSpPr>
          <a:xfrm>
            <a:off x="4894808" y="1007215"/>
            <a:ext cx="6807646" cy="4192501"/>
            <a:chOff x="8740413" y="2031976"/>
            <a:chExt cx="13615291" cy="8385001"/>
          </a:xfrm>
          <a:solidFill>
            <a:schemeClr val="bg2">
              <a:lumMod val="50000"/>
            </a:schemeClr>
          </a:solidFill>
        </p:grpSpPr>
        <p:sp>
          <p:nvSpPr>
            <p:cNvPr id="1723" name="Shape"/>
            <p:cNvSpPr/>
            <p:nvPr/>
          </p:nvSpPr>
          <p:spPr>
            <a:xfrm>
              <a:off x="14643475" y="6193590"/>
              <a:ext cx="130984" cy="203911"/>
            </a:xfrm>
            <a:custGeom>
              <a:avLst/>
              <a:gdLst/>
              <a:ahLst/>
              <a:cxnLst>
                <a:cxn ang="0">
                  <a:pos x="wd2" y="hd2"/>
                </a:cxn>
                <a:cxn ang="5400000">
                  <a:pos x="wd2" y="hd2"/>
                </a:cxn>
                <a:cxn ang="10800000">
                  <a:pos x="wd2" y="hd2"/>
                </a:cxn>
                <a:cxn ang="16200000">
                  <a:pos x="wd2" y="hd2"/>
                </a:cxn>
              </a:cxnLst>
              <a:rect l="0" t="0" r="r" b="b"/>
              <a:pathLst>
                <a:path w="21600" h="21600" extrusionOk="0">
                  <a:moveTo>
                    <a:pt x="2455" y="21600"/>
                  </a:moveTo>
                  <a:cubicBezTo>
                    <a:pt x="1596" y="20733"/>
                    <a:pt x="490" y="18447"/>
                    <a:pt x="736" y="17974"/>
                  </a:cubicBezTo>
                  <a:cubicBezTo>
                    <a:pt x="982" y="17501"/>
                    <a:pt x="3559" y="14426"/>
                    <a:pt x="3436" y="14032"/>
                  </a:cubicBezTo>
                  <a:cubicBezTo>
                    <a:pt x="3312" y="13638"/>
                    <a:pt x="1349" y="11746"/>
                    <a:pt x="1227" y="11352"/>
                  </a:cubicBezTo>
                  <a:cubicBezTo>
                    <a:pt x="1105" y="10958"/>
                    <a:pt x="2209" y="9854"/>
                    <a:pt x="2209" y="9854"/>
                  </a:cubicBezTo>
                  <a:lnTo>
                    <a:pt x="0" y="9618"/>
                  </a:lnTo>
                  <a:cubicBezTo>
                    <a:pt x="0" y="9618"/>
                    <a:pt x="3068" y="8356"/>
                    <a:pt x="3436" y="8041"/>
                  </a:cubicBezTo>
                  <a:cubicBezTo>
                    <a:pt x="3804" y="7726"/>
                    <a:pt x="2331" y="5991"/>
                    <a:pt x="2331" y="5991"/>
                  </a:cubicBezTo>
                  <a:lnTo>
                    <a:pt x="2945" y="4020"/>
                  </a:lnTo>
                  <a:lnTo>
                    <a:pt x="6013" y="3626"/>
                  </a:lnTo>
                  <a:lnTo>
                    <a:pt x="8222" y="3784"/>
                  </a:lnTo>
                  <a:cubicBezTo>
                    <a:pt x="8222" y="3784"/>
                    <a:pt x="11167" y="2128"/>
                    <a:pt x="11536" y="1813"/>
                  </a:cubicBezTo>
                  <a:cubicBezTo>
                    <a:pt x="11904" y="1498"/>
                    <a:pt x="12272" y="0"/>
                    <a:pt x="12272" y="0"/>
                  </a:cubicBezTo>
                  <a:cubicBezTo>
                    <a:pt x="12272" y="0"/>
                    <a:pt x="16322" y="3311"/>
                    <a:pt x="17304" y="4336"/>
                  </a:cubicBezTo>
                  <a:cubicBezTo>
                    <a:pt x="18286" y="5360"/>
                    <a:pt x="20618" y="7962"/>
                    <a:pt x="20495" y="8671"/>
                  </a:cubicBezTo>
                  <a:cubicBezTo>
                    <a:pt x="20373" y="9381"/>
                    <a:pt x="20250" y="13165"/>
                    <a:pt x="20250" y="13165"/>
                  </a:cubicBezTo>
                  <a:lnTo>
                    <a:pt x="21600" y="13007"/>
                  </a:lnTo>
                  <a:cubicBezTo>
                    <a:pt x="21600" y="13007"/>
                    <a:pt x="20618" y="15293"/>
                    <a:pt x="20127" y="15766"/>
                  </a:cubicBezTo>
                  <a:cubicBezTo>
                    <a:pt x="19637" y="16239"/>
                    <a:pt x="15217" y="18210"/>
                    <a:pt x="14359" y="18526"/>
                  </a:cubicBezTo>
                  <a:cubicBezTo>
                    <a:pt x="13500" y="18841"/>
                    <a:pt x="10431" y="18841"/>
                    <a:pt x="10431" y="18841"/>
                  </a:cubicBezTo>
                  <a:lnTo>
                    <a:pt x="7363" y="19472"/>
                  </a:lnTo>
                  <a:lnTo>
                    <a:pt x="7609" y="20733"/>
                  </a:lnTo>
                  <a:lnTo>
                    <a:pt x="5278" y="20496"/>
                  </a:lnTo>
                  <a:cubicBezTo>
                    <a:pt x="5278" y="20496"/>
                    <a:pt x="2455" y="21600"/>
                    <a:pt x="2455"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4" name="Shape"/>
            <p:cNvSpPr/>
            <p:nvPr/>
          </p:nvSpPr>
          <p:spPr>
            <a:xfrm>
              <a:off x="14643475" y="6434713"/>
              <a:ext cx="35723" cy="17486"/>
            </a:xfrm>
            <a:custGeom>
              <a:avLst/>
              <a:gdLst/>
              <a:ahLst/>
              <a:cxnLst>
                <a:cxn ang="0">
                  <a:pos x="wd2" y="hd2"/>
                </a:cxn>
                <a:cxn ang="5400000">
                  <a:pos x="wd2" y="hd2"/>
                </a:cxn>
                <a:cxn ang="10800000">
                  <a:pos x="wd2" y="hd2"/>
                </a:cxn>
                <a:cxn ang="16200000">
                  <a:pos x="wd2" y="hd2"/>
                </a:cxn>
              </a:cxnLst>
              <a:rect l="0" t="0" r="r" b="b"/>
              <a:pathLst>
                <a:path w="21600" h="20303" extrusionOk="0">
                  <a:moveTo>
                    <a:pt x="0" y="19868"/>
                  </a:moveTo>
                  <a:cubicBezTo>
                    <a:pt x="0" y="19868"/>
                    <a:pt x="1350" y="6906"/>
                    <a:pt x="5400" y="3453"/>
                  </a:cubicBezTo>
                  <a:cubicBezTo>
                    <a:pt x="9450" y="0"/>
                    <a:pt x="21600" y="0"/>
                    <a:pt x="21600" y="0"/>
                  </a:cubicBezTo>
                  <a:cubicBezTo>
                    <a:pt x="21600" y="0"/>
                    <a:pt x="20250" y="14694"/>
                    <a:pt x="16200" y="18147"/>
                  </a:cubicBezTo>
                  <a:cubicBezTo>
                    <a:pt x="12150" y="21600"/>
                    <a:pt x="0" y="19868"/>
                    <a:pt x="0" y="198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5" name="Shape"/>
            <p:cNvSpPr/>
            <p:nvPr/>
          </p:nvSpPr>
          <p:spPr>
            <a:xfrm>
              <a:off x="14580961" y="5970327"/>
              <a:ext cx="241848" cy="267166"/>
            </a:xfrm>
            <a:custGeom>
              <a:avLst/>
              <a:gdLst/>
              <a:ahLst/>
              <a:cxnLst>
                <a:cxn ang="0">
                  <a:pos x="wd2" y="hd2"/>
                </a:cxn>
                <a:cxn ang="5400000">
                  <a:pos x="wd2" y="hd2"/>
                </a:cxn>
                <a:cxn ang="10800000">
                  <a:pos x="wd2" y="hd2"/>
                </a:cxn>
                <a:cxn ang="16200000">
                  <a:pos x="wd2" y="hd2"/>
                </a:cxn>
              </a:cxnLst>
              <a:rect l="0" t="0" r="r" b="b"/>
              <a:pathLst>
                <a:path w="21600" h="21600" extrusionOk="0">
                  <a:moveTo>
                    <a:pt x="12891" y="17991"/>
                  </a:moveTo>
                  <a:cubicBezTo>
                    <a:pt x="12891" y="17991"/>
                    <a:pt x="11960" y="15885"/>
                    <a:pt x="11628" y="15885"/>
                  </a:cubicBezTo>
                  <a:cubicBezTo>
                    <a:pt x="11297" y="15885"/>
                    <a:pt x="10366" y="15344"/>
                    <a:pt x="10366" y="15344"/>
                  </a:cubicBezTo>
                  <a:lnTo>
                    <a:pt x="10898" y="14321"/>
                  </a:lnTo>
                  <a:lnTo>
                    <a:pt x="11097" y="12936"/>
                  </a:lnTo>
                  <a:cubicBezTo>
                    <a:pt x="11097" y="12936"/>
                    <a:pt x="14354" y="11191"/>
                    <a:pt x="14820" y="10770"/>
                  </a:cubicBezTo>
                  <a:cubicBezTo>
                    <a:pt x="15285" y="10349"/>
                    <a:pt x="18143" y="8965"/>
                    <a:pt x="18143" y="8965"/>
                  </a:cubicBezTo>
                  <a:lnTo>
                    <a:pt x="18542" y="6498"/>
                  </a:lnTo>
                  <a:lnTo>
                    <a:pt x="18276" y="5776"/>
                  </a:lnTo>
                  <a:lnTo>
                    <a:pt x="20005" y="3189"/>
                  </a:lnTo>
                  <a:lnTo>
                    <a:pt x="21600" y="2527"/>
                  </a:lnTo>
                  <a:lnTo>
                    <a:pt x="20337" y="1323"/>
                  </a:lnTo>
                  <a:lnTo>
                    <a:pt x="19805" y="0"/>
                  </a:lnTo>
                  <a:lnTo>
                    <a:pt x="18210" y="240"/>
                  </a:lnTo>
                  <a:lnTo>
                    <a:pt x="18543" y="1625"/>
                  </a:lnTo>
                  <a:cubicBezTo>
                    <a:pt x="18543" y="1625"/>
                    <a:pt x="17480" y="2466"/>
                    <a:pt x="17081" y="2768"/>
                  </a:cubicBezTo>
                  <a:cubicBezTo>
                    <a:pt x="16682" y="3069"/>
                    <a:pt x="15419" y="4392"/>
                    <a:pt x="15220" y="4332"/>
                  </a:cubicBezTo>
                  <a:cubicBezTo>
                    <a:pt x="15021" y="4272"/>
                    <a:pt x="12960" y="4031"/>
                    <a:pt x="12960" y="4031"/>
                  </a:cubicBezTo>
                  <a:cubicBezTo>
                    <a:pt x="12960" y="4031"/>
                    <a:pt x="14090" y="5415"/>
                    <a:pt x="13824" y="5716"/>
                  </a:cubicBezTo>
                  <a:cubicBezTo>
                    <a:pt x="13559" y="6016"/>
                    <a:pt x="11365" y="5716"/>
                    <a:pt x="11365" y="5716"/>
                  </a:cubicBezTo>
                  <a:cubicBezTo>
                    <a:pt x="11365" y="5716"/>
                    <a:pt x="10035" y="5595"/>
                    <a:pt x="9903" y="5295"/>
                  </a:cubicBezTo>
                  <a:cubicBezTo>
                    <a:pt x="9771" y="4994"/>
                    <a:pt x="8972" y="4452"/>
                    <a:pt x="8972" y="4452"/>
                  </a:cubicBezTo>
                  <a:cubicBezTo>
                    <a:pt x="8972" y="4452"/>
                    <a:pt x="8308" y="5595"/>
                    <a:pt x="7909" y="6136"/>
                  </a:cubicBezTo>
                  <a:cubicBezTo>
                    <a:pt x="7510" y="6678"/>
                    <a:pt x="6248" y="7821"/>
                    <a:pt x="4652" y="8664"/>
                  </a:cubicBezTo>
                  <a:cubicBezTo>
                    <a:pt x="3057" y="9506"/>
                    <a:pt x="1396" y="10830"/>
                    <a:pt x="1396" y="10830"/>
                  </a:cubicBezTo>
                  <a:lnTo>
                    <a:pt x="0" y="12635"/>
                  </a:lnTo>
                  <a:lnTo>
                    <a:pt x="532" y="13357"/>
                  </a:lnTo>
                  <a:lnTo>
                    <a:pt x="2925" y="13838"/>
                  </a:lnTo>
                  <a:lnTo>
                    <a:pt x="3856" y="14801"/>
                  </a:lnTo>
                  <a:lnTo>
                    <a:pt x="3789" y="16064"/>
                  </a:lnTo>
                  <a:cubicBezTo>
                    <a:pt x="3789" y="16064"/>
                    <a:pt x="3722" y="16967"/>
                    <a:pt x="3257" y="17508"/>
                  </a:cubicBezTo>
                  <a:cubicBezTo>
                    <a:pt x="2792" y="18050"/>
                    <a:pt x="1463" y="19554"/>
                    <a:pt x="1463" y="19554"/>
                  </a:cubicBezTo>
                  <a:cubicBezTo>
                    <a:pt x="1463" y="19554"/>
                    <a:pt x="1662" y="19855"/>
                    <a:pt x="2194" y="20035"/>
                  </a:cubicBezTo>
                  <a:cubicBezTo>
                    <a:pt x="2726" y="20216"/>
                    <a:pt x="2992" y="20637"/>
                    <a:pt x="2992" y="20637"/>
                  </a:cubicBezTo>
                  <a:cubicBezTo>
                    <a:pt x="2992" y="20637"/>
                    <a:pt x="3324" y="21359"/>
                    <a:pt x="3656" y="21299"/>
                  </a:cubicBezTo>
                  <a:cubicBezTo>
                    <a:pt x="3989" y="21239"/>
                    <a:pt x="4786" y="20577"/>
                    <a:pt x="4786" y="20577"/>
                  </a:cubicBezTo>
                  <a:cubicBezTo>
                    <a:pt x="4786" y="20577"/>
                    <a:pt x="5717" y="21178"/>
                    <a:pt x="6116" y="21299"/>
                  </a:cubicBezTo>
                  <a:cubicBezTo>
                    <a:pt x="6515" y="21419"/>
                    <a:pt x="7446" y="21600"/>
                    <a:pt x="7446" y="21600"/>
                  </a:cubicBezTo>
                  <a:lnTo>
                    <a:pt x="7978" y="20878"/>
                  </a:lnTo>
                  <a:cubicBezTo>
                    <a:pt x="7978" y="20878"/>
                    <a:pt x="9972" y="20878"/>
                    <a:pt x="10437" y="20878"/>
                  </a:cubicBezTo>
                  <a:cubicBezTo>
                    <a:pt x="10902" y="20878"/>
                    <a:pt x="12297" y="19674"/>
                    <a:pt x="12297" y="19674"/>
                  </a:cubicBezTo>
                  <a:cubicBezTo>
                    <a:pt x="12297" y="19674"/>
                    <a:pt x="12891" y="17991"/>
                    <a:pt x="12891" y="1799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6" name="Shape"/>
            <p:cNvSpPr/>
            <p:nvPr/>
          </p:nvSpPr>
          <p:spPr>
            <a:xfrm>
              <a:off x="14831014" y="6050702"/>
              <a:ext cx="427548" cy="395176"/>
            </a:xfrm>
            <a:custGeom>
              <a:avLst/>
              <a:gdLst/>
              <a:ahLst/>
              <a:cxnLst>
                <a:cxn ang="0">
                  <a:pos x="wd2" y="hd2"/>
                </a:cxn>
                <a:cxn ang="5400000">
                  <a:pos x="wd2" y="hd2"/>
                </a:cxn>
                <a:cxn ang="10800000">
                  <a:pos x="wd2" y="hd2"/>
                </a:cxn>
                <a:cxn ang="16200000">
                  <a:pos x="wd2" y="hd2"/>
                </a:cxn>
              </a:cxnLst>
              <a:rect l="0" t="0" r="r" b="b"/>
              <a:pathLst>
                <a:path w="21600" h="21600" extrusionOk="0">
                  <a:moveTo>
                    <a:pt x="0" y="19769"/>
                  </a:moveTo>
                  <a:cubicBezTo>
                    <a:pt x="0" y="19769"/>
                    <a:pt x="508" y="18732"/>
                    <a:pt x="790" y="18732"/>
                  </a:cubicBezTo>
                  <a:cubicBezTo>
                    <a:pt x="1072" y="18732"/>
                    <a:pt x="2876" y="17390"/>
                    <a:pt x="2989" y="17207"/>
                  </a:cubicBezTo>
                  <a:cubicBezTo>
                    <a:pt x="3102" y="17024"/>
                    <a:pt x="3553" y="16169"/>
                    <a:pt x="3553" y="16169"/>
                  </a:cubicBezTo>
                  <a:cubicBezTo>
                    <a:pt x="3553" y="16169"/>
                    <a:pt x="4737" y="16353"/>
                    <a:pt x="5132" y="16353"/>
                  </a:cubicBezTo>
                  <a:cubicBezTo>
                    <a:pt x="5527" y="16353"/>
                    <a:pt x="7501" y="16231"/>
                    <a:pt x="7783" y="16169"/>
                  </a:cubicBezTo>
                  <a:cubicBezTo>
                    <a:pt x="8065" y="16108"/>
                    <a:pt x="9136" y="16108"/>
                    <a:pt x="9305" y="16169"/>
                  </a:cubicBezTo>
                  <a:cubicBezTo>
                    <a:pt x="9475" y="16231"/>
                    <a:pt x="9813" y="15559"/>
                    <a:pt x="9869" y="15254"/>
                  </a:cubicBezTo>
                  <a:cubicBezTo>
                    <a:pt x="9926" y="14949"/>
                    <a:pt x="10490" y="13851"/>
                    <a:pt x="10715" y="13729"/>
                  </a:cubicBezTo>
                  <a:cubicBezTo>
                    <a:pt x="10941" y="13607"/>
                    <a:pt x="11167" y="12386"/>
                    <a:pt x="11167" y="12386"/>
                  </a:cubicBezTo>
                  <a:cubicBezTo>
                    <a:pt x="11167" y="12386"/>
                    <a:pt x="11110" y="11654"/>
                    <a:pt x="11223" y="11471"/>
                  </a:cubicBezTo>
                  <a:cubicBezTo>
                    <a:pt x="11336" y="11288"/>
                    <a:pt x="12407" y="10983"/>
                    <a:pt x="12407" y="10983"/>
                  </a:cubicBezTo>
                  <a:cubicBezTo>
                    <a:pt x="12407" y="10983"/>
                    <a:pt x="12125" y="11898"/>
                    <a:pt x="11900" y="12020"/>
                  </a:cubicBezTo>
                  <a:cubicBezTo>
                    <a:pt x="11674" y="12142"/>
                    <a:pt x="11618" y="12447"/>
                    <a:pt x="11787" y="12753"/>
                  </a:cubicBezTo>
                  <a:cubicBezTo>
                    <a:pt x="11956" y="13058"/>
                    <a:pt x="12746" y="12631"/>
                    <a:pt x="12746" y="12631"/>
                  </a:cubicBezTo>
                  <a:lnTo>
                    <a:pt x="14663" y="11471"/>
                  </a:lnTo>
                  <a:cubicBezTo>
                    <a:pt x="14663" y="11471"/>
                    <a:pt x="16299" y="9214"/>
                    <a:pt x="16524" y="8908"/>
                  </a:cubicBezTo>
                  <a:cubicBezTo>
                    <a:pt x="16750" y="8603"/>
                    <a:pt x="17483" y="6773"/>
                    <a:pt x="17483" y="6773"/>
                  </a:cubicBezTo>
                  <a:cubicBezTo>
                    <a:pt x="17483" y="6773"/>
                    <a:pt x="17427" y="6285"/>
                    <a:pt x="17596" y="6102"/>
                  </a:cubicBezTo>
                  <a:cubicBezTo>
                    <a:pt x="17765" y="5919"/>
                    <a:pt x="17821" y="4942"/>
                    <a:pt x="17821" y="4942"/>
                  </a:cubicBezTo>
                  <a:lnTo>
                    <a:pt x="17427" y="4149"/>
                  </a:lnTo>
                  <a:lnTo>
                    <a:pt x="17596" y="2807"/>
                  </a:lnTo>
                  <a:cubicBezTo>
                    <a:pt x="17596" y="2807"/>
                    <a:pt x="18160" y="1892"/>
                    <a:pt x="18216" y="1708"/>
                  </a:cubicBezTo>
                  <a:cubicBezTo>
                    <a:pt x="18273" y="1525"/>
                    <a:pt x="18385" y="1037"/>
                    <a:pt x="18385" y="1037"/>
                  </a:cubicBezTo>
                  <a:lnTo>
                    <a:pt x="19006" y="1037"/>
                  </a:lnTo>
                  <a:lnTo>
                    <a:pt x="19175" y="1831"/>
                  </a:lnTo>
                  <a:lnTo>
                    <a:pt x="19683" y="1647"/>
                  </a:lnTo>
                  <a:lnTo>
                    <a:pt x="20021" y="1098"/>
                  </a:lnTo>
                  <a:lnTo>
                    <a:pt x="19513" y="976"/>
                  </a:lnTo>
                  <a:lnTo>
                    <a:pt x="19231" y="488"/>
                  </a:lnTo>
                  <a:lnTo>
                    <a:pt x="19626" y="0"/>
                  </a:lnTo>
                  <a:lnTo>
                    <a:pt x="20585" y="427"/>
                  </a:lnTo>
                  <a:cubicBezTo>
                    <a:pt x="20585" y="427"/>
                    <a:pt x="20528" y="1525"/>
                    <a:pt x="20472" y="1769"/>
                  </a:cubicBezTo>
                  <a:cubicBezTo>
                    <a:pt x="20416" y="2014"/>
                    <a:pt x="20416" y="2807"/>
                    <a:pt x="20585" y="2807"/>
                  </a:cubicBezTo>
                  <a:cubicBezTo>
                    <a:pt x="20754" y="2807"/>
                    <a:pt x="21544" y="3966"/>
                    <a:pt x="21544" y="3966"/>
                  </a:cubicBezTo>
                  <a:lnTo>
                    <a:pt x="21600" y="5492"/>
                  </a:lnTo>
                  <a:lnTo>
                    <a:pt x="21318" y="7078"/>
                  </a:lnTo>
                  <a:lnTo>
                    <a:pt x="20585" y="8115"/>
                  </a:lnTo>
                  <a:lnTo>
                    <a:pt x="20416" y="9275"/>
                  </a:lnTo>
                  <a:lnTo>
                    <a:pt x="19795" y="8786"/>
                  </a:lnTo>
                  <a:lnTo>
                    <a:pt x="19795" y="10068"/>
                  </a:lnTo>
                  <a:lnTo>
                    <a:pt x="19852" y="11898"/>
                  </a:lnTo>
                  <a:lnTo>
                    <a:pt x="19513" y="12631"/>
                  </a:lnTo>
                  <a:lnTo>
                    <a:pt x="18837" y="13424"/>
                  </a:lnTo>
                  <a:lnTo>
                    <a:pt x="19062" y="14949"/>
                  </a:lnTo>
                  <a:lnTo>
                    <a:pt x="19457" y="15803"/>
                  </a:lnTo>
                  <a:lnTo>
                    <a:pt x="18385" y="17085"/>
                  </a:lnTo>
                  <a:lnTo>
                    <a:pt x="17483" y="17634"/>
                  </a:lnTo>
                  <a:cubicBezTo>
                    <a:pt x="17483" y="17634"/>
                    <a:pt x="17370" y="18366"/>
                    <a:pt x="17201" y="18244"/>
                  </a:cubicBezTo>
                  <a:cubicBezTo>
                    <a:pt x="17032" y="18122"/>
                    <a:pt x="16975" y="17390"/>
                    <a:pt x="16975" y="17390"/>
                  </a:cubicBezTo>
                  <a:lnTo>
                    <a:pt x="16863" y="16963"/>
                  </a:lnTo>
                  <a:lnTo>
                    <a:pt x="17539" y="16719"/>
                  </a:lnTo>
                  <a:lnTo>
                    <a:pt x="17539" y="15986"/>
                  </a:lnTo>
                  <a:lnTo>
                    <a:pt x="17088" y="15559"/>
                  </a:lnTo>
                  <a:lnTo>
                    <a:pt x="16637" y="16475"/>
                  </a:lnTo>
                  <a:lnTo>
                    <a:pt x="16242" y="17146"/>
                  </a:lnTo>
                  <a:lnTo>
                    <a:pt x="15904" y="17634"/>
                  </a:lnTo>
                  <a:lnTo>
                    <a:pt x="15791" y="18549"/>
                  </a:lnTo>
                  <a:lnTo>
                    <a:pt x="15171" y="18671"/>
                  </a:lnTo>
                  <a:lnTo>
                    <a:pt x="14945" y="17878"/>
                  </a:lnTo>
                  <a:lnTo>
                    <a:pt x="15058" y="17207"/>
                  </a:lnTo>
                  <a:lnTo>
                    <a:pt x="14381" y="18244"/>
                  </a:lnTo>
                  <a:lnTo>
                    <a:pt x="13874" y="18671"/>
                  </a:lnTo>
                  <a:lnTo>
                    <a:pt x="12013" y="18549"/>
                  </a:lnTo>
                  <a:lnTo>
                    <a:pt x="11618" y="18183"/>
                  </a:lnTo>
                  <a:lnTo>
                    <a:pt x="11279" y="17390"/>
                  </a:lnTo>
                  <a:lnTo>
                    <a:pt x="10941" y="18488"/>
                  </a:lnTo>
                  <a:lnTo>
                    <a:pt x="11449" y="19159"/>
                  </a:lnTo>
                  <a:lnTo>
                    <a:pt x="10828" y="19892"/>
                  </a:lnTo>
                  <a:lnTo>
                    <a:pt x="10208" y="20624"/>
                  </a:lnTo>
                  <a:lnTo>
                    <a:pt x="9644" y="21600"/>
                  </a:lnTo>
                  <a:lnTo>
                    <a:pt x="8685" y="21295"/>
                  </a:lnTo>
                  <a:lnTo>
                    <a:pt x="8121" y="20624"/>
                  </a:lnTo>
                  <a:lnTo>
                    <a:pt x="7839" y="19892"/>
                  </a:lnTo>
                  <a:lnTo>
                    <a:pt x="8516" y="19403"/>
                  </a:lnTo>
                  <a:lnTo>
                    <a:pt x="8685" y="18549"/>
                  </a:lnTo>
                  <a:lnTo>
                    <a:pt x="8008" y="18244"/>
                  </a:lnTo>
                  <a:lnTo>
                    <a:pt x="6880" y="18244"/>
                  </a:lnTo>
                  <a:lnTo>
                    <a:pt x="5922" y="18793"/>
                  </a:lnTo>
                  <a:lnTo>
                    <a:pt x="5640" y="19098"/>
                  </a:lnTo>
                  <a:lnTo>
                    <a:pt x="4455" y="18915"/>
                  </a:lnTo>
                  <a:lnTo>
                    <a:pt x="4061" y="19342"/>
                  </a:lnTo>
                  <a:lnTo>
                    <a:pt x="2594" y="19586"/>
                  </a:lnTo>
                  <a:lnTo>
                    <a:pt x="2538" y="20197"/>
                  </a:lnTo>
                  <a:lnTo>
                    <a:pt x="1072" y="20197"/>
                  </a:lnTo>
                  <a:lnTo>
                    <a:pt x="226" y="20136"/>
                  </a:lnTo>
                  <a:cubicBezTo>
                    <a:pt x="226" y="20136"/>
                    <a:pt x="0" y="19769"/>
                    <a:pt x="0" y="1976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7" name="Shape"/>
            <p:cNvSpPr/>
            <p:nvPr/>
          </p:nvSpPr>
          <p:spPr>
            <a:xfrm>
              <a:off x="14777432" y="6416852"/>
              <a:ext cx="98237" cy="130610"/>
            </a:xfrm>
            <a:custGeom>
              <a:avLst/>
              <a:gdLst/>
              <a:ahLst/>
              <a:cxnLst>
                <a:cxn ang="0">
                  <a:pos x="wd2" y="hd2"/>
                </a:cxn>
                <a:cxn ang="5400000">
                  <a:pos x="wd2" y="hd2"/>
                </a:cxn>
                <a:cxn ang="10800000">
                  <a:pos x="wd2" y="hd2"/>
                </a:cxn>
                <a:cxn ang="16200000">
                  <a:pos x="wd2" y="hd2"/>
                </a:cxn>
              </a:cxnLst>
              <a:rect l="0" t="0" r="r" b="b"/>
              <a:pathLst>
                <a:path w="21600" h="21600" extrusionOk="0">
                  <a:moveTo>
                    <a:pt x="11291" y="0"/>
                  </a:moveTo>
                  <a:lnTo>
                    <a:pt x="7609" y="1108"/>
                  </a:lnTo>
                  <a:lnTo>
                    <a:pt x="5891" y="2954"/>
                  </a:lnTo>
                  <a:lnTo>
                    <a:pt x="1718" y="3692"/>
                  </a:lnTo>
                  <a:lnTo>
                    <a:pt x="0" y="5908"/>
                  </a:lnTo>
                  <a:lnTo>
                    <a:pt x="982" y="8677"/>
                  </a:lnTo>
                  <a:lnTo>
                    <a:pt x="2700" y="10154"/>
                  </a:lnTo>
                  <a:lnTo>
                    <a:pt x="4664" y="9046"/>
                  </a:lnTo>
                  <a:lnTo>
                    <a:pt x="6627" y="9785"/>
                  </a:lnTo>
                  <a:lnTo>
                    <a:pt x="6627" y="6646"/>
                  </a:lnTo>
                  <a:lnTo>
                    <a:pt x="8591" y="9046"/>
                  </a:lnTo>
                  <a:lnTo>
                    <a:pt x="8591" y="12369"/>
                  </a:lnTo>
                  <a:lnTo>
                    <a:pt x="6136" y="13108"/>
                  </a:lnTo>
                  <a:lnTo>
                    <a:pt x="3436" y="14954"/>
                  </a:lnTo>
                  <a:lnTo>
                    <a:pt x="4909" y="17169"/>
                  </a:lnTo>
                  <a:lnTo>
                    <a:pt x="7118" y="17538"/>
                  </a:lnTo>
                  <a:lnTo>
                    <a:pt x="5155" y="19754"/>
                  </a:lnTo>
                  <a:lnTo>
                    <a:pt x="8836" y="21415"/>
                  </a:lnTo>
                  <a:lnTo>
                    <a:pt x="10800" y="19015"/>
                  </a:lnTo>
                  <a:lnTo>
                    <a:pt x="10309" y="16800"/>
                  </a:lnTo>
                  <a:lnTo>
                    <a:pt x="12764" y="19569"/>
                  </a:lnTo>
                  <a:lnTo>
                    <a:pt x="12518" y="21600"/>
                  </a:lnTo>
                  <a:lnTo>
                    <a:pt x="15464" y="19015"/>
                  </a:lnTo>
                  <a:lnTo>
                    <a:pt x="16691" y="15877"/>
                  </a:lnTo>
                  <a:lnTo>
                    <a:pt x="15955" y="13108"/>
                  </a:lnTo>
                  <a:lnTo>
                    <a:pt x="19882" y="9415"/>
                  </a:lnTo>
                  <a:lnTo>
                    <a:pt x="21600" y="7200"/>
                  </a:lnTo>
                  <a:lnTo>
                    <a:pt x="18409" y="4985"/>
                  </a:lnTo>
                  <a:lnTo>
                    <a:pt x="15464" y="5169"/>
                  </a:lnTo>
                  <a:lnTo>
                    <a:pt x="17182" y="3323"/>
                  </a:lnTo>
                  <a:lnTo>
                    <a:pt x="13745" y="2400"/>
                  </a:lnTo>
                  <a:cubicBezTo>
                    <a:pt x="13745" y="2400"/>
                    <a:pt x="11291" y="0"/>
                    <a:pt x="1129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8" name="Shape"/>
            <p:cNvSpPr/>
            <p:nvPr/>
          </p:nvSpPr>
          <p:spPr>
            <a:xfrm>
              <a:off x="14875667" y="6398991"/>
              <a:ext cx="96004" cy="78143"/>
            </a:xfrm>
            <a:custGeom>
              <a:avLst/>
              <a:gdLst/>
              <a:ahLst/>
              <a:cxnLst>
                <a:cxn ang="0">
                  <a:pos x="wd2" y="hd2"/>
                </a:cxn>
                <a:cxn ang="5400000">
                  <a:pos x="wd2" y="hd2"/>
                </a:cxn>
                <a:cxn ang="10800000">
                  <a:pos x="wd2" y="hd2"/>
                </a:cxn>
                <a:cxn ang="16200000">
                  <a:pos x="wd2" y="hd2"/>
                </a:cxn>
              </a:cxnLst>
              <a:rect l="0" t="0" r="r" b="b"/>
              <a:pathLst>
                <a:path w="21600" h="21600" extrusionOk="0">
                  <a:moveTo>
                    <a:pt x="0" y="12960"/>
                  </a:moveTo>
                  <a:lnTo>
                    <a:pt x="3265" y="14811"/>
                  </a:lnTo>
                  <a:lnTo>
                    <a:pt x="4019" y="18823"/>
                  </a:lnTo>
                  <a:lnTo>
                    <a:pt x="7786" y="21600"/>
                  </a:lnTo>
                  <a:lnTo>
                    <a:pt x="9042" y="15737"/>
                  </a:lnTo>
                  <a:lnTo>
                    <a:pt x="10549" y="12960"/>
                  </a:lnTo>
                  <a:lnTo>
                    <a:pt x="16074" y="13269"/>
                  </a:lnTo>
                  <a:lnTo>
                    <a:pt x="18335" y="11417"/>
                  </a:lnTo>
                  <a:lnTo>
                    <a:pt x="21098" y="7714"/>
                  </a:lnTo>
                  <a:lnTo>
                    <a:pt x="21600" y="4011"/>
                  </a:lnTo>
                  <a:lnTo>
                    <a:pt x="20595" y="0"/>
                  </a:lnTo>
                  <a:lnTo>
                    <a:pt x="15572" y="309"/>
                  </a:lnTo>
                  <a:lnTo>
                    <a:pt x="12558" y="1851"/>
                  </a:lnTo>
                  <a:lnTo>
                    <a:pt x="11553" y="5863"/>
                  </a:lnTo>
                  <a:lnTo>
                    <a:pt x="7786" y="7097"/>
                  </a:lnTo>
                  <a:lnTo>
                    <a:pt x="4270" y="8023"/>
                  </a:lnTo>
                  <a:lnTo>
                    <a:pt x="2763" y="11417"/>
                  </a:lnTo>
                  <a:cubicBezTo>
                    <a:pt x="2763" y="11417"/>
                    <a:pt x="0" y="12960"/>
                    <a:pt x="0" y="1296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29" name="Shape"/>
            <p:cNvSpPr/>
            <p:nvPr/>
          </p:nvSpPr>
          <p:spPr>
            <a:xfrm>
              <a:off x="15179304" y="5827439"/>
              <a:ext cx="224380" cy="229962"/>
            </a:xfrm>
            <a:custGeom>
              <a:avLst/>
              <a:gdLst/>
              <a:ahLst/>
              <a:cxnLst>
                <a:cxn ang="0">
                  <a:pos x="wd2" y="hd2"/>
                </a:cxn>
                <a:cxn ang="5400000">
                  <a:pos x="wd2" y="hd2"/>
                </a:cxn>
                <a:cxn ang="10800000">
                  <a:pos x="wd2" y="hd2"/>
                </a:cxn>
                <a:cxn ang="16200000">
                  <a:pos x="wd2" y="hd2"/>
                </a:cxn>
              </a:cxnLst>
              <a:rect l="0" t="0" r="r" b="b"/>
              <a:pathLst>
                <a:path w="21600" h="21600" extrusionOk="0">
                  <a:moveTo>
                    <a:pt x="645" y="21076"/>
                  </a:moveTo>
                  <a:lnTo>
                    <a:pt x="645" y="19503"/>
                  </a:lnTo>
                  <a:lnTo>
                    <a:pt x="860" y="18140"/>
                  </a:lnTo>
                  <a:lnTo>
                    <a:pt x="0" y="17301"/>
                  </a:lnTo>
                  <a:lnTo>
                    <a:pt x="0" y="15728"/>
                  </a:lnTo>
                  <a:lnTo>
                    <a:pt x="1182" y="14260"/>
                  </a:lnTo>
                  <a:lnTo>
                    <a:pt x="2472" y="13526"/>
                  </a:lnTo>
                  <a:lnTo>
                    <a:pt x="2149" y="10695"/>
                  </a:lnTo>
                  <a:lnTo>
                    <a:pt x="3439" y="12373"/>
                  </a:lnTo>
                  <a:lnTo>
                    <a:pt x="5158" y="12687"/>
                  </a:lnTo>
                  <a:lnTo>
                    <a:pt x="6448" y="10590"/>
                  </a:lnTo>
                  <a:lnTo>
                    <a:pt x="5696" y="9542"/>
                  </a:lnTo>
                  <a:lnTo>
                    <a:pt x="7093" y="8283"/>
                  </a:lnTo>
                  <a:lnTo>
                    <a:pt x="6555" y="6816"/>
                  </a:lnTo>
                  <a:lnTo>
                    <a:pt x="7415" y="4718"/>
                  </a:lnTo>
                  <a:lnTo>
                    <a:pt x="6663" y="1887"/>
                  </a:lnTo>
                  <a:lnTo>
                    <a:pt x="8382" y="0"/>
                  </a:lnTo>
                  <a:lnTo>
                    <a:pt x="9887" y="210"/>
                  </a:lnTo>
                  <a:lnTo>
                    <a:pt x="9887" y="1887"/>
                  </a:lnTo>
                  <a:lnTo>
                    <a:pt x="10424" y="3775"/>
                  </a:lnTo>
                  <a:lnTo>
                    <a:pt x="12466" y="5767"/>
                  </a:lnTo>
                  <a:lnTo>
                    <a:pt x="15475" y="7235"/>
                  </a:lnTo>
                  <a:lnTo>
                    <a:pt x="16657" y="8179"/>
                  </a:lnTo>
                  <a:lnTo>
                    <a:pt x="17194" y="8808"/>
                  </a:lnTo>
                  <a:lnTo>
                    <a:pt x="19128" y="8493"/>
                  </a:lnTo>
                  <a:lnTo>
                    <a:pt x="20525" y="7130"/>
                  </a:lnTo>
                  <a:lnTo>
                    <a:pt x="20848" y="8808"/>
                  </a:lnTo>
                  <a:lnTo>
                    <a:pt x="20203" y="10381"/>
                  </a:lnTo>
                  <a:lnTo>
                    <a:pt x="20633" y="11429"/>
                  </a:lnTo>
                  <a:lnTo>
                    <a:pt x="21600" y="10905"/>
                  </a:lnTo>
                  <a:lnTo>
                    <a:pt x="21063" y="12268"/>
                  </a:lnTo>
                  <a:lnTo>
                    <a:pt x="18806" y="13212"/>
                  </a:lnTo>
                  <a:lnTo>
                    <a:pt x="17087" y="14155"/>
                  </a:lnTo>
                  <a:lnTo>
                    <a:pt x="15582" y="13946"/>
                  </a:lnTo>
                  <a:lnTo>
                    <a:pt x="13863" y="14680"/>
                  </a:lnTo>
                  <a:lnTo>
                    <a:pt x="13110" y="16462"/>
                  </a:lnTo>
                  <a:lnTo>
                    <a:pt x="12573" y="18664"/>
                  </a:lnTo>
                  <a:lnTo>
                    <a:pt x="8919" y="16672"/>
                  </a:lnTo>
                  <a:lnTo>
                    <a:pt x="7952" y="15938"/>
                  </a:lnTo>
                  <a:lnTo>
                    <a:pt x="6448" y="14889"/>
                  </a:lnTo>
                  <a:lnTo>
                    <a:pt x="5266" y="16043"/>
                  </a:lnTo>
                  <a:lnTo>
                    <a:pt x="4191" y="16672"/>
                  </a:lnTo>
                  <a:lnTo>
                    <a:pt x="2579" y="15833"/>
                  </a:lnTo>
                  <a:lnTo>
                    <a:pt x="1397" y="16462"/>
                  </a:lnTo>
                  <a:lnTo>
                    <a:pt x="2687" y="17301"/>
                  </a:lnTo>
                  <a:lnTo>
                    <a:pt x="4299" y="18350"/>
                  </a:lnTo>
                  <a:lnTo>
                    <a:pt x="5266" y="19608"/>
                  </a:lnTo>
                  <a:lnTo>
                    <a:pt x="3654" y="20027"/>
                  </a:lnTo>
                  <a:lnTo>
                    <a:pt x="2579" y="19817"/>
                  </a:lnTo>
                  <a:lnTo>
                    <a:pt x="1827" y="20866"/>
                  </a:lnTo>
                  <a:lnTo>
                    <a:pt x="860" y="21600"/>
                  </a:lnTo>
                  <a:cubicBezTo>
                    <a:pt x="860" y="21600"/>
                    <a:pt x="645" y="21076"/>
                    <a:pt x="645" y="2107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0" name="Shape"/>
            <p:cNvSpPr/>
            <p:nvPr/>
          </p:nvSpPr>
          <p:spPr>
            <a:xfrm>
              <a:off x="14759571" y="6666907"/>
              <a:ext cx="27909" cy="223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28" y="3240"/>
                  </a:lnTo>
                  <a:lnTo>
                    <a:pt x="0" y="15120"/>
                  </a:lnTo>
                  <a:lnTo>
                    <a:pt x="11232" y="21600"/>
                  </a:lnTo>
                  <a:cubicBezTo>
                    <a:pt x="11232" y="21600"/>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1" name="Shape"/>
            <p:cNvSpPr/>
            <p:nvPr/>
          </p:nvSpPr>
          <p:spPr>
            <a:xfrm>
              <a:off x="14705987" y="6738350"/>
              <a:ext cx="23444" cy="200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086" y="12000"/>
                  </a:lnTo>
                  <a:lnTo>
                    <a:pt x="0" y="21600"/>
                  </a:lnTo>
                  <a:lnTo>
                    <a:pt x="15429" y="18000"/>
                  </a:lnTo>
                  <a:cubicBezTo>
                    <a:pt x="15429" y="18000"/>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2" name="Shape"/>
            <p:cNvSpPr/>
            <p:nvPr/>
          </p:nvSpPr>
          <p:spPr>
            <a:xfrm>
              <a:off x="14759571" y="6381130"/>
              <a:ext cx="21211" cy="31258"/>
            </a:xfrm>
            <a:custGeom>
              <a:avLst/>
              <a:gdLst/>
              <a:ahLst/>
              <a:cxnLst>
                <a:cxn ang="0">
                  <a:pos x="wd2" y="hd2"/>
                </a:cxn>
                <a:cxn ang="5400000">
                  <a:pos x="wd2" y="hd2"/>
                </a:cxn>
                <a:cxn ang="10800000">
                  <a:pos x="wd2" y="hd2"/>
                </a:cxn>
                <a:cxn ang="16200000">
                  <a:pos x="wd2" y="hd2"/>
                </a:cxn>
              </a:cxnLst>
              <a:rect l="0" t="0" r="r" b="b"/>
              <a:pathLst>
                <a:path w="21600" h="21600" extrusionOk="0">
                  <a:moveTo>
                    <a:pt x="9095" y="0"/>
                  </a:moveTo>
                  <a:lnTo>
                    <a:pt x="0" y="9257"/>
                  </a:lnTo>
                  <a:lnTo>
                    <a:pt x="11368" y="13114"/>
                  </a:lnTo>
                  <a:lnTo>
                    <a:pt x="12505" y="21600"/>
                  </a:lnTo>
                  <a:lnTo>
                    <a:pt x="21600" y="10800"/>
                  </a:lnTo>
                  <a:lnTo>
                    <a:pt x="18189" y="3086"/>
                  </a:lnTo>
                  <a:cubicBezTo>
                    <a:pt x="18189" y="3086"/>
                    <a:pt x="9095" y="0"/>
                    <a:pt x="909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3" name="Shape"/>
            <p:cNvSpPr/>
            <p:nvPr/>
          </p:nvSpPr>
          <p:spPr>
            <a:xfrm>
              <a:off x="12616250" y="5354123"/>
              <a:ext cx="2375489" cy="1659626"/>
            </a:xfrm>
            <a:custGeom>
              <a:avLst/>
              <a:gdLst/>
              <a:ahLst/>
              <a:cxnLst>
                <a:cxn ang="0">
                  <a:pos x="wd2" y="hd2"/>
                </a:cxn>
                <a:cxn ang="5400000">
                  <a:pos x="wd2" y="hd2"/>
                </a:cxn>
                <a:cxn ang="10800000">
                  <a:pos x="wd2" y="hd2"/>
                </a:cxn>
                <a:cxn ang="16200000">
                  <a:pos x="wd2" y="hd2"/>
                </a:cxn>
              </a:cxnLst>
              <a:rect l="0" t="0" r="r" b="b"/>
              <a:pathLst>
                <a:path w="21600" h="21600" extrusionOk="0">
                  <a:moveTo>
                    <a:pt x="16295" y="697"/>
                  </a:moveTo>
                  <a:lnTo>
                    <a:pt x="16511" y="194"/>
                  </a:lnTo>
                  <a:lnTo>
                    <a:pt x="16782" y="136"/>
                  </a:lnTo>
                  <a:lnTo>
                    <a:pt x="17174" y="116"/>
                  </a:lnTo>
                  <a:lnTo>
                    <a:pt x="17526" y="0"/>
                  </a:lnTo>
                  <a:lnTo>
                    <a:pt x="17851" y="213"/>
                  </a:lnTo>
                  <a:lnTo>
                    <a:pt x="18067" y="446"/>
                  </a:lnTo>
                  <a:lnTo>
                    <a:pt x="18108" y="329"/>
                  </a:lnTo>
                  <a:lnTo>
                    <a:pt x="18365" y="659"/>
                  </a:lnTo>
                  <a:lnTo>
                    <a:pt x="18460" y="1027"/>
                  </a:lnTo>
                  <a:lnTo>
                    <a:pt x="18622" y="1550"/>
                  </a:lnTo>
                  <a:lnTo>
                    <a:pt x="18812" y="2170"/>
                  </a:lnTo>
                  <a:lnTo>
                    <a:pt x="18947" y="2576"/>
                  </a:lnTo>
                  <a:lnTo>
                    <a:pt x="18947" y="2906"/>
                  </a:lnTo>
                  <a:lnTo>
                    <a:pt x="19055" y="3061"/>
                  </a:lnTo>
                  <a:lnTo>
                    <a:pt x="19394" y="3138"/>
                  </a:lnTo>
                  <a:lnTo>
                    <a:pt x="19610" y="3196"/>
                  </a:lnTo>
                  <a:lnTo>
                    <a:pt x="19732" y="3545"/>
                  </a:lnTo>
                  <a:lnTo>
                    <a:pt x="19895" y="3797"/>
                  </a:lnTo>
                  <a:lnTo>
                    <a:pt x="19989" y="3758"/>
                  </a:lnTo>
                  <a:lnTo>
                    <a:pt x="19949" y="4010"/>
                  </a:lnTo>
                  <a:lnTo>
                    <a:pt x="20044" y="4165"/>
                  </a:lnTo>
                  <a:lnTo>
                    <a:pt x="20071" y="4514"/>
                  </a:lnTo>
                  <a:lnTo>
                    <a:pt x="20165" y="4649"/>
                  </a:lnTo>
                  <a:lnTo>
                    <a:pt x="20409" y="4630"/>
                  </a:lnTo>
                  <a:lnTo>
                    <a:pt x="20626" y="4552"/>
                  </a:lnTo>
                  <a:lnTo>
                    <a:pt x="20869" y="4397"/>
                  </a:lnTo>
                  <a:lnTo>
                    <a:pt x="21126" y="4301"/>
                  </a:lnTo>
                  <a:lnTo>
                    <a:pt x="21329" y="4242"/>
                  </a:lnTo>
                  <a:lnTo>
                    <a:pt x="21600" y="4107"/>
                  </a:lnTo>
                  <a:lnTo>
                    <a:pt x="21492" y="4417"/>
                  </a:lnTo>
                  <a:lnTo>
                    <a:pt x="21451" y="4765"/>
                  </a:lnTo>
                  <a:lnTo>
                    <a:pt x="21329" y="4959"/>
                  </a:lnTo>
                  <a:lnTo>
                    <a:pt x="21275" y="5250"/>
                  </a:lnTo>
                  <a:lnTo>
                    <a:pt x="21235" y="5502"/>
                  </a:lnTo>
                  <a:lnTo>
                    <a:pt x="21099" y="5870"/>
                  </a:lnTo>
                  <a:lnTo>
                    <a:pt x="20991" y="6315"/>
                  </a:lnTo>
                  <a:lnTo>
                    <a:pt x="20869" y="6490"/>
                  </a:lnTo>
                  <a:lnTo>
                    <a:pt x="20883" y="6683"/>
                  </a:lnTo>
                  <a:lnTo>
                    <a:pt x="20720" y="6587"/>
                  </a:lnTo>
                  <a:lnTo>
                    <a:pt x="20463" y="6470"/>
                  </a:lnTo>
                  <a:lnTo>
                    <a:pt x="20382" y="6567"/>
                  </a:lnTo>
                  <a:lnTo>
                    <a:pt x="20260" y="6858"/>
                  </a:lnTo>
                  <a:lnTo>
                    <a:pt x="20192" y="6858"/>
                  </a:lnTo>
                  <a:lnTo>
                    <a:pt x="20247" y="7284"/>
                  </a:lnTo>
                  <a:lnTo>
                    <a:pt x="20233" y="7633"/>
                  </a:lnTo>
                  <a:lnTo>
                    <a:pt x="20179" y="7865"/>
                  </a:lnTo>
                  <a:lnTo>
                    <a:pt x="20165" y="8039"/>
                  </a:lnTo>
                  <a:lnTo>
                    <a:pt x="20017" y="8194"/>
                  </a:lnTo>
                  <a:lnTo>
                    <a:pt x="19895" y="8282"/>
                  </a:lnTo>
                  <a:lnTo>
                    <a:pt x="19841" y="8068"/>
                  </a:lnTo>
                  <a:lnTo>
                    <a:pt x="19678" y="8107"/>
                  </a:lnTo>
                  <a:lnTo>
                    <a:pt x="19719" y="8272"/>
                  </a:lnTo>
                  <a:lnTo>
                    <a:pt x="19611" y="8485"/>
                  </a:lnTo>
                  <a:lnTo>
                    <a:pt x="19374" y="8766"/>
                  </a:lnTo>
                  <a:lnTo>
                    <a:pt x="19144" y="8717"/>
                  </a:lnTo>
                  <a:lnTo>
                    <a:pt x="19204" y="8911"/>
                  </a:lnTo>
                  <a:lnTo>
                    <a:pt x="19015" y="8969"/>
                  </a:lnTo>
                  <a:lnTo>
                    <a:pt x="18826" y="8872"/>
                  </a:lnTo>
                  <a:lnTo>
                    <a:pt x="18717" y="8737"/>
                  </a:lnTo>
                  <a:lnTo>
                    <a:pt x="18596" y="9047"/>
                  </a:lnTo>
                  <a:lnTo>
                    <a:pt x="18379" y="9376"/>
                  </a:lnTo>
                  <a:lnTo>
                    <a:pt x="18122" y="9647"/>
                  </a:lnTo>
                  <a:lnTo>
                    <a:pt x="17919" y="9899"/>
                  </a:lnTo>
                  <a:lnTo>
                    <a:pt x="17824" y="10103"/>
                  </a:lnTo>
                  <a:lnTo>
                    <a:pt x="17729" y="10170"/>
                  </a:lnTo>
                  <a:lnTo>
                    <a:pt x="17459" y="10170"/>
                  </a:lnTo>
                  <a:lnTo>
                    <a:pt x="17242" y="10248"/>
                  </a:lnTo>
                  <a:lnTo>
                    <a:pt x="17053" y="10442"/>
                  </a:lnTo>
                  <a:lnTo>
                    <a:pt x="17012" y="10635"/>
                  </a:lnTo>
                  <a:lnTo>
                    <a:pt x="16944" y="10752"/>
                  </a:lnTo>
                  <a:lnTo>
                    <a:pt x="16795" y="10693"/>
                  </a:lnTo>
                  <a:lnTo>
                    <a:pt x="16823" y="10500"/>
                  </a:lnTo>
                  <a:lnTo>
                    <a:pt x="16728" y="10461"/>
                  </a:lnTo>
                  <a:lnTo>
                    <a:pt x="16714" y="10306"/>
                  </a:lnTo>
                  <a:lnTo>
                    <a:pt x="16755" y="10190"/>
                  </a:lnTo>
                  <a:lnTo>
                    <a:pt x="16931" y="10074"/>
                  </a:lnTo>
                  <a:lnTo>
                    <a:pt x="17012" y="9880"/>
                  </a:lnTo>
                  <a:lnTo>
                    <a:pt x="17039" y="9686"/>
                  </a:lnTo>
                  <a:lnTo>
                    <a:pt x="17025" y="9609"/>
                  </a:lnTo>
                  <a:lnTo>
                    <a:pt x="16890" y="9492"/>
                  </a:lnTo>
                  <a:lnTo>
                    <a:pt x="16701" y="9492"/>
                  </a:lnTo>
                  <a:lnTo>
                    <a:pt x="16579" y="9570"/>
                  </a:lnTo>
                  <a:lnTo>
                    <a:pt x="16498" y="9802"/>
                  </a:lnTo>
                  <a:lnTo>
                    <a:pt x="16376" y="9938"/>
                  </a:lnTo>
                  <a:lnTo>
                    <a:pt x="16159" y="10074"/>
                  </a:lnTo>
                  <a:lnTo>
                    <a:pt x="15997" y="10228"/>
                  </a:lnTo>
                  <a:lnTo>
                    <a:pt x="16024" y="10461"/>
                  </a:lnTo>
                  <a:lnTo>
                    <a:pt x="15861" y="10597"/>
                  </a:lnTo>
                  <a:lnTo>
                    <a:pt x="15699" y="10597"/>
                  </a:lnTo>
                  <a:lnTo>
                    <a:pt x="15564" y="10538"/>
                  </a:lnTo>
                  <a:lnTo>
                    <a:pt x="15469" y="10674"/>
                  </a:lnTo>
                  <a:lnTo>
                    <a:pt x="15401" y="10926"/>
                  </a:lnTo>
                  <a:lnTo>
                    <a:pt x="15428" y="11158"/>
                  </a:lnTo>
                  <a:lnTo>
                    <a:pt x="15537" y="11255"/>
                  </a:lnTo>
                  <a:lnTo>
                    <a:pt x="15618" y="11391"/>
                  </a:lnTo>
                  <a:lnTo>
                    <a:pt x="15740" y="11352"/>
                  </a:lnTo>
                  <a:lnTo>
                    <a:pt x="15861" y="11468"/>
                  </a:lnTo>
                  <a:lnTo>
                    <a:pt x="15875" y="11643"/>
                  </a:lnTo>
                  <a:lnTo>
                    <a:pt x="15916" y="11817"/>
                  </a:lnTo>
                  <a:lnTo>
                    <a:pt x="15983" y="11933"/>
                  </a:lnTo>
                  <a:lnTo>
                    <a:pt x="16078" y="11740"/>
                  </a:lnTo>
                  <a:cubicBezTo>
                    <a:pt x="16078" y="11740"/>
                    <a:pt x="16092" y="11953"/>
                    <a:pt x="16132" y="11933"/>
                  </a:cubicBezTo>
                  <a:cubicBezTo>
                    <a:pt x="16173" y="11914"/>
                    <a:pt x="16254" y="11740"/>
                    <a:pt x="16254" y="11740"/>
                  </a:cubicBezTo>
                  <a:lnTo>
                    <a:pt x="16349" y="11604"/>
                  </a:lnTo>
                  <a:lnTo>
                    <a:pt x="16511" y="11468"/>
                  </a:lnTo>
                  <a:lnTo>
                    <a:pt x="16646" y="11546"/>
                  </a:lnTo>
                  <a:lnTo>
                    <a:pt x="16728" y="11701"/>
                  </a:lnTo>
                  <a:lnTo>
                    <a:pt x="16836" y="11759"/>
                  </a:lnTo>
                  <a:lnTo>
                    <a:pt x="16944" y="11681"/>
                  </a:lnTo>
                  <a:lnTo>
                    <a:pt x="17066" y="11739"/>
                  </a:lnTo>
                  <a:lnTo>
                    <a:pt x="17215" y="11720"/>
                  </a:lnTo>
                  <a:lnTo>
                    <a:pt x="17134" y="11894"/>
                  </a:lnTo>
                  <a:lnTo>
                    <a:pt x="17120" y="12088"/>
                  </a:lnTo>
                  <a:lnTo>
                    <a:pt x="16958" y="12030"/>
                  </a:lnTo>
                  <a:lnTo>
                    <a:pt x="16782" y="12069"/>
                  </a:lnTo>
                  <a:lnTo>
                    <a:pt x="16633" y="12224"/>
                  </a:lnTo>
                  <a:lnTo>
                    <a:pt x="16538" y="12359"/>
                  </a:lnTo>
                  <a:lnTo>
                    <a:pt x="16416" y="12495"/>
                  </a:lnTo>
                  <a:lnTo>
                    <a:pt x="16294" y="12514"/>
                  </a:lnTo>
                  <a:lnTo>
                    <a:pt x="16227" y="12805"/>
                  </a:lnTo>
                  <a:lnTo>
                    <a:pt x="16078" y="12960"/>
                  </a:lnTo>
                  <a:lnTo>
                    <a:pt x="16037" y="13154"/>
                  </a:lnTo>
                  <a:lnTo>
                    <a:pt x="15956" y="13289"/>
                  </a:lnTo>
                  <a:lnTo>
                    <a:pt x="16173" y="13483"/>
                  </a:lnTo>
                  <a:lnTo>
                    <a:pt x="16322" y="13580"/>
                  </a:lnTo>
                  <a:lnTo>
                    <a:pt x="16403" y="13774"/>
                  </a:lnTo>
                  <a:lnTo>
                    <a:pt x="16443" y="14084"/>
                  </a:lnTo>
                  <a:lnTo>
                    <a:pt x="16552" y="14277"/>
                  </a:lnTo>
                  <a:lnTo>
                    <a:pt x="16552" y="14471"/>
                  </a:lnTo>
                  <a:lnTo>
                    <a:pt x="16565" y="14626"/>
                  </a:lnTo>
                  <a:lnTo>
                    <a:pt x="16768" y="14820"/>
                  </a:lnTo>
                  <a:lnTo>
                    <a:pt x="16795" y="15014"/>
                  </a:lnTo>
                  <a:lnTo>
                    <a:pt x="16958" y="15188"/>
                  </a:lnTo>
                  <a:lnTo>
                    <a:pt x="16931" y="15304"/>
                  </a:lnTo>
                  <a:lnTo>
                    <a:pt x="16782" y="15343"/>
                  </a:lnTo>
                  <a:lnTo>
                    <a:pt x="16877" y="15478"/>
                  </a:lnTo>
                  <a:lnTo>
                    <a:pt x="17012" y="15633"/>
                  </a:lnTo>
                  <a:lnTo>
                    <a:pt x="16904" y="15750"/>
                  </a:lnTo>
                  <a:lnTo>
                    <a:pt x="16646" y="15788"/>
                  </a:lnTo>
                  <a:lnTo>
                    <a:pt x="16538" y="15963"/>
                  </a:lnTo>
                  <a:lnTo>
                    <a:pt x="16525" y="16137"/>
                  </a:lnTo>
                  <a:cubicBezTo>
                    <a:pt x="16525" y="16137"/>
                    <a:pt x="16795" y="16021"/>
                    <a:pt x="16836" y="16098"/>
                  </a:cubicBezTo>
                  <a:cubicBezTo>
                    <a:pt x="16877" y="16176"/>
                    <a:pt x="16958" y="16312"/>
                    <a:pt x="16958" y="16312"/>
                  </a:cubicBezTo>
                  <a:lnTo>
                    <a:pt x="17012" y="16389"/>
                  </a:lnTo>
                  <a:lnTo>
                    <a:pt x="16849" y="16699"/>
                  </a:lnTo>
                  <a:lnTo>
                    <a:pt x="16849" y="16873"/>
                  </a:lnTo>
                  <a:lnTo>
                    <a:pt x="16863" y="17067"/>
                  </a:lnTo>
                  <a:lnTo>
                    <a:pt x="16795" y="17280"/>
                  </a:lnTo>
                  <a:lnTo>
                    <a:pt x="16619" y="17299"/>
                  </a:lnTo>
                  <a:lnTo>
                    <a:pt x="16484" y="17474"/>
                  </a:lnTo>
                  <a:lnTo>
                    <a:pt x="16484" y="17706"/>
                  </a:lnTo>
                  <a:lnTo>
                    <a:pt x="16362" y="17861"/>
                  </a:lnTo>
                  <a:lnTo>
                    <a:pt x="16213" y="17939"/>
                  </a:lnTo>
                  <a:lnTo>
                    <a:pt x="16146" y="18171"/>
                  </a:lnTo>
                  <a:lnTo>
                    <a:pt x="16146" y="18462"/>
                  </a:lnTo>
                  <a:lnTo>
                    <a:pt x="15997" y="18655"/>
                  </a:lnTo>
                  <a:lnTo>
                    <a:pt x="16173" y="18830"/>
                  </a:lnTo>
                  <a:lnTo>
                    <a:pt x="15943" y="18965"/>
                  </a:lnTo>
                  <a:lnTo>
                    <a:pt x="15753" y="19237"/>
                  </a:lnTo>
                  <a:lnTo>
                    <a:pt x="15591" y="19411"/>
                  </a:lnTo>
                  <a:lnTo>
                    <a:pt x="15510" y="19605"/>
                  </a:lnTo>
                  <a:lnTo>
                    <a:pt x="15307" y="19818"/>
                  </a:lnTo>
                  <a:lnTo>
                    <a:pt x="15131" y="20011"/>
                  </a:lnTo>
                  <a:lnTo>
                    <a:pt x="14995" y="20244"/>
                  </a:lnTo>
                  <a:lnTo>
                    <a:pt x="14752" y="20244"/>
                  </a:lnTo>
                  <a:lnTo>
                    <a:pt x="14454" y="20360"/>
                  </a:lnTo>
                  <a:lnTo>
                    <a:pt x="14278" y="20438"/>
                  </a:lnTo>
                  <a:lnTo>
                    <a:pt x="14089" y="20380"/>
                  </a:lnTo>
                  <a:lnTo>
                    <a:pt x="13967" y="20166"/>
                  </a:lnTo>
                  <a:lnTo>
                    <a:pt x="13886" y="20438"/>
                  </a:lnTo>
                  <a:lnTo>
                    <a:pt x="14034" y="20573"/>
                  </a:lnTo>
                  <a:lnTo>
                    <a:pt x="13913" y="20709"/>
                  </a:lnTo>
                  <a:lnTo>
                    <a:pt x="13710" y="20728"/>
                  </a:lnTo>
                  <a:cubicBezTo>
                    <a:pt x="13710" y="20728"/>
                    <a:pt x="13425" y="20767"/>
                    <a:pt x="13480" y="20845"/>
                  </a:cubicBezTo>
                  <a:cubicBezTo>
                    <a:pt x="13534" y="20922"/>
                    <a:pt x="13277" y="20980"/>
                    <a:pt x="13277" y="20980"/>
                  </a:cubicBezTo>
                  <a:lnTo>
                    <a:pt x="13060" y="20980"/>
                  </a:lnTo>
                  <a:lnTo>
                    <a:pt x="12884" y="21135"/>
                  </a:lnTo>
                  <a:lnTo>
                    <a:pt x="12871" y="21387"/>
                  </a:lnTo>
                  <a:lnTo>
                    <a:pt x="12925" y="21600"/>
                  </a:lnTo>
                  <a:lnTo>
                    <a:pt x="12776" y="21600"/>
                  </a:lnTo>
                  <a:lnTo>
                    <a:pt x="12640" y="21348"/>
                  </a:lnTo>
                  <a:lnTo>
                    <a:pt x="12640" y="21116"/>
                  </a:lnTo>
                  <a:lnTo>
                    <a:pt x="12735" y="20999"/>
                  </a:lnTo>
                  <a:lnTo>
                    <a:pt x="12573" y="20883"/>
                  </a:lnTo>
                  <a:lnTo>
                    <a:pt x="12424" y="20999"/>
                  </a:lnTo>
                  <a:lnTo>
                    <a:pt x="12262" y="20941"/>
                  </a:lnTo>
                  <a:lnTo>
                    <a:pt x="12126" y="20883"/>
                  </a:lnTo>
                  <a:lnTo>
                    <a:pt x="12045" y="20903"/>
                  </a:lnTo>
                  <a:lnTo>
                    <a:pt x="11761" y="20670"/>
                  </a:lnTo>
                  <a:lnTo>
                    <a:pt x="11585" y="20476"/>
                  </a:lnTo>
                  <a:lnTo>
                    <a:pt x="11625" y="20225"/>
                  </a:lnTo>
                  <a:lnTo>
                    <a:pt x="11463" y="20108"/>
                  </a:lnTo>
                  <a:lnTo>
                    <a:pt x="11179" y="20031"/>
                  </a:lnTo>
                  <a:lnTo>
                    <a:pt x="11071" y="19915"/>
                  </a:lnTo>
                  <a:lnTo>
                    <a:pt x="10881" y="20050"/>
                  </a:lnTo>
                  <a:lnTo>
                    <a:pt x="10813" y="20147"/>
                  </a:lnTo>
                  <a:lnTo>
                    <a:pt x="10570" y="20166"/>
                  </a:lnTo>
                  <a:lnTo>
                    <a:pt x="10462" y="20302"/>
                  </a:lnTo>
                  <a:lnTo>
                    <a:pt x="10313" y="20263"/>
                  </a:lnTo>
                  <a:lnTo>
                    <a:pt x="10096" y="20225"/>
                  </a:lnTo>
                  <a:lnTo>
                    <a:pt x="10029" y="20438"/>
                  </a:lnTo>
                  <a:lnTo>
                    <a:pt x="9880" y="20515"/>
                  </a:lnTo>
                  <a:lnTo>
                    <a:pt x="9880" y="20806"/>
                  </a:lnTo>
                  <a:lnTo>
                    <a:pt x="9907" y="20980"/>
                  </a:lnTo>
                  <a:lnTo>
                    <a:pt x="9677" y="20941"/>
                  </a:lnTo>
                  <a:lnTo>
                    <a:pt x="9595" y="20825"/>
                  </a:lnTo>
                  <a:lnTo>
                    <a:pt x="9365" y="20825"/>
                  </a:lnTo>
                  <a:lnTo>
                    <a:pt x="9122" y="20457"/>
                  </a:lnTo>
                  <a:lnTo>
                    <a:pt x="9041" y="20380"/>
                  </a:lnTo>
                  <a:lnTo>
                    <a:pt x="9068" y="20089"/>
                  </a:lnTo>
                  <a:lnTo>
                    <a:pt x="8973" y="19895"/>
                  </a:lnTo>
                  <a:lnTo>
                    <a:pt x="8878" y="19392"/>
                  </a:lnTo>
                  <a:lnTo>
                    <a:pt x="8689" y="19430"/>
                  </a:lnTo>
                  <a:lnTo>
                    <a:pt x="8445" y="19488"/>
                  </a:lnTo>
                  <a:lnTo>
                    <a:pt x="8431" y="19217"/>
                  </a:lnTo>
                  <a:lnTo>
                    <a:pt x="8513" y="18907"/>
                  </a:lnTo>
                  <a:lnTo>
                    <a:pt x="8743" y="18384"/>
                  </a:lnTo>
                  <a:lnTo>
                    <a:pt x="8756" y="17571"/>
                  </a:lnTo>
                  <a:lnTo>
                    <a:pt x="8567" y="17474"/>
                  </a:lnTo>
                  <a:lnTo>
                    <a:pt x="8526" y="17106"/>
                  </a:lnTo>
                  <a:lnTo>
                    <a:pt x="8134" y="17086"/>
                  </a:lnTo>
                  <a:lnTo>
                    <a:pt x="7944" y="16989"/>
                  </a:lnTo>
                  <a:lnTo>
                    <a:pt x="7917" y="16835"/>
                  </a:lnTo>
                  <a:lnTo>
                    <a:pt x="7890" y="16641"/>
                  </a:lnTo>
                  <a:lnTo>
                    <a:pt x="7877" y="16505"/>
                  </a:lnTo>
                  <a:lnTo>
                    <a:pt x="7620" y="16505"/>
                  </a:lnTo>
                  <a:lnTo>
                    <a:pt x="7525" y="16602"/>
                  </a:lnTo>
                  <a:lnTo>
                    <a:pt x="7092" y="16718"/>
                  </a:lnTo>
                  <a:lnTo>
                    <a:pt x="6902" y="17048"/>
                  </a:lnTo>
                  <a:lnTo>
                    <a:pt x="6659" y="17319"/>
                  </a:lnTo>
                  <a:lnTo>
                    <a:pt x="6496" y="17396"/>
                  </a:lnTo>
                  <a:lnTo>
                    <a:pt x="6307" y="17299"/>
                  </a:lnTo>
                  <a:lnTo>
                    <a:pt x="5982" y="17164"/>
                  </a:lnTo>
                  <a:lnTo>
                    <a:pt x="5752" y="17164"/>
                  </a:lnTo>
                  <a:lnTo>
                    <a:pt x="5576" y="17299"/>
                  </a:lnTo>
                  <a:lnTo>
                    <a:pt x="5427" y="17551"/>
                  </a:lnTo>
                  <a:lnTo>
                    <a:pt x="5386" y="17299"/>
                  </a:lnTo>
                  <a:lnTo>
                    <a:pt x="5143" y="17377"/>
                  </a:lnTo>
                  <a:lnTo>
                    <a:pt x="4845" y="17396"/>
                  </a:lnTo>
                  <a:lnTo>
                    <a:pt x="4656" y="17203"/>
                  </a:lnTo>
                  <a:lnTo>
                    <a:pt x="4507" y="16970"/>
                  </a:lnTo>
                  <a:lnTo>
                    <a:pt x="4141" y="16951"/>
                  </a:lnTo>
                  <a:lnTo>
                    <a:pt x="4033" y="16718"/>
                  </a:lnTo>
                  <a:lnTo>
                    <a:pt x="3871" y="16621"/>
                  </a:lnTo>
                  <a:lnTo>
                    <a:pt x="3722" y="16525"/>
                  </a:lnTo>
                  <a:lnTo>
                    <a:pt x="3532" y="16544"/>
                  </a:lnTo>
                  <a:lnTo>
                    <a:pt x="3411" y="16331"/>
                  </a:lnTo>
                  <a:lnTo>
                    <a:pt x="3153" y="16156"/>
                  </a:lnTo>
                  <a:lnTo>
                    <a:pt x="2964" y="15963"/>
                  </a:lnTo>
                  <a:lnTo>
                    <a:pt x="2747" y="15943"/>
                  </a:lnTo>
                  <a:lnTo>
                    <a:pt x="2626" y="15943"/>
                  </a:lnTo>
                  <a:lnTo>
                    <a:pt x="2355" y="15672"/>
                  </a:lnTo>
                  <a:lnTo>
                    <a:pt x="2193" y="15556"/>
                  </a:lnTo>
                  <a:lnTo>
                    <a:pt x="2152" y="15362"/>
                  </a:lnTo>
                  <a:lnTo>
                    <a:pt x="1990" y="15382"/>
                  </a:lnTo>
                  <a:lnTo>
                    <a:pt x="1881" y="15110"/>
                  </a:lnTo>
                  <a:lnTo>
                    <a:pt x="1841" y="14917"/>
                  </a:lnTo>
                  <a:lnTo>
                    <a:pt x="1719" y="14820"/>
                  </a:lnTo>
                  <a:lnTo>
                    <a:pt x="1719" y="14723"/>
                  </a:lnTo>
                  <a:lnTo>
                    <a:pt x="1949" y="14723"/>
                  </a:lnTo>
                  <a:lnTo>
                    <a:pt x="1990" y="14258"/>
                  </a:lnTo>
                  <a:lnTo>
                    <a:pt x="1732" y="13890"/>
                  </a:lnTo>
                  <a:lnTo>
                    <a:pt x="1746" y="13522"/>
                  </a:lnTo>
                  <a:lnTo>
                    <a:pt x="1611" y="13270"/>
                  </a:lnTo>
                  <a:lnTo>
                    <a:pt x="1489" y="12883"/>
                  </a:lnTo>
                  <a:lnTo>
                    <a:pt x="1272" y="12631"/>
                  </a:lnTo>
                  <a:lnTo>
                    <a:pt x="1015" y="12553"/>
                  </a:lnTo>
                  <a:lnTo>
                    <a:pt x="853" y="12282"/>
                  </a:lnTo>
                  <a:lnTo>
                    <a:pt x="650" y="11914"/>
                  </a:lnTo>
                  <a:lnTo>
                    <a:pt x="365" y="11895"/>
                  </a:lnTo>
                  <a:lnTo>
                    <a:pt x="447" y="11488"/>
                  </a:lnTo>
                  <a:lnTo>
                    <a:pt x="420" y="11120"/>
                  </a:lnTo>
                  <a:lnTo>
                    <a:pt x="257" y="10887"/>
                  </a:lnTo>
                  <a:lnTo>
                    <a:pt x="81" y="10907"/>
                  </a:lnTo>
                  <a:lnTo>
                    <a:pt x="0" y="10442"/>
                  </a:lnTo>
                  <a:lnTo>
                    <a:pt x="41" y="10093"/>
                  </a:lnTo>
                  <a:lnTo>
                    <a:pt x="311" y="9938"/>
                  </a:lnTo>
                  <a:lnTo>
                    <a:pt x="623" y="9628"/>
                  </a:lnTo>
                  <a:lnTo>
                    <a:pt x="812" y="9764"/>
                  </a:lnTo>
                  <a:lnTo>
                    <a:pt x="1137" y="9337"/>
                  </a:lnTo>
                  <a:lnTo>
                    <a:pt x="1502" y="9260"/>
                  </a:lnTo>
                  <a:lnTo>
                    <a:pt x="1692" y="9047"/>
                  </a:lnTo>
                  <a:lnTo>
                    <a:pt x="2003" y="8814"/>
                  </a:lnTo>
                  <a:lnTo>
                    <a:pt x="2192" y="8737"/>
                  </a:lnTo>
                  <a:lnTo>
                    <a:pt x="2314" y="8427"/>
                  </a:lnTo>
                  <a:lnTo>
                    <a:pt x="2341" y="7981"/>
                  </a:lnTo>
                  <a:lnTo>
                    <a:pt x="2395" y="7846"/>
                  </a:lnTo>
                  <a:lnTo>
                    <a:pt x="2395" y="7420"/>
                  </a:lnTo>
                  <a:lnTo>
                    <a:pt x="2314" y="7110"/>
                  </a:lnTo>
                  <a:lnTo>
                    <a:pt x="2409" y="6897"/>
                  </a:lnTo>
                  <a:lnTo>
                    <a:pt x="2260" y="6606"/>
                  </a:lnTo>
                  <a:lnTo>
                    <a:pt x="2463" y="6509"/>
                  </a:lnTo>
                  <a:lnTo>
                    <a:pt x="2693" y="6432"/>
                  </a:lnTo>
                  <a:lnTo>
                    <a:pt x="3059" y="6490"/>
                  </a:lnTo>
                  <a:lnTo>
                    <a:pt x="3167" y="6354"/>
                  </a:lnTo>
                  <a:lnTo>
                    <a:pt x="3059" y="5947"/>
                  </a:lnTo>
                  <a:lnTo>
                    <a:pt x="3235" y="5347"/>
                  </a:lnTo>
                  <a:lnTo>
                    <a:pt x="3438" y="4901"/>
                  </a:lnTo>
                  <a:lnTo>
                    <a:pt x="3722" y="4959"/>
                  </a:lnTo>
                  <a:lnTo>
                    <a:pt x="3871" y="5037"/>
                  </a:lnTo>
                  <a:lnTo>
                    <a:pt x="4168" y="4921"/>
                  </a:lnTo>
                  <a:lnTo>
                    <a:pt x="4236" y="4514"/>
                  </a:lnTo>
                  <a:lnTo>
                    <a:pt x="4236" y="3875"/>
                  </a:lnTo>
                  <a:lnTo>
                    <a:pt x="4439" y="3855"/>
                  </a:lnTo>
                  <a:lnTo>
                    <a:pt x="4669" y="3661"/>
                  </a:lnTo>
                  <a:lnTo>
                    <a:pt x="4696" y="3274"/>
                  </a:lnTo>
                  <a:lnTo>
                    <a:pt x="4872" y="3274"/>
                  </a:lnTo>
                  <a:lnTo>
                    <a:pt x="5062" y="3332"/>
                  </a:lnTo>
                  <a:lnTo>
                    <a:pt x="5075" y="3661"/>
                  </a:lnTo>
                  <a:lnTo>
                    <a:pt x="5319" y="4068"/>
                  </a:lnTo>
                  <a:lnTo>
                    <a:pt x="5400" y="4339"/>
                  </a:lnTo>
                  <a:lnTo>
                    <a:pt x="5562" y="4281"/>
                  </a:lnTo>
                  <a:lnTo>
                    <a:pt x="5698" y="4359"/>
                  </a:lnTo>
                  <a:lnTo>
                    <a:pt x="5874" y="4339"/>
                  </a:lnTo>
                  <a:lnTo>
                    <a:pt x="6077" y="4862"/>
                  </a:lnTo>
                  <a:lnTo>
                    <a:pt x="6198" y="5211"/>
                  </a:lnTo>
                  <a:lnTo>
                    <a:pt x="6185" y="5754"/>
                  </a:lnTo>
                  <a:lnTo>
                    <a:pt x="6104" y="6044"/>
                  </a:lnTo>
                  <a:lnTo>
                    <a:pt x="6131" y="6335"/>
                  </a:lnTo>
                  <a:lnTo>
                    <a:pt x="6456" y="6587"/>
                  </a:lnTo>
                  <a:lnTo>
                    <a:pt x="7105" y="6509"/>
                  </a:lnTo>
                  <a:lnTo>
                    <a:pt x="7484" y="6974"/>
                  </a:lnTo>
                  <a:lnTo>
                    <a:pt x="7728" y="7342"/>
                  </a:lnTo>
                  <a:lnTo>
                    <a:pt x="7958" y="7943"/>
                  </a:lnTo>
                  <a:lnTo>
                    <a:pt x="8310" y="8098"/>
                  </a:lnTo>
                  <a:lnTo>
                    <a:pt x="8553" y="8098"/>
                  </a:lnTo>
                  <a:lnTo>
                    <a:pt x="8838" y="8252"/>
                  </a:lnTo>
                  <a:lnTo>
                    <a:pt x="9487" y="8136"/>
                  </a:lnTo>
                  <a:lnTo>
                    <a:pt x="9907" y="8175"/>
                  </a:lnTo>
                  <a:lnTo>
                    <a:pt x="10083" y="8427"/>
                  </a:lnTo>
                  <a:lnTo>
                    <a:pt x="10394" y="8524"/>
                  </a:lnTo>
                  <a:lnTo>
                    <a:pt x="10543" y="8737"/>
                  </a:lnTo>
                  <a:lnTo>
                    <a:pt x="10868" y="8698"/>
                  </a:lnTo>
                  <a:lnTo>
                    <a:pt x="11057" y="8834"/>
                  </a:lnTo>
                  <a:lnTo>
                    <a:pt x="11436" y="8504"/>
                  </a:lnTo>
                  <a:lnTo>
                    <a:pt x="11991" y="8291"/>
                  </a:lnTo>
                  <a:lnTo>
                    <a:pt x="12749" y="8253"/>
                  </a:lnTo>
                  <a:lnTo>
                    <a:pt x="12898" y="8040"/>
                  </a:lnTo>
                  <a:lnTo>
                    <a:pt x="13480" y="7362"/>
                  </a:lnTo>
                  <a:lnTo>
                    <a:pt x="13439" y="7168"/>
                  </a:lnTo>
                  <a:lnTo>
                    <a:pt x="13331" y="6993"/>
                  </a:lnTo>
                  <a:lnTo>
                    <a:pt x="13439" y="6529"/>
                  </a:lnTo>
                  <a:lnTo>
                    <a:pt x="13628" y="6490"/>
                  </a:lnTo>
                  <a:lnTo>
                    <a:pt x="13967" y="6645"/>
                  </a:lnTo>
                  <a:lnTo>
                    <a:pt x="14089" y="6839"/>
                  </a:lnTo>
                  <a:lnTo>
                    <a:pt x="14292" y="6529"/>
                  </a:lnTo>
                  <a:lnTo>
                    <a:pt x="14562" y="6335"/>
                  </a:lnTo>
                  <a:lnTo>
                    <a:pt x="14887" y="6160"/>
                  </a:lnTo>
                  <a:lnTo>
                    <a:pt x="15022" y="5889"/>
                  </a:lnTo>
                  <a:lnTo>
                    <a:pt x="15158" y="5560"/>
                  </a:lnTo>
                  <a:lnTo>
                    <a:pt x="15361" y="5560"/>
                  </a:lnTo>
                  <a:lnTo>
                    <a:pt x="15577" y="5347"/>
                  </a:lnTo>
                  <a:lnTo>
                    <a:pt x="15943" y="5328"/>
                  </a:lnTo>
                  <a:lnTo>
                    <a:pt x="16281" y="5134"/>
                  </a:lnTo>
                  <a:lnTo>
                    <a:pt x="16132" y="4843"/>
                  </a:lnTo>
                  <a:lnTo>
                    <a:pt x="15916" y="4514"/>
                  </a:lnTo>
                  <a:lnTo>
                    <a:pt x="15632" y="4281"/>
                  </a:lnTo>
                  <a:lnTo>
                    <a:pt x="15374" y="4495"/>
                  </a:lnTo>
                  <a:lnTo>
                    <a:pt x="15185" y="4378"/>
                  </a:lnTo>
                  <a:lnTo>
                    <a:pt x="14874" y="4475"/>
                  </a:lnTo>
                  <a:lnTo>
                    <a:pt x="14847" y="4146"/>
                  </a:lnTo>
                  <a:lnTo>
                    <a:pt x="15050" y="3661"/>
                  </a:lnTo>
                  <a:lnTo>
                    <a:pt x="15171" y="3177"/>
                  </a:lnTo>
                  <a:lnTo>
                    <a:pt x="15266" y="2887"/>
                  </a:lnTo>
                  <a:lnTo>
                    <a:pt x="15469" y="3042"/>
                  </a:lnTo>
                  <a:lnTo>
                    <a:pt x="15578" y="3196"/>
                  </a:lnTo>
                  <a:lnTo>
                    <a:pt x="15781" y="2848"/>
                  </a:lnTo>
                  <a:lnTo>
                    <a:pt x="16038" y="2712"/>
                  </a:lnTo>
                  <a:lnTo>
                    <a:pt x="16038" y="2441"/>
                  </a:lnTo>
                  <a:lnTo>
                    <a:pt x="16187" y="1860"/>
                  </a:lnTo>
                  <a:lnTo>
                    <a:pt x="16430" y="1453"/>
                  </a:lnTo>
                  <a:lnTo>
                    <a:pt x="16525" y="949"/>
                  </a:lnTo>
                  <a:lnTo>
                    <a:pt x="16417" y="756"/>
                  </a:lnTo>
                  <a:cubicBezTo>
                    <a:pt x="16417" y="756"/>
                    <a:pt x="16295" y="697"/>
                    <a:pt x="16295" y="69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4" name="Shape"/>
            <p:cNvSpPr/>
            <p:nvPr/>
          </p:nvSpPr>
          <p:spPr>
            <a:xfrm>
              <a:off x="13964756" y="7024127"/>
              <a:ext cx="94888" cy="69653"/>
            </a:xfrm>
            <a:custGeom>
              <a:avLst/>
              <a:gdLst/>
              <a:ahLst/>
              <a:cxnLst>
                <a:cxn ang="0">
                  <a:pos x="wd2" y="hd2"/>
                </a:cxn>
                <a:cxn ang="5400000">
                  <a:pos x="wd2" y="hd2"/>
                </a:cxn>
                <a:cxn ang="10800000">
                  <a:pos x="wd2" y="hd2"/>
                </a:cxn>
                <a:cxn ang="16200000">
                  <a:pos x="wd2" y="hd2"/>
                </a:cxn>
              </a:cxnLst>
              <a:rect l="0" t="0" r="r" b="b"/>
              <a:pathLst>
                <a:path w="21600" h="21058" extrusionOk="0">
                  <a:moveTo>
                    <a:pt x="21092" y="1687"/>
                  </a:moveTo>
                  <a:lnTo>
                    <a:pt x="11181" y="0"/>
                  </a:lnTo>
                  <a:lnTo>
                    <a:pt x="4320" y="2025"/>
                  </a:lnTo>
                  <a:lnTo>
                    <a:pt x="3812" y="6075"/>
                  </a:lnTo>
                  <a:lnTo>
                    <a:pt x="0" y="10800"/>
                  </a:lnTo>
                  <a:cubicBezTo>
                    <a:pt x="0" y="10800"/>
                    <a:pt x="508" y="16200"/>
                    <a:pt x="1271" y="17550"/>
                  </a:cubicBezTo>
                  <a:cubicBezTo>
                    <a:pt x="2033" y="18900"/>
                    <a:pt x="7369" y="20925"/>
                    <a:pt x="7369" y="20925"/>
                  </a:cubicBezTo>
                  <a:cubicBezTo>
                    <a:pt x="7369" y="20925"/>
                    <a:pt x="12198" y="21600"/>
                    <a:pt x="13214" y="19913"/>
                  </a:cubicBezTo>
                  <a:cubicBezTo>
                    <a:pt x="14231" y="18225"/>
                    <a:pt x="16518" y="14175"/>
                    <a:pt x="16518" y="14175"/>
                  </a:cubicBezTo>
                  <a:lnTo>
                    <a:pt x="17534" y="7763"/>
                  </a:lnTo>
                  <a:lnTo>
                    <a:pt x="21600" y="5063"/>
                  </a:lnTo>
                  <a:cubicBezTo>
                    <a:pt x="21600" y="5063"/>
                    <a:pt x="21092" y="1687"/>
                    <a:pt x="21092" y="16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5" name="Shape"/>
            <p:cNvSpPr/>
            <p:nvPr/>
          </p:nvSpPr>
          <p:spPr>
            <a:xfrm>
              <a:off x="14411281" y="6809795"/>
              <a:ext cx="70704" cy="135441"/>
            </a:xfrm>
            <a:custGeom>
              <a:avLst/>
              <a:gdLst/>
              <a:ahLst/>
              <a:cxnLst>
                <a:cxn ang="0">
                  <a:pos x="wd2" y="hd2"/>
                </a:cxn>
                <a:cxn ang="5400000">
                  <a:pos x="wd2" y="hd2"/>
                </a:cxn>
                <a:cxn ang="10800000">
                  <a:pos x="wd2" y="hd2"/>
                </a:cxn>
                <a:cxn ang="16200000">
                  <a:pos x="wd2" y="hd2"/>
                </a:cxn>
              </a:cxnLst>
              <a:rect l="0" t="0" r="r" b="b"/>
              <a:pathLst>
                <a:path w="21600" h="21600" extrusionOk="0">
                  <a:moveTo>
                    <a:pt x="19327" y="0"/>
                  </a:moveTo>
                  <a:cubicBezTo>
                    <a:pt x="19327" y="0"/>
                    <a:pt x="12280" y="474"/>
                    <a:pt x="11142" y="1186"/>
                  </a:cubicBezTo>
                  <a:cubicBezTo>
                    <a:pt x="10005" y="1899"/>
                    <a:pt x="5230" y="6527"/>
                    <a:pt x="5230" y="6527"/>
                  </a:cubicBezTo>
                  <a:lnTo>
                    <a:pt x="456" y="10326"/>
                  </a:lnTo>
                  <a:lnTo>
                    <a:pt x="0" y="13886"/>
                  </a:lnTo>
                  <a:lnTo>
                    <a:pt x="2728" y="16853"/>
                  </a:lnTo>
                  <a:lnTo>
                    <a:pt x="7503" y="19464"/>
                  </a:lnTo>
                  <a:lnTo>
                    <a:pt x="7503" y="21600"/>
                  </a:lnTo>
                  <a:lnTo>
                    <a:pt x="9776" y="21244"/>
                  </a:lnTo>
                  <a:lnTo>
                    <a:pt x="10913" y="18515"/>
                  </a:lnTo>
                  <a:lnTo>
                    <a:pt x="14779" y="15785"/>
                  </a:lnTo>
                  <a:lnTo>
                    <a:pt x="16599" y="11630"/>
                  </a:lnTo>
                  <a:lnTo>
                    <a:pt x="17281" y="7833"/>
                  </a:lnTo>
                  <a:lnTo>
                    <a:pt x="21374" y="4865"/>
                  </a:lnTo>
                  <a:lnTo>
                    <a:pt x="21600" y="236"/>
                  </a:lnTo>
                  <a:cubicBezTo>
                    <a:pt x="21600" y="236"/>
                    <a:pt x="19327" y="0"/>
                    <a:pt x="1932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6" name="Shape"/>
            <p:cNvSpPr/>
            <p:nvPr/>
          </p:nvSpPr>
          <p:spPr>
            <a:xfrm>
              <a:off x="13169941" y="5434497"/>
              <a:ext cx="1233919" cy="601309"/>
            </a:xfrm>
            <a:custGeom>
              <a:avLst/>
              <a:gdLst/>
              <a:ahLst/>
              <a:cxnLst>
                <a:cxn ang="0">
                  <a:pos x="wd2" y="hd2"/>
                </a:cxn>
                <a:cxn ang="5400000">
                  <a:pos x="wd2" y="hd2"/>
                </a:cxn>
                <a:cxn ang="10800000">
                  <a:pos x="wd2" y="hd2"/>
                </a:cxn>
                <a:cxn ang="16200000">
                  <a:pos x="wd2" y="hd2"/>
                </a:cxn>
              </a:cxnLst>
              <a:rect l="0" t="0" r="r" b="b"/>
              <a:pathLst>
                <a:path w="21600" h="21600" extrusionOk="0">
                  <a:moveTo>
                    <a:pt x="0" y="6256"/>
                  </a:moveTo>
                  <a:lnTo>
                    <a:pt x="417" y="5507"/>
                  </a:lnTo>
                  <a:lnTo>
                    <a:pt x="886" y="5454"/>
                  </a:lnTo>
                  <a:lnTo>
                    <a:pt x="1068" y="4598"/>
                  </a:lnTo>
                  <a:lnTo>
                    <a:pt x="1511" y="4812"/>
                  </a:lnTo>
                  <a:lnTo>
                    <a:pt x="1798" y="4064"/>
                  </a:lnTo>
                  <a:lnTo>
                    <a:pt x="2371" y="4064"/>
                  </a:lnTo>
                  <a:lnTo>
                    <a:pt x="2736" y="3422"/>
                  </a:lnTo>
                  <a:lnTo>
                    <a:pt x="2996" y="3529"/>
                  </a:lnTo>
                  <a:lnTo>
                    <a:pt x="3075" y="3208"/>
                  </a:lnTo>
                  <a:lnTo>
                    <a:pt x="3413" y="3903"/>
                  </a:lnTo>
                  <a:lnTo>
                    <a:pt x="4299" y="3850"/>
                  </a:lnTo>
                  <a:lnTo>
                    <a:pt x="4612" y="4652"/>
                  </a:lnTo>
                  <a:lnTo>
                    <a:pt x="4898" y="4972"/>
                  </a:lnTo>
                  <a:lnTo>
                    <a:pt x="5524" y="4866"/>
                  </a:lnTo>
                  <a:lnTo>
                    <a:pt x="6566" y="5400"/>
                  </a:lnTo>
                  <a:lnTo>
                    <a:pt x="6879" y="5186"/>
                  </a:lnTo>
                  <a:lnTo>
                    <a:pt x="6983" y="3582"/>
                  </a:lnTo>
                  <a:lnTo>
                    <a:pt x="6696" y="3315"/>
                  </a:lnTo>
                  <a:lnTo>
                    <a:pt x="6644" y="2192"/>
                  </a:lnTo>
                  <a:lnTo>
                    <a:pt x="6879" y="695"/>
                  </a:lnTo>
                  <a:lnTo>
                    <a:pt x="7165" y="1123"/>
                  </a:lnTo>
                  <a:lnTo>
                    <a:pt x="7348" y="0"/>
                  </a:lnTo>
                  <a:lnTo>
                    <a:pt x="7843" y="535"/>
                  </a:lnTo>
                  <a:lnTo>
                    <a:pt x="8442" y="1016"/>
                  </a:lnTo>
                  <a:lnTo>
                    <a:pt x="8989" y="1283"/>
                  </a:lnTo>
                  <a:lnTo>
                    <a:pt x="9120" y="1764"/>
                  </a:lnTo>
                  <a:lnTo>
                    <a:pt x="9615" y="1818"/>
                  </a:lnTo>
                  <a:lnTo>
                    <a:pt x="9615" y="2887"/>
                  </a:lnTo>
                  <a:lnTo>
                    <a:pt x="9875" y="3956"/>
                  </a:lnTo>
                  <a:lnTo>
                    <a:pt x="10344" y="4224"/>
                  </a:lnTo>
                  <a:lnTo>
                    <a:pt x="10865" y="4224"/>
                  </a:lnTo>
                  <a:lnTo>
                    <a:pt x="11256" y="3903"/>
                  </a:lnTo>
                  <a:lnTo>
                    <a:pt x="11986" y="4063"/>
                  </a:lnTo>
                  <a:lnTo>
                    <a:pt x="12272" y="4277"/>
                  </a:lnTo>
                  <a:lnTo>
                    <a:pt x="12689" y="4277"/>
                  </a:lnTo>
                  <a:lnTo>
                    <a:pt x="13341" y="5346"/>
                  </a:lnTo>
                  <a:lnTo>
                    <a:pt x="13888" y="5881"/>
                  </a:lnTo>
                  <a:lnTo>
                    <a:pt x="15008" y="6416"/>
                  </a:lnTo>
                  <a:lnTo>
                    <a:pt x="15660" y="6416"/>
                  </a:lnTo>
                  <a:lnTo>
                    <a:pt x="16181" y="6095"/>
                  </a:lnTo>
                  <a:lnTo>
                    <a:pt x="16624" y="5721"/>
                  </a:lnTo>
                  <a:lnTo>
                    <a:pt x="17093" y="5240"/>
                  </a:lnTo>
                  <a:lnTo>
                    <a:pt x="17327" y="4331"/>
                  </a:lnTo>
                  <a:lnTo>
                    <a:pt x="17874" y="3796"/>
                  </a:lnTo>
                  <a:lnTo>
                    <a:pt x="18317" y="3850"/>
                  </a:lnTo>
                  <a:lnTo>
                    <a:pt x="18499" y="4652"/>
                  </a:lnTo>
                  <a:lnTo>
                    <a:pt x="18578" y="5079"/>
                  </a:lnTo>
                  <a:lnTo>
                    <a:pt x="19021" y="4865"/>
                  </a:lnTo>
                  <a:lnTo>
                    <a:pt x="19203" y="4865"/>
                  </a:lnTo>
                  <a:lnTo>
                    <a:pt x="19646" y="5186"/>
                  </a:lnTo>
                  <a:lnTo>
                    <a:pt x="19281" y="6736"/>
                  </a:lnTo>
                  <a:lnTo>
                    <a:pt x="19125" y="7538"/>
                  </a:lnTo>
                  <a:lnTo>
                    <a:pt x="18864" y="8501"/>
                  </a:lnTo>
                  <a:lnTo>
                    <a:pt x="18890" y="9570"/>
                  </a:lnTo>
                  <a:lnTo>
                    <a:pt x="19359" y="9249"/>
                  </a:lnTo>
                  <a:lnTo>
                    <a:pt x="19594" y="9463"/>
                  </a:lnTo>
                  <a:lnTo>
                    <a:pt x="19985" y="9463"/>
                  </a:lnTo>
                  <a:lnTo>
                    <a:pt x="20349" y="9036"/>
                  </a:lnTo>
                  <a:lnTo>
                    <a:pt x="20766" y="9463"/>
                  </a:lnTo>
                  <a:lnTo>
                    <a:pt x="21105" y="10212"/>
                  </a:lnTo>
                  <a:lnTo>
                    <a:pt x="21548" y="11120"/>
                  </a:lnTo>
                  <a:lnTo>
                    <a:pt x="21600" y="11388"/>
                  </a:lnTo>
                  <a:lnTo>
                    <a:pt x="21105" y="11762"/>
                  </a:lnTo>
                  <a:lnTo>
                    <a:pt x="20766" y="12083"/>
                  </a:lnTo>
                  <a:lnTo>
                    <a:pt x="20245" y="11976"/>
                  </a:lnTo>
                  <a:lnTo>
                    <a:pt x="19828" y="12564"/>
                  </a:lnTo>
                  <a:lnTo>
                    <a:pt x="19437" y="12564"/>
                  </a:lnTo>
                  <a:lnTo>
                    <a:pt x="18916" y="14222"/>
                  </a:lnTo>
                  <a:lnTo>
                    <a:pt x="17770" y="15238"/>
                  </a:lnTo>
                  <a:lnTo>
                    <a:pt x="17405" y="15933"/>
                  </a:lnTo>
                  <a:lnTo>
                    <a:pt x="17040" y="15452"/>
                  </a:lnTo>
                  <a:lnTo>
                    <a:pt x="16493" y="15131"/>
                  </a:lnTo>
                  <a:lnTo>
                    <a:pt x="16129" y="15238"/>
                  </a:lnTo>
                  <a:lnTo>
                    <a:pt x="15920" y="16521"/>
                  </a:lnTo>
                  <a:lnTo>
                    <a:pt x="16129" y="17002"/>
                  </a:lnTo>
                  <a:lnTo>
                    <a:pt x="16129" y="17483"/>
                  </a:lnTo>
                  <a:lnTo>
                    <a:pt x="14800" y="19996"/>
                  </a:lnTo>
                  <a:lnTo>
                    <a:pt x="13419" y="20050"/>
                  </a:lnTo>
                  <a:lnTo>
                    <a:pt x="12273" y="20691"/>
                  </a:lnTo>
                  <a:lnTo>
                    <a:pt x="11543" y="21600"/>
                  </a:lnTo>
                  <a:lnTo>
                    <a:pt x="11178" y="21226"/>
                  </a:lnTo>
                  <a:lnTo>
                    <a:pt x="10553" y="21332"/>
                  </a:lnTo>
                  <a:lnTo>
                    <a:pt x="10266" y="20744"/>
                  </a:lnTo>
                  <a:lnTo>
                    <a:pt x="9667" y="20477"/>
                  </a:lnTo>
                  <a:lnTo>
                    <a:pt x="9328" y="19782"/>
                  </a:lnTo>
                  <a:lnTo>
                    <a:pt x="8442" y="19728"/>
                  </a:lnTo>
                  <a:lnTo>
                    <a:pt x="7270" y="19996"/>
                  </a:lnTo>
                  <a:lnTo>
                    <a:pt x="6723" y="19568"/>
                  </a:lnTo>
                  <a:lnTo>
                    <a:pt x="6254" y="19568"/>
                  </a:lnTo>
                  <a:lnTo>
                    <a:pt x="5576" y="19140"/>
                  </a:lnTo>
                  <a:lnTo>
                    <a:pt x="5212" y="17590"/>
                  </a:lnTo>
                  <a:lnTo>
                    <a:pt x="3935" y="15184"/>
                  </a:lnTo>
                  <a:lnTo>
                    <a:pt x="2684" y="15398"/>
                  </a:lnTo>
                  <a:lnTo>
                    <a:pt x="2059" y="14703"/>
                  </a:lnTo>
                  <a:lnTo>
                    <a:pt x="2007" y="13901"/>
                  </a:lnTo>
                  <a:lnTo>
                    <a:pt x="2163" y="13099"/>
                  </a:lnTo>
                  <a:lnTo>
                    <a:pt x="2189" y="11602"/>
                  </a:lnTo>
                  <a:lnTo>
                    <a:pt x="1642" y="9196"/>
                  </a:lnTo>
                  <a:lnTo>
                    <a:pt x="1095" y="9303"/>
                  </a:lnTo>
                  <a:lnTo>
                    <a:pt x="887" y="8928"/>
                  </a:lnTo>
                  <a:lnTo>
                    <a:pt x="652" y="9195"/>
                  </a:lnTo>
                  <a:lnTo>
                    <a:pt x="496" y="8447"/>
                  </a:lnTo>
                  <a:lnTo>
                    <a:pt x="27" y="7324"/>
                  </a:lnTo>
                  <a:cubicBezTo>
                    <a:pt x="27" y="7324"/>
                    <a:pt x="0" y="6256"/>
                    <a:pt x="0" y="625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7" name="Shape"/>
            <p:cNvSpPr/>
            <p:nvPr/>
          </p:nvSpPr>
          <p:spPr>
            <a:xfrm>
              <a:off x="14393420" y="7077709"/>
              <a:ext cx="176379" cy="245590"/>
            </a:xfrm>
            <a:custGeom>
              <a:avLst/>
              <a:gdLst/>
              <a:ahLst/>
              <a:cxnLst>
                <a:cxn ang="0">
                  <a:pos x="wd2" y="hd2"/>
                </a:cxn>
                <a:cxn ang="5400000">
                  <a:pos x="wd2" y="hd2"/>
                </a:cxn>
                <a:cxn ang="10800000">
                  <a:pos x="wd2" y="hd2"/>
                </a:cxn>
                <a:cxn ang="16200000">
                  <a:pos x="wd2" y="hd2"/>
                </a:cxn>
              </a:cxnLst>
              <a:rect l="0" t="0" r="r" b="b"/>
              <a:pathLst>
                <a:path w="21600" h="21600" extrusionOk="0">
                  <a:moveTo>
                    <a:pt x="4238" y="393"/>
                  </a:moveTo>
                  <a:lnTo>
                    <a:pt x="6425" y="589"/>
                  </a:lnTo>
                  <a:lnTo>
                    <a:pt x="6835" y="0"/>
                  </a:lnTo>
                  <a:lnTo>
                    <a:pt x="9570" y="1178"/>
                  </a:lnTo>
                  <a:lnTo>
                    <a:pt x="11620" y="687"/>
                  </a:lnTo>
                  <a:lnTo>
                    <a:pt x="12577" y="884"/>
                  </a:lnTo>
                  <a:lnTo>
                    <a:pt x="11894" y="1865"/>
                  </a:lnTo>
                  <a:lnTo>
                    <a:pt x="11210" y="2553"/>
                  </a:lnTo>
                  <a:lnTo>
                    <a:pt x="12304" y="4320"/>
                  </a:lnTo>
                  <a:lnTo>
                    <a:pt x="13397" y="5400"/>
                  </a:lnTo>
                  <a:lnTo>
                    <a:pt x="13397" y="7069"/>
                  </a:lnTo>
                  <a:lnTo>
                    <a:pt x="11757" y="8051"/>
                  </a:lnTo>
                  <a:lnTo>
                    <a:pt x="12030" y="8738"/>
                  </a:lnTo>
                  <a:lnTo>
                    <a:pt x="9296" y="9916"/>
                  </a:lnTo>
                  <a:lnTo>
                    <a:pt x="9159" y="11684"/>
                  </a:lnTo>
                  <a:lnTo>
                    <a:pt x="8203" y="12371"/>
                  </a:lnTo>
                  <a:lnTo>
                    <a:pt x="9843" y="12960"/>
                  </a:lnTo>
                  <a:lnTo>
                    <a:pt x="10937" y="13745"/>
                  </a:lnTo>
                  <a:lnTo>
                    <a:pt x="10937" y="14825"/>
                  </a:lnTo>
                  <a:lnTo>
                    <a:pt x="9159" y="14531"/>
                  </a:lnTo>
                  <a:lnTo>
                    <a:pt x="9570" y="15807"/>
                  </a:lnTo>
                  <a:lnTo>
                    <a:pt x="11073" y="16789"/>
                  </a:lnTo>
                  <a:lnTo>
                    <a:pt x="13124" y="15611"/>
                  </a:lnTo>
                  <a:lnTo>
                    <a:pt x="15585" y="15611"/>
                  </a:lnTo>
                  <a:lnTo>
                    <a:pt x="16405" y="17084"/>
                  </a:lnTo>
                  <a:cubicBezTo>
                    <a:pt x="16405" y="17084"/>
                    <a:pt x="17225" y="15807"/>
                    <a:pt x="17635" y="16102"/>
                  </a:cubicBezTo>
                  <a:cubicBezTo>
                    <a:pt x="18046" y="16396"/>
                    <a:pt x="19959" y="17378"/>
                    <a:pt x="19959" y="17378"/>
                  </a:cubicBezTo>
                  <a:lnTo>
                    <a:pt x="18729" y="18262"/>
                  </a:lnTo>
                  <a:lnTo>
                    <a:pt x="19823" y="19440"/>
                  </a:lnTo>
                  <a:lnTo>
                    <a:pt x="21600" y="20324"/>
                  </a:lnTo>
                  <a:lnTo>
                    <a:pt x="21053" y="21600"/>
                  </a:lnTo>
                  <a:lnTo>
                    <a:pt x="18182" y="20520"/>
                  </a:lnTo>
                  <a:lnTo>
                    <a:pt x="16405" y="18753"/>
                  </a:lnTo>
                  <a:lnTo>
                    <a:pt x="13944" y="17378"/>
                  </a:lnTo>
                  <a:lnTo>
                    <a:pt x="14491" y="19440"/>
                  </a:lnTo>
                  <a:lnTo>
                    <a:pt x="12304" y="18262"/>
                  </a:lnTo>
                  <a:lnTo>
                    <a:pt x="10253" y="17771"/>
                  </a:lnTo>
                  <a:cubicBezTo>
                    <a:pt x="10253" y="17771"/>
                    <a:pt x="9706" y="17476"/>
                    <a:pt x="8749" y="17869"/>
                  </a:cubicBezTo>
                  <a:cubicBezTo>
                    <a:pt x="7792" y="18262"/>
                    <a:pt x="6289" y="18164"/>
                    <a:pt x="6289" y="18164"/>
                  </a:cubicBezTo>
                  <a:lnTo>
                    <a:pt x="5332" y="17378"/>
                  </a:lnTo>
                  <a:lnTo>
                    <a:pt x="4101" y="17182"/>
                  </a:lnTo>
                  <a:lnTo>
                    <a:pt x="4785" y="15218"/>
                  </a:lnTo>
                  <a:lnTo>
                    <a:pt x="5468" y="14236"/>
                  </a:lnTo>
                  <a:lnTo>
                    <a:pt x="3828" y="13647"/>
                  </a:lnTo>
                  <a:lnTo>
                    <a:pt x="2734" y="14629"/>
                  </a:lnTo>
                  <a:lnTo>
                    <a:pt x="1777" y="14040"/>
                  </a:lnTo>
                  <a:lnTo>
                    <a:pt x="1777" y="11978"/>
                  </a:lnTo>
                  <a:lnTo>
                    <a:pt x="0" y="9229"/>
                  </a:lnTo>
                  <a:lnTo>
                    <a:pt x="0" y="8149"/>
                  </a:lnTo>
                  <a:lnTo>
                    <a:pt x="2187" y="9327"/>
                  </a:lnTo>
                  <a:lnTo>
                    <a:pt x="3554" y="8836"/>
                  </a:lnTo>
                  <a:lnTo>
                    <a:pt x="3281" y="7462"/>
                  </a:lnTo>
                  <a:lnTo>
                    <a:pt x="3418" y="6087"/>
                  </a:lnTo>
                  <a:lnTo>
                    <a:pt x="3691" y="5105"/>
                  </a:lnTo>
                  <a:lnTo>
                    <a:pt x="3008" y="4025"/>
                  </a:lnTo>
                  <a:lnTo>
                    <a:pt x="3554" y="2651"/>
                  </a:lnTo>
                  <a:lnTo>
                    <a:pt x="4238" y="982"/>
                  </a:lnTo>
                  <a:cubicBezTo>
                    <a:pt x="4238" y="982"/>
                    <a:pt x="4238" y="393"/>
                    <a:pt x="4238" y="39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8" name="Shape"/>
            <p:cNvSpPr/>
            <p:nvPr/>
          </p:nvSpPr>
          <p:spPr>
            <a:xfrm>
              <a:off x="14286253" y="7372416"/>
              <a:ext cx="122795" cy="127261"/>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15513" y="2463"/>
                  </a:lnTo>
                  <a:lnTo>
                    <a:pt x="13156" y="2842"/>
                  </a:lnTo>
                  <a:lnTo>
                    <a:pt x="14924" y="4547"/>
                  </a:lnTo>
                  <a:lnTo>
                    <a:pt x="14138" y="5874"/>
                  </a:lnTo>
                  <a:lnTo>
                    <a:pt x="12567" y="7579"/>
                  </a:lnTo>
                  <a:lnTo>
                    <a:pt x="10800" y="9474"/>
                  </a:lnTo>
                  <a:lnTo>
                    <a:pt x="7069" y="13453"/>
                  </a:lnTo>
                  <a:lnTo>
                    <a:pt x="3338" y="15537"/>
                  </a:lnTo>
                  <a:lnTo>
                    <a:pt x="982" y="19137"/>
                  </a:lnTo>
                  <a:lnTo>
                    <a:pt x="0" y="21600"/>
                  </a:lnTo>
                  <a:lnTo>
                    <a:pt x="2945" y="19137"/>
                  </a:lnTo>
                  <a:lnTo>
                    <a:pt x="6087" y="17811"/>
                  </a:lnTo>
                  <a:lnTo>
                    <a:pt x="8247" y="14968"/>
                  </a:lnTo>
                  <a:lnTo>
                    <a:pt x="11193" y="12884"/>
                  </a:lnTo>
                  <a:lnTo>
                    <a:pt x="12960" y="9663"/>
                  </a:lnTo>
                  <a:lnTo>
                    <a:pt x="12764" y="8337"/>
                  </a:lnTo>
                  <a:lnTo>
                    <a:pt x="15513" y="8905"/>
                  </a:lnTo>
                  <a:lnTo>
                    <a:pt x="17476" y="7011"/>
                  </a:lnTo>
                  <a:lnTo>
                    <a:pt x="20029" y="5495"/>
                  </a:lnTo>
                  <a:lnTo>
                    <a:pt x="21600" y="4358"/>
                  </a:lnTo>
                  <a:lnTo>
                    <a:pt x="18655" y="4168"/>
                  </a:lnTo>
                  <a:lnTo>
                    <a:pt x="17476" y="3221"/>
                  </a:lnTo>
                  <a:lnTo>
                    <a:pt x="18655" y="0"/>
                  </a:lnTo>
                  <a:cubicBezTo>
                    <a:pt x="18655" y="0"/>
                    <a:pt x="17280" y="0"/>
                    <a:pt x="1728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39" name="Shape"/>
            <p:cNvSpPr/>
            <p:nvPr/>
          </p:nvSpPr>
          <p:spPr>
            <a:xfrm>
              <a:off x="14411281" y="7292042"/>
              <a:ext cx="53584" cy="53584"/>
            </a:xfrm>
            <a:custGeom>
              <a:avLst/>
              <a:gdLst/>
              <a:ahLst/>
              <a:cxnLst>
                <a:cxn ang="0">
                  <a:pos x="wd2" y="hd2"/>
                </a:cxn>
                <a:cxn ang="5400000">
                  <a:pos x="wd2" y="hd2"/>
                </a:cxn>
                <a:cxn ang="10800000">
                  <a:pos x="wd2" y="hd2"/>
                </a:cxn>
                <a:cxn ang="16200000">
                  <a:pos x="wd2" y="hd2"/>
                </a:cxn>
              </a:cxnLst>
              <a:rect l="0" t="0" r="r" b="b"/>
              <a:pathLst>
                <a:path w="21600" h="21600" extrusionOk="0">
                  <a:moveTo>
                    <a:pt x="18000" y="4950"/>
                  </a:moveTo>
                  <a:lnTo>
                    <a:pt x="12600" y="1350"/>
                  </a:lnTo>
                  <a:lnTo>
                    <a:pt x="6750" y="0"/>
                  </a:lnTo>
                  <a:lnTo>
                    <a:pt x="0" y="1800"/>
                  </a:lnTo>
                  <a:lnTo>
                    <a:pt x="7650" y="6300"/>
                  </a:lnTo>
                  <a:lnTo>
                    <a:pt x="9450" y="11700"/>
                  </a:lnTo>
                  <a:lnTo>
                    <a:pt x="9900" y="18000"/>
                  </a:lnTo>
                  <a:lnTo>
                    <a:pt x="14850" y="21600"/>
                  </a:lnTo>
                  <a:lnTo>
                    <a:pt x="21150" y="17100"/>
                  </a:lnTo>
                  <a:lnTo>
                    <a:pt x="21600" y="11250"/>
                  </a:lnTo>
                  <a:lnTo>
                    <a:pt x="18900" y="7650"/>
                  </a:lnTo>
                  <a:cubicBezTo>
                    <a:pt x="18900" y="7650"/>
                    <a:pt x="18000" y="4950"/>
                    <a:pt x="18000" y="495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0" name="Shape"/>
            <p:cNvSpPr/>
            <p:nvPr/>
          </p:nvSpPr>
          <p:spPr>
            <a:xfrm>
              <a:off x="14464865" y="7354555"/>
              <a:ext cx="65864" cy="57560"/>
            </a:xfrm>
            <a:custGeom>
              <a:avLst/>
              <a:gdLst/>
              <a:ahLst/>
              <a:cxnLst>
                <a:cxn ang="0">
                  <a:pos x="wd2" y="hd2"/>
                </a:cxn>
                <a:cxn ang="5400000">
                  <a:pos x="wd2" y="hd2"/>
                </a:cxn>
                <a:cxn ang="10800000">
                  <a:pos x="wd2" y="hd2"/>
                </a:cxn>
                <a:cxn ang="16200000">
                  <a:pos x="wd2" y="hd2"/>
                </a:cxn>
              </a:cxnLst>
              <a:rect l="0" t="0" r="r" b="b"/>
              <a:pathLst>
                <a:path w="21600" h="20625" extrusionOk="0">
                  <a:moveTo>
                    <a:pt x="21600" y="5200"/>
                  </a:moveTo>
                  <a:lnTo>
                    <a:pt x="11715" y="6800"/>
                  </a:lnTo>
                  <a:lnTo>
                    <a:pt x="9885" y="2400"/>
                  </a:lnTo>
                  <a:lnTo>
                    <a:pt x="4759" y="0"/>
                  </a:lnTo>
                  <a:lnTo>
                    <a:pt x="5125" y="8000"/>
                  </a:lnTo>
                  <a:lnTo>
                    <a:pt x="5492" y="12800"/>
                  </a:lnTo>
                  <a:lnTo>
                    <a:pt x="0" y="17600"/>
                  </a:lnTo>
                  <a:cubicBezTo>
                    <a:pt x="0" y="17600"/>
                    <a:pt x="3661" y="21600"/>
                    <a:pt x="4393" y="20400"/>
                  </a:cubicBezTo>
                  <a:cubicBezTo>
                    <a:pt x="5125" y="19200"/>
                    <a:pt x="11349" y="14000"/>
                    <a:pt x="11349" y="14000"/>
                  </a:cubicBezTo>
                  <a:lnTo>
                    <a:pt x="16841" y="11600"/>
                  </a:lnTo>
                  <a:lnTo>
                    <a:pt x="19403" y="8400"/>
                  </a:lnTo>
                  <a:cubicBezTo>
                    <a:pt x="19403" y="8400"/>
                    <a:pt x="21600" y="5200"/>
                    <a:pt x="21600" y="52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1" name="Shape"/>
            <p:cNvSpPr/>
            <p:nvPr/>
          </p:nvSpPr>
          <p:spPr>
            <a:xfrm>
              <a:off x="14572029" y="7327763"/>
              <a:ext cx="53584" cy="60282"/>
            </a:xfrm>
            <a:custGeom>
              <a:avLst/>
              <a:gdLst/>
              <a:ahLst/>
              <a:cxnLst>
                <a:cxn ang="0">
                  <a:pos x="wd2" y="hd2"/>
                </a:cxn>
                <a:cxn ang="5400000">
                  <a:pos x="wd2" y="hd2"/>
                </a:cxn>
                <a:cxn ang="10800000">
                  <a:pos x="wd2" y="hd2"/>
                </a:cxn>
                <a:cxn ang="16200000">
                  <a:pos x="wd2" y="hd2"/>
                </a:cxn>
              </a:cxnLst>
              <a:rect l="0" t="0" r="r" b="b"/>
              <a:pathLst>
                <a:path w="21600" h="21600" extrusionOk="0">
                  <a:moveTo>
                    <a:pt x="0" y="800"/>
                  </a:moveTo>
                  <a:lnTo>
                    <a:pt x="1800" y="6800"/>
                  </a:lnTo>
                  <a:lnTo>
                    <a:pt x="7650" y="10000"/>
                  </a:lnTo>
                  <a:lnTo>
                    <a:pt x="11700" y="13600"/>
                  </a:lnTo>
                  <a:lnTo>
                    <a:pt x="9900" y="18000"/>
                  </a:lnTo>
                  <a:lnTo>
                    <a:pt x="14850" y="21200"/>
                  </a:lnTo>
                  <a:lnTo>
                    <a:pt x="21600" y="21600"/>
                  </a:lnTo>
                  <a:lnTo>
                    <a:pt x="18900" y="14800"/>
                  </a:lnTo>
                  <a:lnTo>
                    <a:pt x="15750" y="8800"/>
                  </a:lnTo>
                  <a:lnTo>
                    <a:pt x="17550" y="4400"/>
                  </a:lnTo>
                  <a:lnTo>
                    <a:pt x="10800" y="400"/>
                  </a:lnTo>
                  <a:lnTo>
                    <a:pt x="4950" y="0"/>
                  </a:lnTo>
                  <a:cubicBezTo>
                    <a:pt x="4950" y="0"/>
                    <a:pt x="0" y="800"/>
                    <a:pt x="0" y="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2" name="Shape"/>
            <p:cNvSpPr/>
            <p:nvPr/>
          </p:nvSpPr>
          <p:spPr>
            <a:xfrm>
              <a:off x="14500586" y="7390277"/>
              <a:ext cx="48002" cy="73749"/>
            </a:xfrm>
            <a:custGeom>
              <a:avLst/>
              <a:gdLst/>
              <a:ahLst/>
              <a:cxnLst>
                <a:cxn ang="0">
                  <a:pos x="wd2" y="hd2"/>
                </a:cxn>
                <a:cxn ang="5400000">
                  <a:pos x="wd2" y="hd2"/>
                </a:cxn>
                <a:cxn ang="10800000">
                  <a:pos x="wd2" y="hd2"/>
                </a:cxn>
                <a:cxn ang="16200000">
                  <a:pos x="wd2" y="hd2"/>
                </a:cxn>
              </a:cxnLst>
              <a:rect l="0" t="0" r="r" b="b"/>
              <a:pathLst>
                <a:path w="21600" h="21298" extrusionOk="0">
                  <a:moveTo>
                    <a:pt x="17581" y="0"/>
                  </a:moveTo>
                  <a:lnTo>
                    <a:pt x="13060" y="322"/>
                  </a:lnTo>
                  <a:lnTo>
                    <a:pt x="10549" y="2579"/>
                  </a:lnTo>
                  <a:lnTo>
                    <a:pt x="9042" y="9027"/>
                  </a:lnTo>
                  <a:lnTo>
                    <a:pt x="3014" y="10316"/>
                  </a:lnTo>
                  <a:lnTo>
                    <a:pt x="0" y="11928"/>
                  </a:lnTo>
                  <a:lnTo>
                    <a:pt x="6530" y="15797"/>
                  </a:lnTo>
                  <a:lnTo>
                    <a:pt x="10549" y="18054"/>
                  </a:lnTo>
                  <a:cubicBezTo>
                    <a:pt x="10549" y="18054"/>
                    <a:pt x="10047" y="21600"/>
                    <a:pt x="11553" y="21278"/>
                  </a:cubicBezTo>
                  <a:cubicBezTo>
                    <a:pt x="13060" y="20955"/>
                    <a:pt x="18586" y="19343"/>
                    <a:pt x="18586" y="19343"/>
                  </a:cubicBezTo>
                  <a:lnTo>
                    <a:pt x="15070" y="15475"/>
                  </a:lnTo>
                  <a:lnTo>
                    <a:pt x="14065" y="9027"/>
                  </a:lnTo>
                  <a:lnTo>
                    <a:pt x="21098" y="5481"/>
                  </a:lnTo>
                  <a:lnTo>
                    <a:pt x="21600" y="967"/>
                  </a:lnTo>
                  <a:cubicBezTo>
                    <a:pt x="21600" y="967"/>
                    <a:pt x="17581" y="0"/>
                    <a:pt x="1758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3" name="Shape"/>
            <p:cNvSpPr/>
            <p:nvPr/>
          </p:nvSpPr>
          <p:spPr>
            <a:xfrm>
              <a:off x="14536308" y="7381347"/>
              <a:ext cx="48002" cy="55816"/>
            </a:xfrm>
            <a:custGeom>
              <a:avLst/>
              <a:gdLst/>
              <a:ahLst/>
              <a:cxnLst>
                <a:cxn ang="0">
                  <a:pos x="wd2" y="hd2"/>
                </a:cxn>
                <a:cxn ang="5400000">
                  <a:pos x="wd2" y="hd2"/>
                </a:cxn>
                <a:cxn ang="10800000">
                  <a:pos x="wd2" y="hd2"/>
                </a:cxn>
                <a:cxn ang="16200000">
                  <a:pos x="wd2" y="hd2"/>
                </a:cxn>
              </a:cxnLst>
              <a:rect l="0" t="0" r="r" b="b"/>
              <a:pathLst>
                <a:path w="21600" h="21600" extrusionOk="0">
                  <a:moveTo>
                    <a:pt x="11051" y="0"/>
                  </a:moveTo>
                  <a:lnTo>
                    <a:pt x="6028" y="3888"/>
                  </a:lnTo>
                  <a:lnTo>
                    <a:pt x="8037" y="9072"/>
                  </a:lnTo>
                  <a:lnTo>
                    <a:pt x="5023" y="13824"/>
                  </a:lnTo>
                  <a:lnTo>
                    <a:pt x="0" y="16848"/>
                  </a:lnTo>
                  <a:lnTo>
                    <a:pt x="1507" y="21600"/>
                  </a:lnTo>
                  <a:lnTo>
                    <a:pt x="7535" y="21168"/>
                  </a:lnTo>
                  <a:lnTo>
                    <a:pt x="10549" y="18144"/>
                  </a:lnTo>
                  <a:lnTo>
                    <a:pt x="13060" y="20304"/>
                  </a:lnTo>
                  <a:lnTo>
                    <a:pt x="21098" y="19008"/>
                  </a:lnTo>
                  <a:lnTo>
                    <a:pt x="21600" y="14256"/>
                  </a:lnTo>
                  <a:lnTo>
                    <a:pt x="13060" y="13392"/>
                  </a:lnTo>
                  <a:lnTo>
                    <a:pt x="12558" y="8640"/>
                  </a:lnTo>
                  <a:lnTo>
                    <a:pt x="13060" y="3456"/>
                  </a:lnTo>
                  <a:cubicBezTo>
                    <a:pt x="13060" y="3456"/>
                    <a:pt x="11051" y="0"/>
                    <a:pt x="1105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4" name="Shape"/>
            <p:cNvSpPr/>
            <p:nvPr/>
          </p:nvSpPr>
          <p:spPr>
            <a:xfrm>
              <a:off x="14572029" y="7363486"/>
              <a:ext cx="41305" cy="64747"/>
            </a:xfrm>
            <a:custGeom>
              <a:avLst/>
              <a:gdLst/>
              <a:ahLst/>
              <a:cxnLst>
                <a:cxn ang="0">
                  <a:pos x="wd2" y="hd2"/>
                </a:cxn>
                <a:cxn ang="5400000">
                  <a:pos x="wd2" y="hd2"/>
                </a:cxn>
                <a:cxn ang="10800000">
                  <a:pos x="wd2" y="hd2"/>
                </a:cxn>
                <a:cxn ang="16200000">
                  <a:pos x="wd2" y="hd2"/>
                </a:cxn>
              </a:cxnLst>
              <a:rect l="0" t="0" r="r" b="b"/>
              <a:pathLst>
                <a:path w="21600" h="21600" extrusionOk="0">
                  <a:moveTo>
                    <a:pt x="5254" y="0"/>
                  </a:moveTo>
                  <a:lnTo>
                    <a:pt x="0" y="2234"/>
                  </a:lnTo>
                  <a:lnTo>
                    <a:pt x="2335" y="7076"/>
                  </a:lnTo>
                  <a:lnTo>
                    <a:pt x="1168" y="13779"/>
                  </a:lnTo>
                  <a:lnTo>
                    <a:pt x="5838" y="13034"/>
                  </a:lnTo>
                  <a:lnTo>
                    <a:pt x="9341" y="16014"/>
                  </a:lnTo>
                  <a:lnTo>
                    <a:pt x="11676" y="21600"/>
                  </a:lnTo>
                  <a:lnTo>
                    <a:pt x="17514" y="19366"/>
                  </a:lnTo>
                  <a:lnTo>
                    <a:pt x="21600" y="17876"/>
                  </a:lnTo>
                  <a:lnTo>
                    <a:pt x="18097" y="11172"/>
                  </a:lnTo>
                  <a:lnTo>
                    <a:pt x="17514" y="7448"/>
                  </a:lnTo>
                  <a:lnTo>
                    <a:pt x="8173" y="3724"/>
                  </a:lnTo>
                  <a:cubicBezTo>
                    <a:pt x="8173" y="3724"/>
                    <a:pt x="5254" y="0"/>
                    <a:pt x="525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5" name="Shape"/>
            <p:cNvSpPr/>
            <p:nvPr/>
          </p:nvSpPr>
          <p:spPr>
            <a:xfrm>
              <a:off x="14464865" y="7434929"/>
              <a:ext cx="192007" cy="160820"/>
            </a:xfrm>
            <a:custGeom>
              <a:avLst/>
              <a:gdLst/>
              <a:ahLst/>
              <a:cxnLst>
                <a:cxn ang="0">
                  <a:pos x="wd2" y="hd2"/>
                </a:cxn>
                <a:cxn ang="5400000">
                  <a:pos x="wd2" y="hd2"/>
                </a:cxn>
                <a:cxn ang="10800000">
                  <a:pos x="wd2" y="hd2"/>
                </a:cxn>
                <a:cxn ang="16200000">
                  <a:pos x="wd2" y="hd2"/>
                </a:cxn>
              </a:cxnLst>
              <a:rect l="0" t="0" r="r" b="b"/>
              <a:pathLst>
                <a:path w="21600" h="21025" extrusionOk="0">
                  <a:moveTo>
                    <a:pt x="8414" y="5692"/>
                  </a:moveTo>
                  <a:lnTo>
                    <a:pt x="6656" y="7005"/>
                  </a:lnTo>
                  <a:lnTo>
                    <a:pt x="5274" y="7443"/>
                  </a:lnTo>
                  <a:lnTo>
                    <a:pt x="6153" y="9341"/>
                  </a:lnTo>
                  <a:lnTo>
                    <a:pt x="3516" y="9486"/>
                  </a:lnTo>
                  <a:lnTo>
                    <a:pt x="2009" y="10800"/>
                  </a:lnTo>
                  <a:lnTo>
                    <a:pt x="1884" y="14011"/>
                  </a:lnTo>
                  <a:lnTo>
                    <a:pt x="2260" y="15178"/>
                  </a:lnTo>
                  <a:lnTo>
                    <a:pt x="0" y="16054"/>
                  </a:lnTo>
                  <a:lnTo>
                    <a:pt x="2135" y="18097"/>
                  </a:lnTo>
                  <a:lnTo>
                    <a:pt x="3893" y="16638"/>
                  </a:lnTo>
                  <a:lnTo>
                    <a:pt x="3140" y="15324"/>
                  </a:lnTo>
                  <a:lnTo>
                    <a:pt x="2888" y="14449"/>
                  </a:lnTo>
                  <a:lnTo>
                    <a:pt x="3893" y="12697"/>
                  </a:lnTo>
                  <a:lnTo>
                    <a:pt x="4772" y="10946"/>
                  </a:lnTo>
                  <a:lnTo>
                    <a:pt x="5902" y="12551"/>
                  </a:lnTo>
                  <a:lnTo>
                    <a:pt x="7409" y="12405"/>
                  </a:lnTo>
                  <a:lnTo>
                    <a:pt x="8540" y="12551"/>
                  </a:lnTo>
                  <a:lnTo>
                    <a:pt x="8037" y="10654"/>
                  </a:lnTo>
                  <a:lnTo>
                    <a:pt x="9167" y="10216"/>
                  </a:lnTo>
                  <a:lnTo>
                    <a:pt x="10674" y="12259"/>
                  </a:lnTo>
                  <a:lnTo>
                    <a:pt x="11679" y="14011"/>
                  </a:lnTo>
                  <a:lnTo>
                    <a:pt x="10800" y="15908"/>
                  </a:lnTo>
                  <a:lnTo>
                    <a:pt x="12307" y="18973"/>
                  </a:lnTo>
                  <a:lnTo>
                    <a:pt x="14065" y="19411"/>
                  </a:lnTo>
                  <a:lnTo>
                    <a:pt x="16326" y="18681"/>
                  </a:lnTo>
                  <a:lnTo>
                    <a:pt x="15949" y="20286"/>
                  </a:lnTo>
                  <a:cubicBezTo>
                    <a:pt x="15949" y="20286"/>
                    <a:pt x="17205" y="21600"/>
                    <a:pt x="17205" y="20724"/>
                  </a:cubicBezTo>
                  <a:cubicBezTo>
                    <a:pt x="17205" y="19849"/>
                    <a:pt x="17707" y="18681"/>
                    <a:pt x="17707" y="18681"/>
                  </a:cubicBezTo>
                  <a:lnTo>
                    <a:pt x="16953" y="16200"/>
                  </a:lnTo>
                  <a:lnTo>
                    <a:pt x="17330" y="14741"/>
                  </a:lnTo>
                  <a:lnTo>
                    <a:pt x="18084" y="13719"/>
                  </a:lnTo>
                  <a:lnTo>
                    <a:pt x="19214" y="15178"/>
                  </a:lnTo>
                  <a:lnTo>
                    <a:pt x="20344" y="16492"/>
                  </a:lnTo>
                  <a:lnTo>
                    <a:pt x="21098" y="14303"/>
                  </a:lnTo>
                  <a:lnTo>
                    <a:pt x="21600" y="12114"/>
                  </a:lnTo>
                  <a:lnTo>
                    <a:pt x="20972" y="9195"/>
                  </a:lnTo>
                  <a:lnTo>
                    <a:pt x="20595" y="8027"/>
                  </a:lnTo>
                  <a:lnTo>
                    <a:pt x="20972" y="5838"/>
                  </a:lnTo>
                  <a:lnTo>
                    <a:pt x="20847" y="3503"/>
                  </a:lnTo>
                  <a:lnTo>
                    <a:pt x="19842" y="2481"/>
                  </a:lnTo>
                  <a:lnTo>
                    <a:pt x="19088" y="1605"/>
                  </a:lnTo>
                  <a:lnTo>
                    <a:pt x="18837" y="0"/>
                  </a:lnTo>
                  <a:lnTo>
                    <a:pt x="16577" y="292"/>
                  </a:lnTo>
                  <a:cubicBezTo>
                    <a:pt x="16577" y="292"/>
                    <a:pt x="15572" y="2335"/>
                    <a:pt x="15949" y="2627"/>
                  </a:cubicBezTo>
                  <a:cubicBezTo>
                    <a:pt x="16326" y="2919"/>
                    <a:pt x="17205" y="4086"/>
                    <a:pt x="17205" y="4086"/>
                  </a:cubicBezTo>
                  <a:lnTo>
                    <a:pt x="16200" y="4232"/>
                  </a:lnTo>
                  <a:lnTo>
                    <a:pt x="13688" y="4086"/>
                  </a:lnTo>
                  <a:cubicBezTo>
                    <a:pt x="13688" y="4086"/>
                    <a:pt x="13312" y="4816"/>
                    <a:pt x="13437" y="5254"/>
                  </a:cubicBezTo>
                  <a:cubicBezTo>
                    <a:pt x="13563" y="5692"/>
                    <a:pt x="13940" y="7443"/>
                    <a:pt x="13940" y="7443"/>
                  </a:cubicBezTo>
                  <a:lnTo>
                    <a:pt x="12684" y="6422"/>
                  </a:lnTo>
                  <a:lnTo>
                    <a:pt x="11679" y="7297"/>
                  </a:lnTo>
                  <a:lnTo>
                    <a:pt x="10926" y="8757"/>
                  </a:lnTo>
                  <a:lnTo>
                    <a:pt x="10047" y="8611"/>
                  </a:lnTo>
                  <a:lnTo>
                    <a:pt x="9921" y="6130"/>
                  </a:lnTo>
                  <a:cubicBezTo>
                    <a:pt x="9921" y="6130"/>
                    <a:pt x="8414" y="5692"/>
                    <a:pt x="8414" y="56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6" name="Shape"/>
            <p:cNvSpPr/>
            <p:nvPr/>
          </p:nvSpPr>
          <p:spPr>
            <a:xfrm>
              <a:off x="14429142" y="7577818"/>
              <a:ext cx="29025" cy="21211"/>
            </a:xfrm>
            <a:custGeom>
              <a:avLst/>
              <a:gdLst/>
              <a:ahLst/>
              <a:cxnLst>
                <a:cxn ang="0">
                  <a:pos x="wd2" y="hd2"/>
                </a:cxn>
                <a:cxn ang="5400000">
                  <a:pos x="wd2" y="hd2"/>
                </a:cxn>
                <a:cxn ang="10800000">
                  <a:pos x="wd2" y="hd2"/>
                </a:cxn>
                <a:cxn ang="16200000">
                  <a:pos x="wd2" y="hd2"/>
                </a:cxn>
              </a:cxnLst>
              <a:rect l="0" t="0" r="r" b="b"/>
              <a:pathLst>
                <a:path w="21600" h="21600" extrusionOk="0">
                  <a:moveTo>
                    <a:pt x="21600" y="3411"/>
                  </a:moveTo>
                  <a:lnTo>
                    <a:pt x="9969" y="0"/>
                  </a:lnTo>
                  <a:lnTo>
                    <a:pt x="0" y="6821"/>
                  </a:lnTo>
                  <a:lnTo>
                    <a:pt x="7477" y="21600"/>
                  </a:lnTo>
                  <a:lnTo>
                    <a:pt x="15785" y="12505"/>
                  </a:lnTo>
                  <a:cubicBezTo>
                    <a:pt x="15785" y="12505"/>
                    <a:pt x="21600" y="3411"/>
                    <a:pt x="21600" y="341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7" name="Shape"/>
            <p:cNvSpPr/>
            <p:nvPr/>
          </p:nvSpPr>
          <p:spPr>
            <a:xfrm>
              <a:off x="14527378" y="7327763"/>
              <a:ext cx="34607" cy="26793"/>
            </a:xfrm>
            <a:custGeom>
              <a:avLst/>
              <a:gdLst/>
              <a:ahLst/>
              <a:cxnLst>
                <a:cxn ang="0">
                  <a:pos x="wd2" y="hd2"/>
                </a:cxn>
                <a:cxn ang="5400000">
                  <a:pos x="wd2" y="hd2"/>
                </a:cxn>
                <a:cxn ang="10800000">
                  <a:pos x="wd2" y="hd2"/>
                </a:cxn>
                <a:cxn ang="16200000">
                  <a:pos x="wd2" y="hd2"/>
                </a:cxn>
              </a:cxnLst>
              <a:rect l="0" t="0" r="r" b="b"/>
              <a:pathLst>
                <a:path w="21600" h="21600" extrusionOk="0">
                  <a:moveTo>
                    <a:pt x="2090" y="0"/>
                  </a:moveTo>
                  <a:lnTo>
                    <a:pt x="0" y="10800"/>
                  </a:lnTo>
                  <a:lnTo>
                    <a:pt x="0" y="18900"/>
                  </a:lnTo>
                  <a:lnTo>
                    <a:pt x="12542" y="15300"/>
                  </a:lnTo>
                  <a:lnTo>
                    <a:pt x="21600" y="21600"/>
                  </a:lnTo>
                  <a:lnTo>
                    <a:pt x="18813" y="9000"/>
                  </a:lnTo>
                  <a:lnTo>
                    <a:pt x="9058" y="3600"/>
                  </a:lnTo>
                  <a:cubicBezTo>
                    <a:pt x="9058" y="3600"/>
                    <a:pt x="2090" y="0"/>
                    <a:pt x="209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8" name="Shape"/>
            <p:cNvSpPr/>
            <p:nvPr/>
          </p:nvSpPr>
          <p:spPr>
            <a:xfrm>
              <a:off x="14572029" y="7265251"/>
              <a:ext cx="22328" cy="24559"/>
            </a:xfrm>
            <a:custGeom>
              <a:avLst/>
              <a:gdLst/>
              <a:ahLst/>
              <a:cxnLst>
                <a:cxn ang="0">
                  <a:pos x="wd2" y="hd2"/>
                </a:cxn>
                <a:cxn ang="5400000">
                  <a:pos x="wd2" y="hd2"/>
                </a:cxn>
                <a:cxn ang="10800000">
                  <a:pos x="wd2" y="hd2"/>
                </a:cxn>
                <a:cxn ang="16200000">
                  <a:pos x="wd2" y="hd2"/>
                </a:cxn>
              </a:cxnLst>
              <a:rect l="0" t="0" r="r" b="b"/>
              <a:pathLst>
                <a:path w="21600" h="21600" extrusionOk="0">
                  <a:moveTo>
                    <a:pt x="0" y="3927"/>
                  </a:moveTo>
                  <a:lnTo>
                    <a:pt x="1080" y="15709"/>
                  </a:lnTo>
                  <a:lnTo>
                    <a:pt x="6480" y="21600"/>
                  </a:lnTo>
                  <a:lnTo>
                    <a:pt x="21600" y="12764"/>
                  </a:lnTo>
                  <a:lnTo>
                    <a:pt x="10800" y="0"/>
                  </a:lnTo>
                  <a:cubicBezTo>
                    <a:pt x="10800" y="0"/>
                    <a:pt x="0" y="3927"/>
                    <a:pt x="0" y="392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49" name="Shape"/>
            <p:cNvSpPr/>
            <p:nvPr/>
          </p:nvSpPr>
          <p:spPr>
            <a:xfrm>
              <a:off x="13723632" y="6881238"/>
              <a:ext cx="275364" cy="599827"/>
            </a:xfrm>
            <a:custGeom>
              <a:avLst/>
              <a:gdLst/>
              <a:ahLst/>
              <a:cxnLst>
                <a:cxn ang="0">
                  <a:pos x="wd2" y="hd2"/>
                </a:cxn>
                <a:cxn ang="5400000">
                  <a:pos x="wd2" y="hd2"/>
                </a:cxn>
                <a:cxn ang="10800000">
                  <a:pos x="wd2" y="hd2"/>
                </a:cxn>
                <a:cxn ang="16200000">
                  <a:pos x="wd2" y="hd2"/>
                </a:cxn>
              </a:cxnLst>
              <a:rect l="0" t="0" r="r" b="b"/>
              <a:pathLst>
                <a:path w="21600" h="21600" extrusionOk="0">
                  <a:moveTo>
                    <a:pt x="0" y="1447"/>
                  </a:moveTo>
                  <a:lnTo>
                    <a:pt x="1401" y="1876"/>
                  </a:lnTo>
                  <a:lnTo>
                    <a:pt x="2335" y="2358"/>
                  </a:lnTo>
                  <a:lnTo>
                    <a:pt x="2452" y="3055"/>
                  </a:lnTo>
                  <a:lnTo>
                    <a:pt x="3152" y="3698"/>
                  </a:lnTo>
                  <a:lnTo>
                    <a:pt x="6538" y="3591"/>
                  </a:lnTo>
                  <a:lnTo>
                    <a:pt x="7005" y="4073"/>
                  </a:lnTo>
                  <a:lnTo>
                    <a:pt x="7473" y="4663"/>
                  </a:lnTo>
                  <a:lnTo>
                    <a:pt x="8406" y="4877"/>
                  </a:lnTo>
                  <a:lnTo>
                    <a:pt x="7005" y="5253"/>
                  </a:lnTo>
                  <a:lnTo>
                    <a:pt x="5604" y="5413"/>
                  </a:lnTo>
                  <a:lnTo>
                    <a:pt x="5604" y="6217"/>
                  </a:lnTo>
                  <a:lnTo>
                    <a:pt x="7005" y="6700"/>
                  </a:lnTo>
                  <a:lnTo>
                    <a:pt x="8523" y="7236"/>
                  </a:lnTo>
                  <a:lnTo>
                    <a:pt x="10742" y="8683"/>
                  </a:lnTo>
                  <a:lnTo>
                    <a:pt x="12726" y="9326"/>
                  </a:lnTo>
                  <a:lnTo>
                    <a:pt x="13777" y="10076"/>
                  </a:lnTo>
                  <a:lnTo>
                    <a:pt x="15178" y="10773"/>
                  </a:lnTo>
                  <a:lnTo>
                    <a:pt x="15178" y="11524"/>
                  </a:lnTo>
                  <a:lnTo>
                    <a:pt x="15529" y="12113"/>
                  </a:lnTo>
                  <a:lnTo>
                    <a:pt x="15646" y="12864"/>
                  </a:lnTo>
                  <a:lnTo>
                    <a:pt x="15646" y="13507"/>
                  </a:lnTo>
                  <a:lnTo>
                    <a:pt x="16113" y="14311"/>
                  </a:lnTo>
                  <a:lnTo>
                    <a:pt x="16230" y="15597"/>
                  </a:lnTo>
                  <a:lnTo>
                    <a:pt x="15529" y="16187"/>
                  </a:lnTo>
                  <a:lnTo>
                    <a:pt x="13661" y="16669"/>
                  </a:lnTo>
                  <a:lnTo>
                    <a:pt x="11793" y="16884"/>
                  </a:lnTo>
                  <a:lnTo>
                    <a:pt x="12026" y="17527"/>
                  </a:lnTo>
                  <a:lnTo>
                    <a:pt x="12843" y="18062"/>
                  </a:lnTo>
                  <a:lnTo>
                    <a:pt x="11559" y="18009"/>
                  </a:lnTo>
                  <a:lnTo>
                    <a:pt x="9691" y="17902"/>
                  </a:lnTo>
                  <a:lnTo>
                    <a:pt x="8407" y="18331"/>
                  </a:lnTo>
                  <a:lnTo>
                    <a:pt x="6889" y="18545"/>
                  </a:lnTo>
                  <a:lnTo>
                    <a:pt x="5955" y="18599"/>
                  </a:lnTo>
                  <a:lnTo>
                    <a:pt x="5255" y="18813"/>
                  </a:lnTo>
                  <a:lnTo>
                    <a:pt x="6773" y="19027"/>
                  </a:lnTo>
                  <a:lnTo>
                    <a:pt x="7473" y="19349"/>
                  </a:lnTo>
                  <a:lnTo>
                    <a:pt x="8524" y="19403"/>
                  </a:lnTo>
                  <a:lnTo>
                    <a:pt x="7706" y="20260"/>
                  </a:lnTo>
                  <a:lnTo>
                    <a:pt x="7589" y="20796"/>
                  </a:lnTo>
                  <a:lnTo>
                    <a:pt x="7589" y="21386"/>
                  </a:lnTo>
                  <a:lnTo>
                    <a:pt x="7239" y="21600"/>
                  </a:lnTo>
                  <a:lnTo>
                    <a:pt x="8991" y="21278"/>
                  </a:lnTo>
                  <a:lnTo>
                    <a:pt x="9924" y="20689"/>
                  </a:lnTo>
                  <a:lnTo>
                    <a:pt x="11208" y="20099"/>
                  </a:lnTo>
                  <a:lnTo>
                    <a:pt x="12960" y="19939"/>
                  </a:lnTo>
                  <a:lnTo>
                    <a:pt x="12609" y="19403"/>
                  </a:lnTo>
                  <a:lnTo>
                    <a:pt x="13543" y="18813"/>
                  </a:lnTo>
                  <a:lnTo>
                    <a:pt x="14361" y="18599"/>
                  </a:lnTo>
                  <a:lnTo>
                    <a:pt x="16229" y="18866"/>
                  </a:lnTo>
                  <a:lnTo>
                    <a:pt x="17863" y="18759"/>
                  </a:lnTo>
                  <a:lnTo>
                    <a:pt x="17630" y="18384"/>
                  </a:lnTo>
                  <a:lnTo>
                    <a:pt x="18914" y="17902"/>
                  </a:lnTo>
                  <a:lnTo>
                    <a:pt x="20432" y="17473"/>
                  </a:lnTo>
                  <a:lnTo>
                    <a:pt x="20899" y="16723"/>
                  </a:lnTo>
                  <a:lnTo>
                    <a:pt x="21016" y="15919"/>
                  </a:lnTo>
                  <a:lnTo>
                    <a:pt x="21600" y="15490"/>
                  </a:lnTo>
                  <a:lnTo>
                    <a:pt x="21250" y="14525"/>
                  </a:lnTo>
                  <a:lnTo>
                    <a:pt x="21133" y="14096"/>
                  </a:lnTo>
                  <a:lnTo>
                    <a:pt x="20666" y="12703"/>
                  </a:lnTo>
                  <a:lnTo>
                    <a:pt x="19264" y="11899"/>
                  </a:lnTo>
                  <a:lnTo>
                    <a:pt x="17630" y="10827"/>
                  </a:lnTo>
                  <a:lnTo>
                    <a:pt x="16462" y="10184"/>
                  </a:lnTo>
                  <a:lnTo>
                    <a:pt x="14828" y="9809"/>
                  </a:lnTo>
                  <a:lnTo>
                    <a:pt x="13544" y="8844"/>
                  </a:lnTo>
                  <a:lnTo>
                    <a:pt x="12610" y="8361"/>
                  </a:lnTo>
                  <a:lnTo>
                    <a:pt x="12493" y="7986"/>
                  </a:lnTo>
                  <a:lnTo>
                    <a:pt x="11559" y="7343"/>
                  </a:lnTo>
                  <a:lnTo>
                    <a:pt x="9575" y="6271"/>
                  </a:lnTo>
                  <a:lnTo>
                    <a:pt x="10392" y="5574"/>
                  </a:lnTo>
                  <a:lnTo>
                    <a:pt x="11793" y="5092"/>
                  </a:lnTo>
                  <a:lnTo>
                    <a:pt x="13311" y="4556"/>
                  </a:lnTo>
                  <a:lnTo>
                    <a:pt x="13428" y="3966"/>
                  </a:lnTo>
                  <a:lnTo>
                    <a:pt x="15297" y="3430"/>
                  </a:lnTo>
                  <a:lnTo>
                    <a:pt x="17398" y="2734"/>
                  </a:lnTo>
                  <a:lnTo>
                    <a:pt x="13428" y="1554"/>
                  </a:lnTo>
                  <a:lnTo>
                    <a:pt x="13779" y="857"/>
                  </a:lnTo>
                  <a:lnTo>
                    <a:pt x="11677" y="429"/>
                  </a:lnTo>
                  <a:lnTo>
                    <a:pt x="9926" y="322"/>
                  </a:lnTo>
                  <a:lnTo>
                    <a:pt x="8992" y="0"/>
                  </a:lnTo>
                  <a:lnTo>
                    <a:pt x="7474" y="214"/>
                  </a:lnTo>
                  <a:lnTo>
                    <a:pt x="7124" y="643"/>
                  </a:lnTo>
                  <a:lnTo>
                    <a:pt x="6073" y="697"/>
                  </a:lnTo>
                  <a:lnTo>
                    <a:pt x="5022" y="697"/>
                  </a:lnTo>
                  <a:lnTo>
                    <a:pt x="3738" y="1072"/>
                  </a:lnTo>
                  <a:lnTo>
                    <a:pt x="936" y="857"/>
                  </a:lnTo>
                  <a:cubicBezTo>
                    <a:pt x="936" y="857"/>
                    <a:pt x="0" y="1447"/>
                    <a:pt x="0" y="144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0" name="Shape"/>
            <p:cNvSpPr/>
            <p:nvPr/>
          </p:nvSpPr>
          <p:spPr>
            <a:xfrm>
              <a:off x="13634329" y="6925891"/>
              <a:ext cx="284311" cy="336378"/>
            </a:xfrm>
            <a:custGeom>
              <a:avLst/>
              <a:gdLst/>
              <a:ahLst/>
              <a:cxnLst>
                <a:cxn ang="0">
                  <a:pos x="wd2" y="hd2"/>
                </a:cxn>
                <a:cxn ang="5400000">
                  <a:pos x="wd2" y="hd2"/>
                </a:cxn>
                <a:cxn ang="10800000">
                  <a:pos x="wd2" y="hd2"/>
                </a:cxn>
                <a:cxn ang="16200000">
                  <a:pos x="wd2" y="hd2"/>
                </a:cxn>
              </a:cxnLst>
              <a:rect l="0" t="0" r="r" b="b"/>
              <a:pathLst>
                <a:path w="21600" h="21600" extrusionOk="0">
                  <a:moveTo>
                    <a:pt x="2827" y="1911"/>
                  </a:moveTo>
                  <a:lnTo>
                    <a:pt x="2035" y="2963"/>
                  </a:lnTo>
                  <a:lnTo>
                    <a:pt x="678" y="3153"/>
                  </a:lnTo>
                  <a:lnTo>
                    <a:pt x="792" y="4300"/>
                  </a:lnTo>
                  <a:lnTo>
                    <a:pt x="0" y="4874"/>
                  </a:lnTo>
                  <a:lnTo>
                    <a:pt x="0" y="5639"/>
                  </a:lnTo>
                  <a:lnTo>
                    <a:pt x="1583" y="5352"/>
                  </a:lnTo>
                  <a:lnTo>
                    <a:pt x="1696" y="6786"/>
                  </a:lnTo>
                  <a:lnTo>
                    <a:pt x="3279" y="7263"/>
                  </a:lnTo>
                  <a:lnTo>
                    <a:pt x="3732" y="9080"/>
                  </a:lnTo>
                  <a:lnTo>
                    <a:pt x="3392" y="10608"/>
                  </a:lnTo>
                  <a:lnTo>
                    <a:pt x="2714" y="12616"/>
                  </a:lnTo>
                  <a:lnTo>
                    <a:pt x="6106" y="11087"/>
                  </a:lnTo>
                  <a:lnTo>
                    <a:pt x="7577" y="11660"/>
                  </a:lnTo>
                  <a:lnTo>
                    <a:pt x="8708" y="11564"/>
                  </a:lnTo>
                  <a:lnTo>
                    <a:pt x="9160" y="10513"/>
                  </a:lnTo>
                  <a:lnTo>
                    <a:pt x="10291" y="10800"/>
                  </a:lnTo>
                  <a:lnTo>
                    <a:pt x="11422" y="11851"/>
                  </a:lnTo>
                  <a:lnTo>
                    <a:pt x="13005" y="12520"/>
                  </a:lnTo>
                  <a:lnTo>
                    <a:pt x="14136" y="14241"/>
                  </a:lnTo>
                  <a:lnTo>
                    <a:pt x="14249" y="16056"/>
                  </a:lnTo>
                  <a:lnTo>
                    <a:pt x="15946" y="17777"/>
                  </a:lnTo>
                  <a:lnTo>
                    <a:pt x="16511" y="19784"/>
                  </a:lnTo>
                  <a:lnTo>
                    <a:pt x="15606" y="20644"/>
                  </a:lnTo>
                  <a:lnTo>
                    <a:pt x="17416" y="21600"/>
                  </a:lnTo>
                  <a:lnTo>
                    <a:pt x="18999" y="20549"/>
                  </a:lnTo>
                  <a:lnTo>
                    <a:pt x="20469" y="20836"/>
                  </a:lnTo>
                  <a:lnTo>
                    <a:pt x="21600" y="20358"/>
                  </a:lnTo>
                  <a:lnTo>
                    <a:pt x="21147" y="17968"/>
                  </a:lnTo>
                  <a:lnTo>
                    <a:pt x="21147" y="16630"/>
                  </a:lnTo>
                  <a:lnTo>
                    <a:pt x="18773" y="14050"/>
                  </a:lnTo>
                  <a:lnTo>
                    <a:pt x="16511" y="12807"/>
                  </a:lnTo>
                  <a:lnTo>
                    <a:pt x="14702" y="10322"/>
                  </a:lnTo>
                  <a:lnTo>
                    <a:pt x="11875" y="8506"/>
                  </a:lnTo>
                  <a:lnTo>
                    <a:pt x="11875" y="7073"/>
                  </a:lnTo>
                  <a:lnTo>
                    <a:pt x="14136" y="6212"/>
                  </a:lnTo>
                  <a:lnTo>
                    <a:pt x="13684" y="5735"/>
                  </a:lnTo>
                  <a:lnTo>
                    <a:pt x="12779" y="3823"/>
                  </a:lnTo>
                  <a:lnTo>
                    <a:pt x="9500" y="4014"/>
                  </a:lnTo>
                  <a:lnTo>
                    <a:pt x="8822" y="2867"/>
                  </a:lnTo>
                  <a:lnTo>
                    <a:pt x="8708" y="1625"/>
                  </a:lnTo>
                  <a:lnTo>
                    <a:pt x="6447" y="0"/>
                  </a:lnTo>
                  <a:lnTo>
                    <a:pt x="5203" y="382"/>
                  </a:lnTo>
                  <a:lnTo>
                    <a:pt x="5429" y="2676"/>
                  </a:lnTo>
                  <a:lnTo>
                    <a:pt x="4298" y="2580"/>
                  </a:lnTo>
                  <a:lnTo>
                    <a:pt x="3506" y="2485"/>
                  </a:lnTo>
                  <a:cubicBezTo>
                    <a:pt x="3506" y="2485"/>
                    <a:pt x="2827" y="1911"/>
                    <a:pt x="2827" y="191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1" name="Shape"/>
            <p:cNvSpPr/>
            <p:nvPr/>
          </p:nvSpPr>
          <p:spPr>
            <a:xfrm>
              <a:off x="13732563" y="7238458"/>
              <a:ext cx="190515" cy="171163"/>
            </a:xfrm>
            <a:custGeom>
              <a:avLst/>
              <a:gdLst/>
              <a:ahLst/>
              <a:cxnLst>
                <a:cxn ang="0">
                  <a:pos x="wd2" y="hd2"/>
                </a:cxn>
                <a:cxn ang="5400000">
                  <a:pos x="wd2" y="hd2"/>
                </a:cxn>
                <a:cxn ang="10800000">
                  <a:pos x="wd2" y="hd2"/>
                </a:cxn>
                <a:cxn ang="16200000">
                  <a:pos x="wd2" y="hd2"/>
                </a:cxn>
              </a:cxnLst>
              <a:rect l="0" t="0" r="r" b="b"/>
              <a:pathLst>
                <a:path w="21600" h="21600" extrusionOk="0">
                  <a:moveTo>
                    <a:pt x="11813" y="562"/>
                  </a:moveTo>
                  <a:lnTo>
                    <a:pt x="7594" y="375"/>
                  </a:lnTo>
                  <a:lnTo>
                    <a:pt x="3713" y="939"/>
                  </a:lnTo>
                  <a:lnTo>
                    <a:pt x="1013" y="1689"/>
                  </a:lnTo>
                  <a:lnTo>
                    <a:pt x="0" y="5447"/>
                  </a:lnTo>
                  <a:lnTo>
                    <a:pt x="675" y="8451"/>
                  </a:lnTo>
                  <a:lnTo>
                    <a:pt x="1013" y="11645"/>
                  </a:lnTo>
                  <a:lnTo>
                    <a:pt x="675" y="15213"/>
                  </a:lnTo>
                  <a:lnTo>
                    <a:pt x="2025" y="18594"/>
                  </a:lnTo>
                  <a:lnTo>
                    <a:pt x="3881" y="17844"/>
                  </a:lnTo>
                  <a:lnTo>
                    <a:pt x="3375" y="20285"/>
                  </a:lnTo>
                  <a:lnTo>
                    <a:pt x="3712" y="21600"/>
                  </a:lnTo>
                  <a:lnTo>
                    <a:pt x="5737" y="20849"/>
                  </a:lnTo>
                  <a:lnTo>
                    <a:pt x="7425" y="19910"/>
                  </a:lnTo>
                  <a:lnTo>
                    <a:pt x="12150" y="17656"/>
                  </a:lnTo>
                  <a:lnTo>
                    <a:pt x="16031" y="18031"/>
                  </a:lnTo>
                  <a:lnTo>
                    <a:pt x="15188" y="14087"/>
                  </a:lnTo>
                  <a:lnTo>
                    <a:pt x="20587" y="11645"/>
                  </a:lnTo>
                  <a:lnTo>
                    <a:pt x="21600" y="8969"/>
                  </a:lnTo>
                  <a:lnTo>
                    <a:pt x="20925" y="4132"/>
                  </a:lnTo>
                  <a:lnTo>
                    <a:pt x="20756" y="0"/>
                  </a:lnTo>
                  <a:lnTo>
                    <a:pt x="19068" y="939"/>
                  </a:lnTo>
                  <a:lnTo>
                    <a:pt x="16874" y="375"/>
                  </a:lnTo>
                  <a:lnTo>
                    <a:pt x="14511" y="2441"/>
                  </a:lnTo>
                  <a:cubicBezTo>
                    <a:pt x="14511" y="2441"/>
                    <a:pt x="11813" y="562"/>
                    <a:pt x="11813" y="56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2" name="Shape"/>
            <p:cNvSpPr/>
            <p:nvPr/>
          </p:nvSpPr>
          <p:spPr>
            <a:xfrm>
              <a:off x="13536091" y="6997335"/>
              <a:ext cx="314810" cy="579001"/>
            </a:xfrm>
            <a:custGeom>
              <a:avLst/>
              <a:gdLst/>
              <a:ahLst/>
              <a:cxnLst>
                <a:cxn ang="0">
                  <a:pos x="wd2" y="hd2"/>
                </a:cxn>
                <a:cxn ang="5400000">
                  <a:pos x="wd2" y="hd2"/>
                </a:cxn>
                <a:cxn ang="10800000">
                  <a:pos x="wd2" y="hd2"/>
                </a:cxn>
                <a:cxn ang="16200000">
                  <a:pos x="wd2" y="hd2"/>
                </a:cxn>
              </a:cxnLst>
              <a:rect l="0" t="0" r="r" b="b"/>
              <a:pathLst>
                <a:path w="21600" h="21600" extrusionOk="0">
                  <a:moveTo>
                    <a:pt x="6588" y="20767"/>
                  </a:moveTo>
                  <a:lnTo>
                    <a:pt x="7430" y="20809"/>
                  </a:lnTo>
                  <a:lnTo>
                    <a:pt x="8120" y="20351"/>
                  </a:lnTo>
                  <a:lnTo>
                    <a:pt x="8885" y="20767"/>
                  </a:lnTo>
                  <a:lnTo>
                    <a:pt x="9881" y="20850"/>
                  </a:lnTo>
                  <a:lnTo>
                    <a:pt x="9728" y="21600"/>
                  </a:lnTo>
                  <a:lnTo>
                    <a:pt x="11490" y="21308"/>
                  </a:lnTo>
                  <a:lnTo>
                    <a:pt x="12026" y="21267"/>
                  </a:lnTo>
                  <a:lnTo>
                    <a:pt x="10264" y="20226"/>
                  </a:lnTo>
                  <a:lnTo>
                    <a:pt x="9268" y="20309"/>
                  </a:lnTo>
                  <a:lnTo>
                    <a:pt x="8426" y="19934"/>
                  </a:lnTo>
                  <a:lnTo>
                    <a:pt x="7507" y="19559"/>
                  </a:lnTo>
                  <a:lnTo>
                    <a:pt x="6817" y="19226"/>
                  </a:lnTo>
                  <a:lnTo>
                    <a:pt x="7507" y="18976"/>
                  </a:lnTo>
                  <a:lnTo>
                    <a:pt x="7124" y="17977"/>
                  </a:lnTo>
                  <a:lnTo>
                    <a:pt x="6434" y="18143"/>
                  </a:lnTo>
                  <a:lnTo>
                    <a:pt x="6051" y="17061"/>
                  </a:lnTo>
                  <a:lnTo>
                    <a:pt x="4979" y="17144"/>
                  </a:lnTo>
                  <a:lnTo>
                    <a:pt x="4060" y="16394"/>
                  </a:lnTo>
                  <a:lnTo>
                    <a:pt x="4520" y="15437"/>
                  </a:lnTo>
                  <a:lnTo>
                    <a:pt x="4826" y="14937"/>
                  </a:lnTo>
                  <a:lnTo>
                    <a:pt x="5439" y="14562"/>
                  </a:lnTo>
                  <a:lnTo>
                    <a:pt x="5592" y="13812"/>
                  </a:lnTo>
                  <a:lnTo>
                    <a:pt x="6205" y="13271"/>
                  </a:lnTo>
                  <a:lnTo>
                    <a:pt x="6358" y="12980"/>
                  </a:lnTo>
                  <a:lnTo>
                    <a:pt x="6817" y="12813"/>
                  </a:lnTo>
                  <a:lnTo>
                    <a:pt x="6817" y="11855"/>
                  </a:lnTo>
                  <a:lnTo>
                    <a:pt x="6511" y="11272"/>
                  </a:lnTo>
                  <a:lnTo>
                    <a:pt x="7047" y="10564"/>
                  </a:lnTo>
                  <a:lnTo>
                    <a:pt x="8656" y="10731"/>
                  </a:lnTo>
                  <a:lnTo>
                    <a:pt x="9192" y="10522"/>
                  </a:lnTo>
                  <a:lnTo>
                    <a:pt x="8732" y="11522"/>
                  </a:lnTo>
                  <a:lnTo>
                    <a:pt x="8962" y="12188"/>
                  </a:lnTo>
                  <a:lnTo>
                    <a:pt x="10494" y="12063"/>
                  </a:lnTo>
                  <a:lnTo>
                    <a:pt x="11566" y="12147"/>
                  </a:lnTo>
                  <a:lnTo>
                    <a:pt x="12715" y="12688"/>
                  </a:lnTo>
                  <a:lnTo>
                    <a:pt x="12562" y="13146"/>
                  </a:lnTo>
                  <a:lnTo>
                    <a:pt x="13711" y="12771"/>
                  </a:lnTo>
                  <a:lnTo>
                    <a:pt x="14324" y="13188"/>
                  </a:lnTo>
                  <a:lnTo>
                    <a:pt x="14324" y="11772"/>
                  </a:lnTo>
                  <a:lnTo>
                    <a:pt x="13711" y="10647"/>
                  </a:lnTo>
                  <a:lnTo>
                    <a:pt x="14503" y="9495"/>
                  </a:lnTo>
                  <a:lnTo>
                    <a:pt x="17158" y="9190"/>
                  </a:lnTo>
                  <a:lnTo>
                    <a:pt x="18919" y="9148"/>
                  </a:lnTo>
                  <a:lnTo>
                    <a:pt x="21038" y="9162"/>
                  </a:lnTo>
                  <a:lnTo>
                    <a:pt x="21600" y="8690"/>
                  </a:lnTo>
                  <a:lnTo>
                    <a:pt x="21344" y="7496"/>
                  </a:lnTo>
                  <a:lnTo>
                    <a:pt x="19609" y="6525"/>
                  </a:lnTo>
                  <a:lnTo>
                    <a:pt x="19711" y="5442"/>
                  </a:lnTo>
                  <a:lnTo>
                    <a:pt x="18689" y="4442"/>
                  </a:lnTo>
                  <a:lnTo>
                    <a:pt x="17260" y="4054"/>
                  </a:lnTo>
                  <a:lnTo>
                    <a:pt x="16238" y="3568"/>
                  </a:lnTo>
                  <a:lnTo>
                    <a:pt x="15217" y="3276"/>
                  </a:lnTo>
                  <a:lnTo>
                    <a:pt x="14808" y="3887"/>
                  </a:lnTo>
                  <a:lnTo>
                    <a:pt x="13787" y="3943"/>
                  </a:lnTo>
                  <a:lnTo>
                    <a:pt x="12459" y="3609"/>
                  </a:lnTo>
                  <a:lnTo>
                    <a:pt x="9574" y="4484"/>
                  </a:lnTo>
                  <a:lnTo>
                    <a:pt x="10187" y="2818"/>
                  </a:lnTo>
                  <a:lnTo>
                    <a:pt x="10034" y="1860"/>
                  </a:lnTo>
                  <a:lnTo>
                    <a:pt x="9727" y="1402"/>
                  </a:lnTo>
                  <a:lnTo>
                    <a:pt x="8655" y="1027"/>
                  </a:lnTo>
                  <a:lnTo>
                    <a:pt x="8272" y="403"/>
                  </a:lnTo>
                  <a:lnTo>
                    <a:pt x="6944" y="444"/>
                  </a:lnTo>
                  <a:lnTo>
                    <a:pt x="6944" y="0"/>
                  </a:lnTo>
                  <a:lnTo>
                    <a:pt x="5438" y="319"/>
                  </a:lnTo>
                  <a:lnTo>
                    <a:pt x="4059" y="1111"/>
                  </a:lnTo>
                  <a:lnTo>
                    <a:pt x="1915" y="1152"/>
                  </a:lnTo>
                  <a:lnTo>
                    <a:pt x="1149" y="2027"/>
                  </a:lnTo>
                  <a:lnTo>
                    <a:pt x="0" y="2610"/>
                  </a:lnTo>
                  <a:lnTo>
                    <a:pt x="1149" y="3360"/>
                  </a:lnTo>
                  <a:lnTo>
                    <a:pt x="1532" y="4276"/>
                  </a:lnTo>
                  <a:lnTo>
                    <a:pt x="1838" y="4900"/>
                  </a:lnTo>
                  <a:lnTo>
                    <a:pt x="3294" y="5275"/>
                  </a:lnTo>
                  <a:lnTo>
                    <a:pt x="3370" y="6566"/>
                  </a:lnTo>
                  <a:lnTo>
                    <a:pt x="3600" y="7649"/>
                  </a:lnTo>
                  <a:lnTo>
                    <a:pt x="2298" y="8107"/>
                  </a:lnTo>
                  <a:lnTo>
                    <a:pt x="3064" y="9065"/>
                  </a:lnTo>
                  <a:lnTo>
                    <a:pt x="4059" y="9398"/>
                  </a:lnTo>
                  <a:lnTo>
                    <a:pt x="4672" y="9939"/>
                  </a:lnTo>
                  <a:lnTo>
                    <a:pt x="4979" y="10731"/>
                  </a:lnTo>
                  <a:lnTo>
                    <a:pt x="4749" y="11439"/>
                  </a:lnTo>
                  <a:lnTo>
                    <a:pt x="5055" y="11897"/>
                  </a:lnTo>
                  <a:lnTo>
                    <a:pt x="5668" y="12230"/>
                  </a:lnTo>
                  <a:lnTo>
                    <a:pt x="5438" y="12688"/>
                  </a:lnTo>
                  <a:lnTo>
                    <a:pt x="5362" y="12980"/>
                  </a:lnTo>
                  <a:lnTo>
                    <a:pt x="4825" y="13604"/>
                  </a:lnTo>
                  <a:lnTo>
                    <a:pt x="4059" y="14187"/>
                  </a:lnTo>
                  <a:lnTo>
                    <a:pt x="2911" y="15103"/>
                  </a:lnTo>
                  <a:lnTo>
                    <a:pt x="2604" y="15895"/>
                  </a:lnTo>
                  <a:lnTo>
                    <a:pt x="2298" y="16769"/>
                  </a:lnTo>
                  <a:lnTo>
                    <a:pt x="1685" y="17311"/>
                  </a:lnTo>
                  <a:lnTo>
                    <a:pt x="1915" y="18602"/>
                  </a:lnTo>
                  <a:lnTo>
                    <a:pt x="2604" y="18227"/>
                  </a:lnTo>
                  <a:lnTo>
                    <a:pt x="3447" y="18768"/>
                  </a:lnTo>
                  <a:lnTo>
                    <a:pt x="4059" y="19143"/>
                  </a:lnTo>
                  <a:lnTo>
                    <a:pt x="3983" y="19601"/>
                  </a:lnTo>
                  <a:lnTo>
                    <a:pt x="4825" y="19559"/>
                  </a:lnTo>
                  <a:lnTo>
                    <a:pt x="5668" y="19934"/>
                  </a:lnTo>
                  <a:lnTo>
                    <a:pt x="6051" y="20392"/>
                  </a:lnTo>
                  <a:cubicBezTo>
                    <a:pt x="6051" y="20392"/>
                    <a:pt x="6588" y="20767"/>
                    <a:pt x="6588" y="2076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3" name="Shape"/>
            <p:cNvSpPr/>
            <p:nvPr/>
          </p:nvSpPr>
          <p:spPr>
            <a:xfrm>
              <a:off x="13625397" y="7551025"/>
              <a:ext cx="161867" cy="205403"/>
            </a:xfrm>
            <a:custGeom>
              <a:avLst/>
              <a:gdLst/>
              <a:ahLst/>
              <a:cxnLst>
                <a:cxn ang="0">
                  <a:pos x="wd2" y="hd2"/>
                </a:cxn>
                <a:cxn ang="5400000">
                  <a:pos x="wd2" y="hd2"/>
                </a:cxn>
                <a:cxn ang="10800000">
                  <a:pos x="wd2" y="hd2"/>
                </a:cxn>
                <a:cxn ang="16200000">
                  <a:pos x="wd2" y="hd2"/>
                </a:cxn>
              </a:cxnLst>
              <a:rect l="0" t="0" r="r" b="b"/>
              <a:pathLst>
                <a:path w="21600" h="21600" extrusionOk="0">
                  <a:moveTo>
                    <a:pt x="21600" y="20426"/>
                  </a:moveTo>
                  <a:lnTo>
                    <a:pt x="20408" y="21600"/>
                  </a:lnTo>
                  <a:lnTo>
                    <a:pt x="17280" y="21600"/>
                  </a:lnTo>
                  <a:lnTo>
                    <a:pt x="13854" y="19604"/>
                  </a:lnTo>
                  <a:lnTo>
                    <a:pt x="10874" y="18313"/>
                  </a:lnTo>
                  <a:lnTo>
                    <a:pt x="7299" y="15965"/>
                  </a:lnTo>
                  <a:lnTo>
                    <a:pt x="7597" y="14909"/>
                  </a:lnTo>
                  <a:lnTo>
                    <a:pt x="4320" y="11739"/>
                  </a:lnTo>
                  <a:lnTo>
                    <a:pt x="3277" y="8452"/>
                  </a:lnTo>
                  <a:lnTo>
                    <a:pt x="2830" y="5870"/>
                  </a:lnTo>
                  <a:lnTo>
                    <a:pt x="2086" y="3404"/>
                  </a:lnTo>
                  <a:lnTo>
                    <a:pt x="0" y="822"/>
                  </a:lnTo>
                  <a:lnTo>
                    <a:pt x="2234" y="939"/>
                  </a:lnTo>
                  <a:lnTo>
                    <a:pt x="3575" y="0"/>
                  </a:lnTo>
                  <a:lnTo>
                    <a:pt x="5065" y="822"/>
                  </a:lnTo>
                  <a:lnTo>
                    <a:pt x="6406" y="1409"/>
                  </a:lnTo>
                  <a:lnTo>
                    <a:pt x="6257" y="3052"/>
                  </a:lnTo>
                  <a:lnTo>
                    <a:pt x="11172" y="2230"/>
                  </a:lnTo>
                  <a:lnTo>
                    <a:pt x="14897" y="4226"/>
                  </a:lnTo>
                  <a:lnTo>
                    <a:pt x="17578" y="6809"/>
                  </a:lnTo>
                  <a:lnTo>
                    <a:pt x="18025" y="9861"/>
                  </a:lnTo>
                  <a:lnTo>
                    <a:pt x="17429" y="13617"/>
                  </a:lnTo>
                  <a:lnTo>
                    <a:pt x="17429" y="15848"/>
                  </a:lnTo>
                  <a:lnTo>
                    <a:pt x="20408" y="17609"/>
                  </a:lnTo>
                  <a:lnTo>
                    <a:pt x="21302" y="19252"/>
                  </a:lnTo>
                  <a:cubicBezTo>
                    <a:pt x="21302" y="19252"/>
                    <a:pt x="21600" y="20426"/>
                    <a:pt x="21600" y="2042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4" name="Shape"/>
            <p:cNvSpPr/>
            <p:nvPr/>
          </p:nvSpPr>
          <p:spPr>
            <a:xfrm>
              <a:off x="14000477" y="7542096"/>
              <a:ext cx="369500" cy="229961"/>
            </a:xfrm>
            <a:custGeom>
              <a:avLst/>
              <a:gdLst/>
              <a:ahLst/>
              <a:cxnLst>
                <a:cxn ang="0">
                  <a:pos x="wd2" y="hd2"/>
                </a:cxn>
                <a:cxn ang="5400000">
                  <a:pos x="wd2" y="hd2"/>
                </a:cxn>
                <a:cxn ang="10800000">
                  <a:pos x="wd2" y="hd2"/>
                </a:cxn>
                <a:cxn ang="16200000">
                  <a:pos x="wd2" y="hd2"/>
                </a:cxn>
              </a:cxnLst>
              <a:rect l="0" t="0" r="r" b="b"/>
              <a:pathLst>
                <a:path w="21600" h="21600" extrusionOk="0">
                  <a:moveTo>
                    <a:pt x="0" y="18245"/>
                  </a:moveTo>
                  <a:lnTo>
                    <a:pt x="848" y="19922"/>
                  </a:lnTo>
                  <a:lnTo>
                    <a:pt x="1631" y="21600"/>
                  </a:lnTo>
                  <a:lnTo>
                    <a:pt x="3459" y="21495"/>
                  </a:lnTo>
                  <a:lnTo>
                    <a:pt x="5155" y="21390"/>
                  </a:lnTo>
                  <a:lnTo>
                    <a:pt x="6787" y="19503"/>
                  </a:lnTo>
                  <a:lnTo>
                    <a:pt x="7309" y="19083"/>
                  </a:lnTo>
                  <a:lnTo>
                    <a:pt x="9136" y="20027"/>
                  </a:lnTo>
                  <a:lnTo>
                    <a:pt x="10245" y="19398"/>
                  </a:lnTo>
                  <a:lnTo>
                    <a:pt x="11811" y="17091"/>
                  </a:lnTo>
                  <a:lnTo>
                    <a:pt x="12595" y="14680"/>
                  </a:lnTo>
                  <a:lnTo>
                    <a:pt x="13639" y="12268"/>
                  </a:lnTo>
                  <a:lnTo>
                    <a:pt x="14030" y="9751"/>
                  </a:lnTo>
                  <a:lnTo>
                    <a:pt x="15074" y="9017"/>
                  </a:lnTo>
                  <a:lnTo>
                    <a:pt x="16640" y="9647"/>
                  </a:lnTo>
                  <a:lnTo>
                    <a:pt x="18272" y="10171"/>
                  </a:lnTo>
                  <a:lnTo>
                    <a:pt x="19316" y="9856"/>
                  </a:lnTo>
                  <a:lnTo>
                    <a:pt x="20295" y="9332"/>
                  </a:lnTo>
                  <a:lnTo>
                    <a:pt x="19381" y="8179"/>
                  </a:lnTo>
                  <a:lnTo>
                    <a:pt x="19381" y="7654"/>
                  </a:lnTo>
                  <a:lnTo>
                    <a:pt x="20882" y="7654"/>
                  </a:lnTo>
                  <a:lnTo>
                    <a:pt x="21600" y="6816"/>
                  </a:lnTo>
                  <a:lnTo>
                    <a:pt x="21143" y="5243"/>
                  </a:lnTo>
                  <a:lnTo>
                    <a:pt x="19512" y="4194"/>
                  </a:lnTo>
                  <a:lnTo>
                    <a:pt x="18533" y="4404"/>
                  </a:lnTo>
                  <a:lnTo>
                    <a:pt x="18076" y="4404"/>
                  </a:lnTo>
                  <a:lnTo>
                    <a:pt x="18076" y="2307"/>
                  </a:lnTo>
                  <a:lnTo>
                    <a:pt x="17032" y="1153"/>
                  </a:lnTo>
                  <a:lnTo>
                    <a:pt x="16640" y="0"/>
                  </a:lnTo>
                  <a:lnTo>
                    <a:pt x="16249" y="1363"/>
                  </a:lnTo>
                  <a:lnTo>
                    <a:pt x="15792" y="105"/>
                  </a:lnTo>
                  <a:lnTo>
                    <a:pt x="15270" y="2726"/>
                  </a:lnTo>
                  <a:lnTo>
                    <a:pt x="15140" y="4299"/>
                  </a:lnTo>
                  <a:lnTo>
                    <a:pt x="14552" y="4614"/>
                  </a:lnTo>
                  <a:lnTo>
                    <a:pt x="13443" y="5138"/>
                  </a:lnTo>
                  <a:lnTo>
                    <a:pt x="12660" y="5872"/>
                  </a:lnTo>
                  <a:lnTo>
                    <a:pt x="12595" y="7130"/>
                  </a:lnTo>
                  <a:lnTo>
                    <a:pt x="12007" y="7759"/>
                  </a:lnTo>
                  <a:lnTo>
                    <a:pt x="11289" y="7340"/>
                  </a:lnTo>
                  <a:lnTo>
                    <a:pt x="10963" y="8808"/>
                  </a:lnTo>
                  <a:lnTo>
                    <a:pt x="9789" y="8808"/>
                  </a:lnTo>
                  <a:lnTo>
                    <a:pt x="9593" y="11115"/>
                  </a:lnTo>
                  <a:lnTo>
                    <a:pt x="8288" y="12792"/>
                  </a:lnTo>
                  <a:lnTo>
                    <a:pt x="7244" y="14470"/>
                  </a:lnTo>
                  <a:lnTo>
                    <a:pt x="4633" y="14784"/>
                  </a:lnTo>
                  <a:lnTo>
                    <a:pt x="3328" y="15518"/>
                  </a:lnTo>
                  <a:lnTo>
                    <a:pt x="3589" y="17301"/>
                  </a:lnTo>
                  <a:lnTo>
                    <a:pt x="4372" y="17406"/>
                  </a:lnTo>
                  <a:lnTo>
                    <a:pt x="3067" y="18874"/>
                  </a:lnTo>
                  <a:lnTo>
                    <a:pt x="3067" y="20132"/>
                  </a:lnTo>
                  <a:lnTo>
                    <a:pt x="2480" y="19817"/>
                  </a:lnTo>
                  <a:lnTo>
                    <a:pt x="1501" y="18979"/>
                  </a:lnTo>
                  <a:lnTo>
                    <a:pt x="914" y="18874"/>
                  </a:lnTo>
                  <a:cubicBezTo>
                    <a:pt x="914" y="18874"/>
                    <a:pt x="0" y="18245"/>
                    <a:pt x="0" y="1824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5" name="Shape"/>
            <p:cNvSpPr/>
            <p:nvPr/>
          </p:nvSpPr>
          <p:spPr>
            <a:xfrm>
              <a:off x="13777216" y="774749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17"/>
                    <a:pt x="16760" y="0"/>
                    <a:pt x="10800" y="0"/>
                  </a:cubicBezTo>
                  <a:cubicBezTo>
                    <a:pt x="4840" y="0"/>
                    <a:pt x="0" y="4817"/>
                    <a:pt x="0" y="10800"/>
                  </a:cubicBezTo>
                  <a:cubicBezTo>
                    <a:pt x="0" y="16768"/>
                    <a:pt x="4840" y="21600"/>
                    <a:pt x="10800" y="21600"/>
                  </a:cubicBezTo>
                  <a:cubicBezTo>
                    <a:pt x="16760" y="21600"/>
                    <a:pt x="21600" y="16768"/>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6" name="Shape"/>
            <p:cNvSpPr/>
            <p:nvPr/>
          </p:nvSpPr>
          <p:spPr>
            <a:xfrm>
              <a:off x="14196950" y="760460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7" name="Shape"/>
            <p:cNvSpPr/>
            <p:nvPr/>
          </p:nvSpPr>
          <p:spPr>
            <a:xfrm>
              <a:off x="14143366" y="6925891"/>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8" name="Shape"/>
            <p:cNvSpPr/>
            <p:nvPr/>
          </p:nvSpPr>
          <p:spPr>
            <a:xfrm>
              <a:off x="14947110" y="8024342"/>
              <a:ext cx="28293" cy="58050"/>
            </a:xfrm>
            <a:custGeom>
              <a:avLst/>
              <a:gdLst/>
              <a:ahLst/>
              <a:cxnLst>
                <a:cxn ang="0">
                  <a:pos x="wd2" y="hd2"/>
                </a:cxn>
                <a:cxn ang="5400000">
                  <a:pos x="wd2" y="hd2"/>
                </a:cxn>
                <a:cxn ang="10800000">
                  <a:pos x="wd2" y="hd2"/>
                </a:cxn>
                <a:cxn ang="16200000">
                  <a:pos x="wd2" y="hd2"/>
                </a:cxn>
              </a:cxnLst>
              <a:rect l="0" t="0" r="r" b="b"/>
              <a:pathLst>
                <a:path w="21600" h="21600" extrusionOk="0">
                  <a:moveTo>
                    <a:pt x="12498" y="0"/>
                  </a:moveTo>
                  <a:lnTo>
                    <a:pt x="2271" y="5540"/>
                  </a:lnTo>
                  <a:lnTo>
                    <a:pt x="0" y="13292"/>
                  </a:lnTo>
                  <a:lnTo>
                    <a:pt x="4548" y="21600"/>
                  </a:lnTo>
                  <a:lnTo>
                    <a:pt x="12505" y="15509"/>
                  </a:lnTo>
                  <a:lnTo>
                    <a:pt x="6825" y="11631"/>
                  </a:lnTo>
                  <a:lnTo>
                    <a:pt x="21600" y="11631"/>
                  </a:lnTo>
                  <a:lnTo>
                    <a:pt x="18191" y="3878"/>
                  </a:lnTo>
                  <a:cubicBezTo>
                    <a:pt x="18191" y="3878"/>
                    <a:pt x="12498" y="0"/>
                    <a:pt x="12498"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59" name="Shape"/>
            <p:cNvSpPr/>
            <p:nvPr/>
          </p:nvSpPr>
          <p:spPr>
            <a:xfrm>
              <a:off x="14839945" y="8095787"/>
              <a:ext cx="22327" cy="34240"/>
            </a:xfrm>
            <a:custGeom>
              <a:avLst/>
              <a:gdLst/>
              <a:ahLst/>
              <a:cxnLst>
                <a:cxn ang="0">
                  <a:pos x="wd2" y="hd2"/>
                </a:cxn>
                <a:cxn ang="5400000">
                  <a:pos x="wd2" y="hd2"/>
                </a:cxn>
                <a:cxn ang="10800000">
                  <a:pos x="wd2" y="hd2"/>
                </a:cxn>
                <a:cxn ang="16200000">
                  <a:pos x="wd2" y="hd2"/>
                </a:cxn>
              </a:cxnLst>
              <a:rect l="0" t="0" r="r" b="b"/>
              <a:pathLst>
                <a:path w="21600" h="21600" extrusionOk="0">
                  <a:moveTo>
                    <a:pt x="12960" y="0"/>
                  </a:moveTo>
                  <a:lnTo>
                    <a:pt x="0" y="7515"/>
                  </a:lnTo>
                  <a:lnTo>
                    <a:pt x="0" y="21600"/>
                  </a:lnTo>
                  <a:lnTo>
                    <a:pt x="21600" y="7515"/>
                  </a:lnTo>
                  <a:cubicBezTo>
                    <a:pt x="21600" y="7515"/>
                    <a:pt x="12960" y="0"/>
                    <a:pt x="1296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0" name="Shape"/>
            <p:cNvSpPr/>
            <p:nvPr/>
          </p:nvSpPr>
          <p:spPr>
            <a:xfrm>
              <a:off x="13446786" y="7586748"/>
              <a:ext cx="421968" cy="449875"/>
            </a:xfrm>
            <a:custGeom>
              <a:avLst/>
              <a:gdLst/>
              <a:ahLst/>
              <a:cxnLst>
                <a:cxn ang="0">
                  <a:pos x="wd2" y="hd2"/>
                </a:cxn>
                <a:cxn ang="5400000">
                  <a:pos x="wd2" y="hd2"/>
                </a:cxn>
                <a:cxn ang="10800000">
                  <a:pos x="wd2" y="hd2"/>
                </a:cxn>
                <a:cxn ang="16200000">
                  <a:pos x="wd2" y="hd2"/>
                </a:cxn>
              </a:cxnLst>
              <a:rect l="0" t="0" r="r" b="b"/>
              <a:pathLst>
                <a:path w="21600" h="21600" extrusionOk="0">
                  <a:moveTo>
                    <a:pt x="4743" y="911"/>
                  </a:moveTo>
                  <a:lnTo>
                    <a:pt x="2971" y="858"/>
                  </a:lnTo>
                  <a:lnTo>
                    <a:pt x="1486" y="750"/>
                  </a:lnTo>
                  <a:lnTo>
                    <a:pt x="1029" y="268"/>
                  </a:lnTo>
                  <a:lnTo>
                    <a:pt x="0" y="0"/>
                  </a:lnTo>
                  <a:lnTo>
                    <a:pt x="57" y="1394"/>
                  </a:lnTo>
                  <a:lnTo>
                    <a:pt x="1086" y="2680"/>
                  </a:lnTo>
                  <a:lnTo>
                    <a:pt x="2400" y="3430"/>
                  </a:lnTo>
                  <a:lnTo>
                    <a:pt x="3143" y="4127"/>
                  </a:lnTo>
                  <a:lnTo>
                    <a:pt x="3886" y="4502"/>
                  </a:lnTo>
                  <a:lnTo>
                    <a:pt x="4686" y="5735"/>
                  </a:lnTo>
                  <a:lnTo>
                    <a:pt x="4971" y="6807"/>
                  </a:lnTo>
                  <a:lnTo>
                    <a:pt x="6514" y="7182"/>
                  </a:lnTo>
                  <a:lnTo>
                    <a:pt x="7200" y="8468"/>
                  </a:lnTo>
                  <a:lnTo>
                    <a:pt x="7943" y="9862"/>
                  </a:lnTo>
                  <a:lnTo>
                    <a:pt x="8057" y="10452"/>
                  </a:lnTo>
                  <a:lnTo>
                    <a:pt x="8914" y="10720"/>
                  </a:lnTo>
                  <a:lnTo>
                    <a:pt x="9829" y="12060"/>
                  </a:lnTo>
                  <a:lnTo>
                    <a:pt x="10686" y="13507"/>
                  </a:lnTo>
                  <a:lnTo>
                    <a:pt x="11086" y="14900"/>
                  </a:lnTo>
                  <a:lnTo>
                    <a:pt x="12400" y="15651"/>
                  </a:lnTo>
                  <a:lnTo>
                    <a:pt x="13314" y="17098"/>
                  </a:lnTo>
                  <a:lnTo>
                    <a:pt x="14629" y="18170"/>
                  </a:lnTo>
                  <a:lnTo>
                    <a:pt x="15771" y="19242"/>
                  </a:lnTo>
                  <a:lnTo>
                    <a:pt x="17143" y="19724"/>
                  </a:lnTo>
                  <a:lnTo>
                    <a:pt x="17829" y="20635"/>
                  </a:lnTo>
                  <a:lnTo>
                    <a:pt x="18286" y="21546"/>
                  </a:lnTo>
                  <a:lnTo>
                    <a:pt x="19143" y="21064"/>
                  </a:lnTo>
                  <a:lnTo>
                    <a:pt x="20343" y="21010"/>
                  </a:lnTo>
                  <a:lnTo>
                    <a:pt x="21029" y="21600"/>
                  </a:lnTo>
                  <a:lnTo>
                    <a:pt x="21086" y="20153"/>
                  </a:lnTo>
                  <a:lnTo>
                    <a:pt x="21143" y="18116"/>
                  </a:lnTo>
                  <a:lnTo>
                    <a:pt x="21086" y="17259"/>
                  </a:lnTo>
                  <a:lnTo>
                    <a:pt x="21600" y="16562"/>
                  </a:lnTo>
                  <a:lnTo>
                    <a:pt x="21314" y="15704"/>
                  </a:lnTo>
                  <a:lnTo>
                    <a:pt x="19886" y="15168"/>
                  </a:lnTo>
                  <a:lnTo>
                    <a:pt x="19086" y="14900"/>
                  </a:lnTo>
                  <a:lnTo>
                    <a:pt x="18686" y="13828"/>
                  </a:lnTo>
                  <a:lnTo>
                    <a:pt x="18400" y="12435"/>
                  </a:lnTo>
                  <a:lnTo>
                    <a:pt x="16800" y="12381"/>
                  </a:lnTo>
                  <a:lnTo>
                    <a:pt x="16229" y="12060"/>
                  </a:lnTo>
                  <a:lnTo>
                    <a:pt x="16571" y="11577"/>
                  </a:lnTo>
                  <a:lnTo>
                    <a:pt x="16971" y="11041"/>
                  </a:lnTo>
                  <a:lnTo>
                    <a:pt x="17143" y="10344"/>
                  </a:lnTo>
                  <a:lnTo>
                    <a:pt x="16286" y="9594"/>
                  </a:lnTo>
                  <a:lnTo>
                    <a:pt x="15086" y="9487"/>
                  </a:lnTo>
                  <a:lnTo>
                    <a:pt x="14743" y="8468"/>
                  </a:lnTo>
                  <a:lnTo>
                    <a:pt x="13886" y="7933"/>
                  </a:lnTo>
                  <a:lnTo>
                    <a:pt x="13029" y="7075"/>
                  </a:lnTo>
                  <a:lnTo>
                    <a:pt x="12286" y="6861"/>
                  </a:lnTo>
                  <a:lnTo>
                    <a:pt x="11771" y="7075"/>
                  </a:lnTo>
                  <a:lnTo>
                    <a:pt x="10914" y="6539"/>
                  </a:lnTo>
                  <a:lnTo>
                    <a:pt x="9943" y="6057"/>
                  </a:lnTo>
                  <a:lnTo>
                    <a:pt x="9371" y="5360"/>
                  </a:lnTo>
                  <a:lnTo>
                    <a:pt x="9029" y="4877"/>
                  </a:lnTo>
                  <a:lnTo>
                    <a:pt x="7886" y="4181"/>
                  </a:lnTo>
                  <a:lnTo>
                    <a:pt x="7029" y="3966"/>
                  </a:lnTo>
                  <a:lnTo>
                    <a:pt x="6571" y="3377"/>
                  </a:lnTo>
                  <a:lnTo>
                    <a:pt x="5829" y="3109"/>
                  </a:lnTo>
                  <a:lnTo>
                    <a:pt x="5886" y="2519"/>
                  </a:lnTo>
                  <a:lnTo>
                    <a:pt x="5429" y="1876"/>
                  </a:lnTo>
                  <a:lnTo>
                    <a:pt x="5086" y="1554"/>
                  </a:lnTo>
                  <a:cubicBezTo>
                    <a:pt x="5086" y="1554"/>
                    <a:pt x="4743" y="911"/>
                    <a:pt x="4743" y="91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1" name="Shape"/>
            <p:cNvSpPr/>
            <p:nvPr/>
          </p:nvSpPr>
          <p:spPr>
            <a:xfrm>
              <a:off x="13830799" y="7863594"/>
              <a:ext cx="64006" cy="66980"/>
            </a:xfrm>
            <a:custGeom>
              <a:avLst/>
              <a:gdLst/>
              <a:ahLst/>
              <a:cxnLst>
                <a:cxn ang="0">
                  <a:pos x="wd2" y="hd2"/>
                </a:cxn>
                <a:cxn ang="5400000">
                  <a:pos x="wd2" y="hd2"/>
                </a:cxn>
                <a:cxn ang="10800000">
                  <a:pos x="wd2" y="hd2"/>
                </a:cxn>
                <a:cxn ang="16200000">
                  <a:pos x="wd2" y="hd2"/>
                </a:cxn>
              </a:cxnLst>
              <a:rect l="0" t="0" r="r" b="b"/>
              <a:pathLst>
                <a:path w="21600" h="21600" extrusionOk="0">
                  <a:moveTo>
                    <a:pt x="0" y="6241"/>
                  </a:moveTo>
                  <a:lnTo>
                    <a:pt x="3517" y="959"/>
                  </a:lnTo>
                  <a:lnTo>
                    <a:pt x="8038" y="3839"/>
                  </a:lnTo>
                  <a:lnTo>
                    <a:pt x="11052" y="0"/>
                  </a:lnTo>
                  <a:lnTo>
                    <a:pt x="15572" y="12960"/>
                  </a:lnTo>
                  <a:lnTo>
                    <a:pt x="21600" y="16321"/>
                  </a:lnTo>
                  <a:lnTo>
                    <a:pt x="21600" y="21600"/>
                  </a:lnTo>
                  <a:lnTo>
                    <a:pt x="15069" y="20641"/>
                  </a:lnTo>
                  <a:lnTo>
                    <a:pt x="11552" y="15359"/>
                  </a:lnTo>
                  <a:lnTo>
                    <a:pt x="6528" y="12001"/>
                  </a:lnTo>
                  <a:lnTo>
                    <a:pt x="500" y="8159"/>
                  </a:lnTo>
                  <a:cubicBezTo>
                    <a:pt x="500" y="8159"/>
                    <a:pt x="0" y="6241"/>
                    <a:pt x="0" y="624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2" name="Shape"/>
            <p:cNvSpPr/>
            <p:nvPr/>
          </p:nvSpPr>
          <p:spPr>
            <a:xfrm>
              <a:off x="13929035" y="7908245"/>
              <a:ext cx="19353" cy="23810"/>
            </a:xfrm>
            <a:custGeom>
              <a:avLst/>
              <a:gdLst/>
              <a:ahLst/>
              <a:cxnLst>
                <a:cxn ang="0">
                  <a:pos x="wd2" y="hd2"/>
                </a:cxn>
                <a:cxn ang="5400000">
                  <a:pos x="wd2" y="hd2"/>
                </a:cxn>
                <a:cxn ang="10800000">
                  <a:pos x="wd2" y="hd2"/>
                </a:cxn>
                <a:cxn ang="16200000">
                  <a:pos x="wd2" y="hd2"/>
                </a:cxn>
              </a:cxnLst>
              <a:rect l="0" t="0" r="r" b="b"/>
              <a:pathLst>
                <a:path w="21600" h="21600" extrusionOk="0">
                  <a:moveTo>
                    <a:pt x="1665" y="0"/>
                  </a:moveTo>
                  <a:lnTo>
                    <a:pt x="0" y="21600"/>
                  </a:lnTo>
                  <a:lnTo>
                    <a:pt x="16616" y="20255"/>
                  </a:lnTo>
                  <a:lnTo>
                    <a:pt x="21600" y="9447"/>
                  </a:lnTo>
                  <a:cubicBezTo>
                    <a:pt x="21600" y="9447"/>
                    <a:pt x="1665" y="0"/>
                    <a:pt x="166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3" name="Shape"/>
            <p:cNvSpPr/>
            <p:nvPr/>
          </p:nvSpPr>
          <p:spPr>
            <a:xfrm>
              <a:off x="13973686" y="7640332"/>
              <a:ext cx="389978" cy="343825"/>
            </a:xfrm>
            <a:custGeom>
              <a:avLst/>
              <a:gdLst/>
              <a:ahLst/>
              <a:cxnLst>
                <a:cxn ang="0">
                  <a:pos x="wd2" y="hd2"/>
                </a:cxn>
                <a:cxn ang="5400000">
                  <a:pos x="wd2" y="hd2"/>
                </a:cxn>
                <a:cxn ang="10800000">
                  <a:pos x="wd2" y="hd2"/>
                </a:cxn>
                <a:cxn ang="16200000">
                  <a:pos x="wd2" y="hd2"/>
                </a:cxn>
              </a:cxnLst>
              <a:rect l="0" t="0" r="r" b="b"/>
              <a:pathLst>
                <a:path w="21600" h="21600" extrusionOk="0">
                  <a:moveTo>
                    <a:pt x="1690" y="6171"/>
                  </a:moveTo>
                  <a:lnTo>
                    <a:pt x="577" y="6546"/>
                  </a:lnTo>
                  <a:lnTo>
                    <a:pt x="0" y="7948"/>
                  </a:lnTo>
                  <a:lnTo>
                    <a:pt x="0" y="9257"/>
                  </a:lnTo>
                  <a:lnTo>
                    <a:pt x="247" y="10753"/>
                  </a:lnTo>
                  <a:lnTo>
                    <a:pt x="1237" y="11876"/>
                  </a:lnTo>
                  <a:lnTo>
                    <a:pt x="1072" y="13371"/>
                  </a:lnTo>
                  <a:lnTo>
                    <a:pt x="2308" y="13559"/>
                  </a:lnTo>
                  <a:lnTo>
                    <a:pt x="2638" y="15242"/>
                  </a:lnTo>
                  <a:lnTo>
                    <a:pt x="2391" y="16364"/>
                  </a:lnTo>
                  <a:lnTo>
                    <a:pt x="2803" y="18140"/>
                  </a:lnTo>
                  <a:lnTo>
                    <a:pt x="4617" y="18047"/>
                  </a:lnTo>
                  <a:lnTo>
                    <a:pt x="5936" y="17860"/>
                  </a:lnTo>
                  <a:lnTo>
                    <a:pt x="6348" y="19075"/>
                  </a:lnTo>
                  <a:lnTo>
                    <a:pt x="6431" y="19730"/>
                  </a:lnTo>
                  <a:lnTo>
                    <a:pt x="8409" y="18982"/>
                  </a:lnTo>
                  <a:lnTo>
                    <a:pt x="8987" y="18327"/>
                  </a:lnTo>
                  <a:lnTo>
                    <a:pt x="10223" y="19450"/>
                  </a:lnTo>
                  <a:lnTo>
                    <a:pt x="11625" y="19262"/>
                  </a:lnTo>
                  <a:lnTo>
                    <a:pt x="12202" y="20197"/>
                  </a:lnTo>
                  <a:lnTo>
                    <a:pt x="12037" y="21600"/>
                  </a:lnTo>
                  <a:lnTo>
                    <a:pt x="14428" y="19917"/>
                  </a:lnTo>
                  <a:lnTo>
                    <a:pt x="16242" y="18888"/>
                  </a:lnTo>
                  <a:lnTo>
                    <a:pt x="15994" y="17486"/>
                  </a:lnTo>
                  <a:lnTo>
                    <a:pt x="16571" y="16644"/>
                  </a:lnTo>
                  <a:lnTo>
                    <a:pt x="15912" y="14587"/>
                  </a:lnTo>
                  <a:lnTo>
                    <a:pt x="16901" y="13745"/>
                  </a:lnTo>
                  <a:lnTo>
                    <a:pt x="17973" y="13371"/>
                  </a:lnTo>
                  <a:lnTo>
                    <a:pt x="18633" y="12249"/>
                  </a:lnTo>
                  <a:lnTo>
                    <a:pt x="18550" y="11314"/>
                  </a:lnTo>
                  <a:lnTo>
                    <a:pt x="19209" y="9070"/>
                  </a:lnTo>
                  <a:lnTo>
                    <a:pt x="21600" y="9163"/>
                  </a:lnTo>
                  <a:lnTo>
                    <a:pt x="19457" y="6546"/>
                  </a:lnTo>
                  <a:lnTo>
                    <a:pt x="18550" y="5797"/>
                  </a:lnTo>
                  <a:lnTo>
                    <a:pt x="19375" y="5704"/>
                  </a:lnTo>
                  <a:lnTo>
                    <a:pt x="19045" y="3834"/>
                  </a:lnTo>
                  <a:lnTo>
                    <a:pt x="18385" y="2431"/>
                  </a:lnTo>
                  <a:lnTo>
                    <a:pt x="18468" y="1309"/>
                  </a:lnTo>
                  <a:lnTo>
                    <a:pt x="18633" y="748"/>
                  </a:lnTo>
                  <a:lnTo>
                    <a:pt x="15974" y="0"/>
                  </a:lnTo>
                  <a:lnTo>
                    <a:pt x="14985" y="491"/>
                  </a:lnTo>
                  <a:lnTo>
                    <a:pt x="14675" y="1683"/>
                  </a:lnTo>
                  <a:lnTo>
                    <a:pt x="14263" y="2618"/>
                  </a:lnTo>
                  <a:lnTo>
                    <a:pt x="13851" y="3647"/>
                  </a:lnTo>
                  <a:lnTo>
                    <a:pt x="13274" y="4582"/>
                  </a:lnTo>
                  <a:lnTo>
                    <a:pt x="12697" y="5424"/>
                  </a:lnTo>
                  <a:lnTo>
                    <a:pt x="12120" y="6265"/>
                  </a:lnTo>
                  <a:lnTo>
                    <a:pt x="11398" y="6943"/>
                  </a:lnTo>
                  <a:lnTo>
                    <a:pt x="10718" y="7387"/>
                  </a:lnTo>
                  <a:lnTo>
                    <a:pt x="9729" y="7107"/>
                  </a:lnTo>
                  <a:lnTo>
                    <a:pt x="8410" y="6826"/>
                  </a:lnTo>
                  <a:lnTo>
                    <a:pt x="7503" y="7480"/>
                  </a:lnTo>
                  <a:lnTo>
                    <a:pt x="6576" y="8275"/>
                  </a:lnTo>
                  <a:lnTo>
                    <a:pt x="4947" y="8602"/>
                  </a:lnTo>
                  <a:lnTo>
                    <a:pt x="3711" y="8602"/>
                  </a:lnTo>
                  <a:lnTo>
                    <a:pt x="3051" y="8602"/>
                  </a:lnTo>
                  <a:lnTo>
                    <a:pt x="2495" y="7294"/>
                  </a:lnTo>
                  <a:lnTo>
                    <a:pt x="2062" y="6546"/>
                  </a:lnTo>
                  <a:cubicBezTo>
                    <a:pt x="2062" y="6546"/>
                    <a:pt x="1690" y="6171"/>
                    <a:pt x="1690" y="61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4" name="Shape"/>
            <p:cNvSpPr/>
            <p:nvPr/>
          </p:nvSpPr>
          <p:spPr>
            <a:xfrm>
              <a:off x="13830799" y="8042203"/>
              <a:ext cx="788877" cy="130156"/>
            </a:xfrm>
            <a:custGeom>
              <a:avLst/>
              <a:gdLst/>
              <a:ahLst/>
              <a:cxnLst>
                <a:cxn ang="0">
                  <a:pos x="wd2" y="hd2"/>
                </a:cxn>
                <a:cxn ang="5400000">
                  <a:pos x="wd2" y="hd2"/>
                </a:cxn>
                <a:cxn ang="10800000">
                  <a:pos x="wd2" y="hd2"/>
                </a:cxn>
                <a:cxn ang="16200000">
                  <a:pos x="wd2" y="hd2"/>
                </a:cxn>
              </a:cxnLst>
              <a:rect l="0" t="0" r="r" b="b"/>
              <a:pathLst>
                <a:path w="21600" h="21463" extrusionOk="0">
                  <a:moveTo>
                    <a:pt x="652" y="1228"/>
                  </a:moveTo>
                  <a:lnTo>
                    <a:pt x="611" y="3191"/>
                  </a:lnTo>
                  <a:lnTo>
                    <a:pt x="0" y="5891"/>
                  </a:lnTo>
                  <a:lnTo>
                    <a:pt x="570" y="6873"/>
                  </a:lnTo>
                  <a:lnTo>
                    <a:pt x="1019" y="7119"/>
                  </a:lnTo>
                  <a:lnTo>
                    <a:pt x="1100" y="10064"/>
                  </a:lnTo>
                  <a:lnTo>
                    <a:pt x="1834" y="9818"/>
                  </a:lnTo>
                  <a:lnTo>
                    <a:pt x="2608" y="10801"/>
                  </a:lnTo>
                  <a:lnTo>
                    <a:pt x="3260" y="13010"/>
                  </a:lnTo>
                  <a:lnTo>
                    <a:pt x="3912" y="10801"/>
                  </a:lnTo>
                  <a:lnTo>
                    <a:pt x="5135" y="12273"/>
                  </a:lnTo>
                  <a:lnTo>
                    <a:pt x="5420" y="14973"/>
                  </a:lnTo>
                  <a:cubicBezTo>
                    <a:pt x="5420" y="14973"/>
                    <a:pt x="5624" y="17182"/>
                    <a:pt x="5746" y="17182"/>
                  </a:cubicBezTo>
                  <a:cubicBezTo>
                    <a:pt x="5869" y="17182"/>
                    <a:pt x="6847" y="16936"/>
                    <a:pt x="6847" y="16936"/>
                  </a:cubicBezTo>
                  <a:lnTo>
                    <a:pt x="7580" y="15463"/>
                  </a:lnTo>
                  <a:lnTo>
                    <a:pt x="8640" y="17182"/>
                  </a:lnTo>
                  <a:lnTo>
                    <a:pt x="9007" y="16446"/>
                  </a:lnTo>
                  <a:lnTo>
                    <a:pt x="9618" y="18164"/>
                  </a:lnTo>
                  <a:lnTo>
                    <a:pt x="9903" y="17918"/>
                  </a:lnTo>
                  <a:lnTo>
                    <a:pt x="9577" y="14727"/>
                  </a:lnTo>
                  <a:lnTo>
                    <a:pt x="10148" y="16200"/>
                  </a:lnTo>
                  <a:lnTo>
                    <a:pt x="10474" y="17182"/>
                  </a:lnTo>
                  <a:lnTo>
                    <a:pt x="10759" y="18409"/>
                  </a:lnTo>
                  <a:lnTo>
                    <a:pt x="11126" y="16691"/>
                  </a:lnTo>
                  <a:lnTo>
                    <a:pt x="11574" y="16691"/>
                  </a:lnTo>
                  <a:lnTo>
                    <a:pt x="11411" y="18164"/>
                  </a:lnTo>
                  <a:lnTo>
                    <a:pt x="12022" y="18901"/>
                  </a:lnTo>
                  <a:lnTo>
                    <a:pt x="12226" y="17675"/>
                  </a:lnTo>
                  <a:lnTo>
                    <a:pt x="12226" y="17672"/>
                  </a:lnTo>
                  <a:lnTo>
                    <a:pt x="12389" y="19637"/>
                  </a:lnTo>
                  <a:cubicBezTo>
                    <a:pt x="12389" y="19637"/>
                    <a:pt x="11981" y="21108"/>
                    <a:pt x="12308" y="21354"/>
                  </a:cubicBezTo>
                  <a:cubicBezTo>
                    <a:pt x="12634" y="21600"/>
                    <a:pt x="13530" y="21354"/>
                    <a:pt x="13530" y="21354"/>
                  </a:cubicBezTo>
                  <a:lnTo>
                    <a:pt x="13816" y="19637"/>
                  </a:lnTo>
                  <a:cubicBezTo>
                    <a:pt x="13816" y="19637"/>
                    <a:pt x="13856" y="17915"/>
                    <a:pt x="13979" y="18409"/>
                  </a:cubicBezTo>
                  <a:cubicBezTo>
                    <a:pt x="14101" y="18901"/>
                    <a:pt x="14549" y="19145"/>
                    <a:pt x="14549" y="19145"/>
                  </a:cubicBezTo>
                  <a:lnTo>
                    <a:pt x="14957" y="17428"/>
                  </a:lnTo>
                  <a:cubicBezTo>
                    <a:pt x="14957" y="17428"/>
                    <a:pt x="15324" y="16200"/>
                    <a:pt x="15364" y="16936"/>
                  </a:cubicBezTo>
                  <a:cubicBezTo>
                    <a:pt x="15405" y="17672"/>
                    <a:pt x="15487" y="18655"/>
                    <a:pt x="15487" y="18655"/>
                  </a:cubicBezTo>
                  <a:lnTo>
                    <a:pt x="16750" y="18901"/>
                  </a:lnTo>
                  <a:lnTo>
                    <a:pt x="17525" y="19391"/>
                  </a:lnTo>
                  <a:lnTo>
                    <a:pt x="18666" y="18655"/>
                  </a:lnTo>
                  <a:lnTo>
                    <a:pt x="19236" y="16936"/>
                  </a:lnTo>
                  <a:lnTo>
                    <a:pt x="19358" y="18164"/>
                  </a:lnTo>
                  <a:lnTo>
                    <a:pt x="20011" y="15955"/>
                  </a:lnTo>
                  <a:lnTo>
                    <a:pt x="20459" y="15955"/>
                  </a:lnTo>
                  <a:lnTo>
                    <a:pt x="21600" y="14973"/>
                  </a:lnTo>
                  <a:lnTo>
                    <a:pt x="20581" y="14482"/>
                  </a:lnTo>
                  <a:lnTo>
                    <a:pt x="19807" y="13991"/>
                  </a:lnTo>
                  <a:lnTo>
                    <a:pt x="19521" y="15463"/>
                  </a:lnTo>
                  <a:lnTo>
                    <a:pt x="19236" y="15219"/>
                  </a:lnTo>
                  <a:cubicBezTo>
                    <a:pt x="19236" y="15219"/>
                    <a:pt x="18991" y="13746"/>
                    <a:pt x="18869" y="14237"/>
                  </a:cubicBezTo>
                  <a:cubicBezTo>
                    <a:pt x="18747" y="14727"/>
                    <a:pt x="18217" y="15955"/>
                    <a:pt x="18217" y="15955"/>
                  </a:cubicBezTo>
                  <a:lnTo>
                    <a:pt x="17687" y="16691"/>
                  </a:lnTo>
                  <a:lnTo>
                    <a:pt x="16994" y="16446"/>
                  </a:lnTo>
                  <a:lnTo>
                    <a:pt x="16057" y="14973"/>
                  </a:lnTo>
                  <a:lnTo>
                    <a:pt x="15527" y="16936"/>
                  </a:lnTo>
                  <a:lnTo>
                    <a:pt x="14957" y="15955"/>
                  </a:lnTo>
                  <a:lnTo>
                    <a:pt x="14590" y="14237"/>
                  </a:lnTo>
                  <a:lnTo>
                    <a:pt x="13775" y="14973"/>
                  </a:lnTo>
                  <a:lnTo>
                    <a:pt x="13286" y="14237"/>
                  </a:lnTo>
                  <a:lnTo>
                    <a:pt x="13734" y="16936"/>
                  </a:lnTo>
                  <a:lnTo>
                    <a:pt x="13286" y="16691"/>
                  </a:lnTo>
                  <a:lnTo>
                    <a:pt x="12756" y="15709"/>
                  </a:lnTo>
                  <a:lnTo>
                    <a:pt x="12267" y="15219"/>
                  </a:lnTo>
                  <a:lnTo>
                    <a:pt x="11819" y="14727"/>
                  </a:lnTo>
                  <a:lnTo>
                    <a:pt x="11493" y="15219"/>
                  </a:lnTo>
                  <a:lnTo>
                    <a:pt x="11208" y="15709"/>
                  </a:lnTo>
                  <a:lnTo>
                    <a:pt x="10678" y="13500"/>
                  </a:lnTo>
                  <a:lnTo>
                    <a:pt x="10229" y="13500"/>
                  </a:lnTo>
                  <a:lnTo>
                    <a:pt x="9863" y="13991"/>
                  </a:lnTo>
                  <a:lnTo>
                    <a:pt x="9700" y="10555"/>
                  </a:lnTo>
                  <a:lnTo>
                    <a:pt x="9210" y="10801"/>
                  </a:lnTo>
                  <a:lnTo>
                    <a:pt x="8599" y="11537"/>
                  </a:lnTo>
                  <a:lnTo>
                    <a:pt x="8273" y="10064"/>
                  </a:lnTo>
                  <a:lnTo>
                    <a:pt x="7988" y="7855"/>
                  </a:lnTo>
                  <a:lnTo>
                    <a:pt x="7906" y="6137"/>
                  </a:lnTo>
                  <a:lnTo>
                    <a:pt x="7051" y="6137"/>
                  </a:lnTo>
                  <a:lnTo>
                    <a:pt x="6195" y="3437"/>
                  </a:lnTo>
                  <a:lnTo>
                    <a:pt x="5828" y="4418"/>
                  </a:lnTo>
                  <a:lnTo>
                    <a:pt x="5583" y="7609"/>
                  </a:lnTo>
                  <a:lnTo>
                    <a:pt x="4931" y="6383"/>
                  </a:lnTo>
                  <a:lnTo>
                    <a:pt x="4279" y="5154"/>
                  </a:lnTo>
                  <a:lnTo>
                    <a:pt x="3668" y="6137"/>
                  </a:lnTo>
                  <a:lnTo>
                    <a:pt x="3220" y="2455"/>
                  </a:lnTo>
                  <a:lnTo>
                    <a:pt x="2405" y="1965"/>
                  </a:lnTo>
                  <a:lnTo>
                    <a:pt x="1793" y="0"/>
                  </a:lnTo>
                  <a:lnTo>
                    <a:pt x="1182" y="1473"/>
                  </a:lnTo>
                  <a:cubicBezTo>
                    <a:pt x="1182" y="1473"/>
                    <a:pt x="652" y="1228"/>
                    <a:pt x="652" y="122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5" name="Shape"/>
            <p:cNvSpPr/>
            <p:nvPr/>
          </p:nvSpPr>
          <p:spPr>
            <a:xfrm>
              <a:off x="14348769" y="7738567"/>
              <a:ext cx="270881" cy="290242"/>
            </a:xfrm>
            <a:custGeom>
              <a:avLst/>
              <a:gdLst/>
              <a:ahLst/>
              <a:cxnLst>
                <a:cxn ang="0">
                  <a:pos x="wd2" y="hd2"/>
                </a:cxn>
                <a:cxn ang="5400000">
                  <a:pos x="wd2" y="hd2"/>
                </a:cxn>
                <a:cxn ang="10800000">
                  <a:pos x="wd2" y="hd2"/>
                </a:cxn>
                <a:cxn ang="16200000">
                  <a:pos x="wd2" y="hd2"/>
                </a:cxn>
              </a:cxnLst>
              <a:rect l="0" t="0" r="r" b="b"/>
              <a:pathLst>
                <a:path w="21600" h="21600" extrusionOk="0">
                  <a:moveTo>
                    <a:pt x="20414" y="0"/>
                  </a:moveTo>
                  <a:lnTo>
                    <a:pt x="19464" y="1219"/>
                  </a:lnTo>
                  <a:lnTo>
                    <a:pt x="17684" y="2437"/>
                  </a:lnTo>
                  <a:lnTo>
                    <a:pt x="15192" y="2105"/>
                  </a:lnTo>
                  <a:lnTo>
                    <a:pt x="11987" y="2326"/>
                  </a:lnTo>
                  <a:lnTo>
                    <a:pt x="9614" y="1329"/>
                  </a:lnTo>
                  <a:lnTo>
                    <a:pt x="7121" y="997"/>
                  </a:lnTo>
                  <a:lnTo>
                    <a:pt x="5934" y="2548"/>
                  </a:lnTo>
                  <a:lnTo>
                    <a:pt x="4866" y="3102"/>
                  </a:lnTo>
                  <a:lnTo>
                    <a:pt x="3798" y="3766"/>
                  </a:lnTo>
                  <a:lnTo>
                    <a:pt x="3917" y="5760"/>
                  </a:lnTo>
                  <a:lnTo>
                    <a:pt x="3917" y="7643"/>
                  </a:lnTo>
                  <a:lnTo>
                    <a:pt x="2492" y="8640"/>
                  </a:lnTo>
                  <a:lnTo>
                    <a:pt x="2611" y="10856"/>
                  </a:lnTo>
                  <a:lnTo>
                    <a:pt x="1899" y="12406"/>
                  </a:lnTo>
                  <a:lnTo>
                    <a:pt x="0" y="12850"/>
                  </a:lnTo>
                  <a:lnTo>
                    <a:pt x="712" y="15065"/>
                  </a:lnTo>
                  <a:lnTo>
                    <a:pt x="1543" y="15397"/>
                  </a:lnTo>
                  <a:lnTo>
                    <a:pt x="2374" y="14844"/>
                  </a:lnTo>
                  <a:lnTo>
                    <a:pt x="3323" y="16283"/>
                  </a:lnTo>
                  <a:lnTo>
                    <a:pt x="3680" y="18277"/>
                  </a:lnTo>
                  <a:lnTo>
                    <a:pt x="2611" y="19938"/>
                  </a:lnTo>
                  <a:lnTo>
                    <a:pt x="3086" y="21600"/>
                  </a:lnTo>
                  <a:lnTo>
                    <a:pt x="6172" y="21379"/>
                  </a:lnTo>
                  <a:lnTo>
                    <a:pt x="5341" y="19717"/>
                  </a:lnTo>
                  <a:lnTo>
                    <a:pt x="5816" y="18056"/>
                  </a:lnTo>
                  <a:lnTo>
                    <a:pt x="5935" y="15951"/>
                  </a:lnTo>
                  <a:lnTo>
                    <a:pt x="5460" y="14289"/>
                  </a:lnTo>
                  <a:lnTo>
                    <a:pt x="5697" y="13292"/>
                  </a:lnTo>
                  <a:lnTo>
                    <a:pt x="6884" y="12739"/>
                  </a:lnTo>
                  <a:lnTo>
                    <a:pt x="7833" y="12628"/>
                  </a:lnTo>
                  <a:lnTo>
                    <a:pt x="7952" y="14622"/>
                  </a:lnTo>
                  <a:cubicBezTo>
                    <a:pt x="7952" y="14622"/>
                    <a:pt x="7121" y="15508"/>
                    <a:pt x="7477" y="15508"/>
                  </a:cubicBezTo>
                  <a:cubicBezTo>
                    <a:pt x="7833" y="15508"/>
                    <a:pt x="9139" y="16394"/>
                    <a:pt x="9139" y="16394"/>
                  </a:cubicBezTo>
                  <a:lnTo>
                    <a:pt x="9732" y="17170"/>
                  </a:lnTo>
                  <a:lnTo>
                    <a:pt x="9613" y="18720"/>
                  </a:lnTo>
                  <a:lnTo>
                    <a:pt x="11512" y="19828"/>
                  </a:lnTo>
                  <a:lnTo>
                    <a:pt x="12224" y="18499"/>
                  </a:lnTo>
                  <a:lnTo>
                    <a:pt x="12343" y="20493"/>
                  </a:lnTo>
                  <a:lnTo>
                    <a:pt x="13530" y="19606"/>
                  </a:lnTo>
                  <a:lnTo>
                    <a:pt x="13649" y="18167"/>
                  </a:lnTo>
                  <a:lnTo>
                    <a:pt x="13886" y="16837"/>
                  </a:lnTo>
                  <a:lnTo>
                    <a:pt x="12581" y="15840"/>
                  </a:lnTo>
                  <a:lnTo>
                    <a:pt x="11988" y="15065"/>
                  </a:lnTo>
                  <a:lnTo>
                    <a:pt x="12819" y="14622"/>
                  </a:lnTo>
                  <a:lnTo>
                    <a:pt x="11514" y="13071"/>
                  </a:lnTo>
                  <a:lnTo>
                    <a:pt x="10564" y="11631"/>
                  </a:lnTo>
                  <a:lnTo>
                    <a:pt x="9140" y="10745"/>
                  </a:lnTo>
                  <a:lnTo>
                    <a:pt x="10564" y="10413"/>
                  </a:lnTo>
                  <a:cubicBezTo>
                    <a:pt x="10564" y="10413"/>
                    <a:pt x="11632" y="10745"/>
                    <a:pt x="11870" y="10413"/>
                  </a:cubicBezTo>
                  <a:cubicBezTo>
                    <a:pt x="12107" y="10080"/>
                    <a:pt x="13057" y="8640"/>
                    <a:pt x="13057" y="8640"/>
                  </a:cubicBezTo>
                  <a:lnTo>
                    <a:pt x="14006" y="7643"/>
                  </a:lnTo>
                  <a:lnTo>
                    <a:pt x="15667" y="8086"/>
                  </a:lnTo>
                  <a:lnTo>
                    <a:pt x="16379" y="6646"/>
                  </a:lnTo>
                  <a:lnTo>
                    <a:pt x="13412" y="6425"/>
                  </a:lnTo>
                  <a:lnTo>
                    <a:pt x="13293" y="7311"/>
                  </a:lnTo>
                  <a:lnTo>
                    <a:pt x="11038" y="7422"/>
                  </a:lnTo>
                  <a:lnTo>
                    <a:pt x="9376" y="8197"/>
                  </a:lnTo>
                  <a:lnTo>
                    <a:pt x="7952" y="8972"/>
                  </a:lnTo>
                  <a:lnTo>
                    <a:pt x="6409" y="8640"/>
                  </a:lnTo>
                  <a:lnTo>
                    <a:pt x="6172" y="7643"/>
                  </a:lnTo>
                  <a:lnTo>
                    <a:pt x="5341" y="6757"/>
                  </a:lnTo>
                  <a:lnTo>
                    <a:pt x="5578" y="5539"/>
                  </a:lnTo>
                  <a:lnTo>
                    <a:pt x="6053" y="4320"/>
                  </a:lnTo>
                  <a:lnTo>
                    <a:pt x="7002" y="3988"/>
                  </a:lnTo>
                  <a:lnTo>
                    <a:pt x="9376" y="4099"/>
                  </a:lnTo>
                  <a:lnTo>
                    <a:pt x="11749" y="4210"/>
                  </a:lnTo>
                  <a:lnTo>
                    <a:pt x="13292" y="3988"/>
                  </a:lnTo>
                  <a:lnTo>
                    <a:pt x="14954" y="4431"/>
                  </a:lnTo>
                  <a:lnTo>
                    <a:pt x="16971" y="4431"/>
                  </a:lnTo>
                  <a:lnTo>
                    <a:pt x="18395" y="3988"/>
                  </a:lnTo>
                  <a:lnTo>
                    <a:pt x="19464" y="3323"/>
                  </a:lnTo>
                  <a:lnTo>
                    <a:pt x="21007" y="1662"/>
                  </a:lnTo>
                  <a:lnTo>
                    <a:pt x="21600" y="665"/>
                  </a:lnTo>
                  <a:cubicBezTo>
                    <a:pt x="21600" y="665"/>
                    <a:pt x="20414" y="0"/>
                    <a:pt x="2041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6" name="Shape"/>
            <p:cNvSpPr/>
            <p:nvPr/>
          </p:nvSpPr>
          <p:spPr>
            <a:xfrm>
              <a:off x="14813154" y="7827872"/>
              <a:ext cx="407813" cy="343825"/>
            </a:xfrm>
            <a:custGeom>
              <a:avLst/>
              <a:gdLst/>
              <a:ahLst/>
              <a:cxnLst>
                <a:cxn ang="0">
                  <a:pos x="wd2" y="hd2"/>
                </a:cxn>
                <a:cxn ang="5400000">
                  <a:pos x="wd2" y="hd2"/>
                </a:cxn>
                <a:cxn ang="10800000">
                  <a:pos x="wd2" y="hd2"/>
                </a:cxn>
                <a:cxn ang="16200000">
                  <a:pos x="wd2" y="hd2"/>
                </a:cxn>
              </a:cxnLst>
              <a:rect l="0" t="0" r="r" b="b"/>
              <a:pathLst>
                <a:path w="21600" h="21600" extrusionOk="0">
                  <a:moveTo>
                    <a:pt x="21363" y="5142"/>
                  </a:moveTo>
                  <a:lnTo>
                    <a:pt x="21363" y="9724"/>
                  </a:lnTo>
                  <a:lnTo>
                    <a:pt x="21600" y="14026"/>
                  </a:lnTo>
                  <a:lnTo>
                    <a:pt x="20969" y="15241"/>
                  </a:lnTo>
                  <a:lnTo>
                    <a:pt x="21442" y="16457"/>
                  </a:lnTo>
                  <a:lnTo>
                    <a:pt x="21600" y="21600"/>
                  </a:lnTo>
                  <a:lnTo>
                    <a:pt x="19787" y="19543"/>
                  </a:lnTo>
                  <a:lnTo>
                    <a:pt x="19393" y="18888"/>
                  </a:lnTo>
                  <a:lnTo>
                    <a:pt x="18289" y="19262"/>
                  </a:lnTo>
                  <a:lnTo>
                    <a:pt x="17028" y="19075"/>
                  </a:lnTo>
                  <a:lnTo>
                    <a:pt x="15057" y="19449"/>
                  </a:lnTo>
                  <a:lnTo>
                    <a:pt x="15845" y="17766"/>
                  </a:lnTo>
                  <a:lnTo>
                    <a:pt x="16791" y="17392"/>
                  </a:lnTo>
                  <a:lnTo>
                    <a:pt x="17422" y="16551"/>
                  </a:lnTo>
                  <a:lnTo>
                    <a:pt x="16712" y="15709"/>
                  </a:lnTo>
                  <a:lnTo>
                    <a:pt x="16082" y="14119"/>
                  </a:lnTo>
                  <a:lnTo>
                    <a:pt x="15451" y="12717"/>
                  </a:lnTo>
                  <a:lnTo>
                    <a:pt x="14584" y="11782"/>
                  </a:lnTo>
                  <a:lnTo>
                    <a:pt x="12062" y="10847"/>
                  </a:lnTo>
                  <a:lnTo>
                    <a:pt x="9460" y="9911"/>
                  </a:lnTo>
                  <a:lnTo>
                    <a:pt x="8751" y="9911"/>
                  </a:lnTo>
                  <a:lnTo>
                    <a:pt x="7489" y="8883"/>
                  </a:lnTo>
                  <a:lnTo>
                    <a:pt x="6464" y="7948"/>
                  </a:lnTo>
                  <a:lnTo>
                    <a:pt x="5755" y="9070"/>
                  </a:lnTo>
                  <a:lnTo>
                    <a:pt x="4966" y="9163"/>
                  </a:lnTo>
                  <a:lnTo>
                    <a:pt x="4257" y="7761"/>
                  </a:lnTo>
                  <a:lnTo>
                    <a:pt x="4099" y="6732"/>
                  </a:lnTo>
                  <a:lnTo>
                    <a:pt x="1892" y="5704"/>
                  </a:lnTo>
                  <a:lnTo>
                    <a:pt x="2444" y="5049"/>
                  </a:lnTo>
                  <a:lnTo>
                    <a:pt x="4966" y="5236"/>
                  </a:lnTo>
                  <a:lnTo>
                    <a:pt x="6149" y="5142"/>
                  </a:lnTo>
                  <a:lnTo>
                    <a:pt x="6937" y="4581"/>
                  </a:lnTo>
                  <a:lnTo>
                    <a:pt x="5912" y="4208"/>
                  </a:lnTo>
                  <a:lnTo>
                    <a:pt x="3863" y="4114"/>
                  </a:lnTo>
                  <a:lnTo>
                    <a:pt x="3074" y="4114"/>
                  </a:lnTo>
                  <a:lnTo>
                    <a:pt x="2601" y="3086"/>
                  </a:lnTo>
                  <a:lnTo>
                    <a:pt x="1498" y="2525"/>
                  </a:lnTo>
                  <a:lnTo>
                    <a:pt x="158" y="2431"/>
                  </a:lnTo>
                  <a:lnTo>
                    <a:pt x="0" y="1403"/>
                  </a:lnTo>
                  <a:cubicBezTo>
                    <a:pt x="0" y="1403"/>
                    <a:pt x="394" y="1403"/>
                    <a:pt x="867" y="1403"/>
                  </a:cubicBezTo>
                  <a:cubicBezTo>
                    <a:pt x="1340" y="1403"/>
                    <a:pt x="1971" y="1028"/>
                    <a:pt x="1971" y="1028"/>
                  </a:cubicBezTo>
                  <a:lnTo>
                    <a:pt x="3153" y="0"/>
                  </a:lnTo>
                  <a:lnTo>
                    <a:pt x="5282" y="187"/>
                  </a:lnTo>
                  <a:lnTo>
                    <a:pt x="6622" y="842"/>
                  </a:lnTo>
                  <a:lnTo>
                    <a:pt x="7174" y="2244"/>
                  </a:lnTo>
                  <a:lnTo>
                    <a:pt x="7174" y="2898"/>
                  </a:lnTo>
                  <a:lnTo>
                    <a:pt x="7489" y="3553"/>
                  </a:lnTo>
                  <a:lnTo>
                    <a:pt x="7253" y="4020"/>
                  </a:lnTo>
                  <a:lnTo>
                    <a:pt x="8041" y="5049"/>
                  </a:lnTo>
                  <a:lnTo>
                    <a:pt x="8041" y="6171"/>
                  </a:lnTo>
                  <a:lnTo>
                    <a:pt x="8751" y="6358"/>
                  </a:lnTo>
                  <a:lnTo>
                    <a:pt x="9224" y="7294"/>
                  </a:lnTo>
                  <a:lnTo>
                    <a:pt x="10327" y="7480"/>
                  </a:lnTo>
                  <a:lnTo>
                    <a:pt x="10958" y="6265"/>
                  </a:lnTo>
                  <a:lnTo>
                    <a:pt x="11983" y="5236"/>
                  </a:lnTo>
                  <a:lnTo>
                    <a:pt x="11983" y="4581"/>
                  </a:lnTo>
                  <a:lnTo>
                    <a:pt x="13244" y="4208"/>
                  </a:lnTo>
                  <a:lnTo>
                    <a:pt x="13087" y="3459"/>
                  </a:lnTo>
                  <a:lnTo>
                    <a:pt x="14269" y="2618"/>
                  </a:lnTo>
                  <a:lnTo>
                    <a:pt x="15531" y="2805"/>
                  </a:lnTo>
                  <a:lnTo>
                    <a:pt x="16871" y="3927"/>
                  </a:lnTo>
                  <a:lnTo>
                    <a:pt x="18605" y="4862"/>
                  </a:lnTo>
                  <a:lnTo>
                    <a:pt x="19867" y="4956"/>
                  </a:lnTo>
                  <a:cubicBezTo>
                    <a:pt x="19867" y="4956"/>
                    <a:pt x="21363" y="5142"/>
                    <a:pt x="21363" y="514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7" name="Shape"/>
            <p:cNvSpPr/>
            <p:nvPr/>
          </p:nvSpPr>
          <p:spPr>
            <a:xfrm>
              <a:off x="14688126" y="7720706"/>
              <a:ext cx="55067" cy="120563"/>
            </a:xfrm>
            <a:custGeom>
              <a:avLst/>
              <a:gdLst/>
              <a:ahLst/>
              <a:cxnLst>
                <a:cxn ang="0">
                  <a:pos x="wd2" y="hd2"/>
                </a:cxn>
                <a:cxn ang="5400000">
                  <a:pos x="wd2" y="hd2"/>
                </a:cxn>
                <a:cxn ang="10800000">
                  <a:pos x="wd2" y="hd2"/>
                </a:cxn>
                <a:cxn ang="16200000">
                  <a:pos x="wd2" y="hd2"/>
                </a:cxn>
              </a:cxnLst>
              <a:rect l="0" t="0" r="r" b="b"/>
              <a:pathLst>
                <a:path w="21600" h="21600" extrusionOk="0">
                  <a:moveTo>
                    <a:pt x="9343" y="0"/>
                  </a:moveTo>
                  <a:lnTo>
                    <a:pt x="1752" y="5067"/>
                  </a:lnTo>
                  <a:lnTo>
                    <a:pt x="0" y="10400"/>
                  </a:lnTo>
                  <a:lnTo>
                    <a:pt x="4670" y="12000"/>
                  </a:lnTo>
                  <a:lnTo>
                    <a:pt x="4085" y="17067"/>
                  </a:lnTo>
                  <a:lnTo>
                    <a:pt x="15760" y="21600"/>
                  </a:lnTo>
                  <a:lnTo>
                    <a:pt x="11091" y="13867"/>
                  </a:lnTo>
                  <a:lnTo>
                    <a:pt x="18682" y="12800"/>
                  </a:lnTo>
                  <a:lnTo>
                    <a:pt x="16930" y="8800"/>
                  </a:lnTo>
                  <a:lnTo>
                    <a:pt x="21600" y="5867"/>
                  </a:lnTo>
                  <a:lnTo>
                    <a:pt x="12842" y="6934"/>
                  </a:lnTo>
                  <a:lnTo>
                    <a:pt x="7003" y="5067"/>
                  </a:lnTo>
                  <a:cubicBezTo>
                    <a:pt x="7003" y="5067"/>
                    <a:pt x="9343" y="0"/>
                    <a:pt x="934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8" name="Shape"/>
            <p:cNvSpPr/>
            <p:nvPr/>
          </p:nvSpPr>
          <p:spPr>
            <a:xfrm>
              <a:off x="14714917" y="7917177"/>
              <a:ext cx="108649" cy="44653"/>
            </a:xfrm>
            <a:custGeom>
              <a:avLst/>
              <a:gdLst/>
              <a:ahLst/>
              <a:cxnLst>
                <a:cxn ang="0">
                  <a:pos x="wd2" y="hd2"/>
                </a:cxn>
                <a:cxn ang="5400000">
                  <a:pos x="wd2" y="hd2"/>
                </a:cxn>
                <a:cxn ang="10800000">
                  <a:pos x="wd2" y="hd2"/>
                </a:cxn>
                <a:cxn ang="16200000">
                  <a:pos x="wd2" y="hd2"/>
                </a:cxn>
              </a:cxnLst>
              <a:rect l="0" t="0" r="r" b="b"/>
              <a:pathLst>
                <a:path w="21600" h="21600" extrusionOk="0">
                  <a:moveTo>
                    <a:pt x="0" y="4320"/>
                  </a:moveTo>
                  <a:lnTo>
                    <a:pt x="4142" y="0"/>
                  </a:lnTo>
                  <a:lnTo>
                    <a:pt x="13907" y="5041"/>
                  </a:lnTo>
                  <a:lnTo>
                    <a:pt x="19825" y="5041"/>
                  </a:lnTo>
                  <a:lnTo>
                    <a:pt x="21600" y="14403"/>
                  </a:lnTo>
                  <a:lnTo>
                    <a:pt x="18937" y="21600"/>
                  </a:lnTo>
                  <a:lnTo>
                    <a:pt x="12723" y="12243"/>
                  </a:lnTo>
                  <a:lnTo>
                    <a:pt x="5325" y="12243"/>
                  </a:lnTo>
                  <a:lnTo>
                    <a:pt x="886" y="11521"/>
                  </a:lnTo>
                  <a:cubicBezTo>
                    <a:pt x="886" y="11521"/>
                    <a:pt x="0" y="4320"/>
                    <a:pt x="0" y="432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69" name="Shape"/>
            <p:cNvSpPr/>
            <p:nvPr/>
          </p:nvSpPr>
          <p:spPr>
            <a:xfrm>
              <a:off x="14634543" y="7926106"/>
              <a:ext cx="49453" cy="35723"/>
            </a:xfrm>
            <a:custGeom>
              <a:avLst/>
              <a:gdLst/>
              <a:ahLst/>
              <a:cxnLst>
                <a:cxn ang="0">
                  <a:pos x="wd2" y="hd2"/>
                </a:cxn>
                <a:cxn ang="5400000">
                  <a:pos x="wd2" y="hd2"/>
                </a:cxn>
                <a:cxn ang="10800000">
                  <a:pos x="wd2" y="hd2"/>
                </a:cxn>
                <a:cxn ang="16200000">
                  <a:pos x="wd2" y="hd2"/>
                </a:cxn>
              </a:cxnLst>
              <a:rect l="0" t="0" r="r" b="b"/>
              <a:pathLst>
                <a:path w="20505" h="21600" extrusionOk="0">
                  <a:moveTo>
                    <a:pt x="6311" y="2700"/>
                  </a:moveTo>
                  <a:cubicBezTo>
                    <a:pt x="6311" y="2700"/>
                    <a:pt x="-1095" y="5400"/>
                    <a:pt x="138" y="8100"/>
                  </a:cubicBezTo>
                  <a:cubicBezTo>
                    <a:pt x="1371" y="10800"/>
                    <a:pt x="5074" y="21600"/>
                    <a:pt x="6926" y="21600"/>
                  </a:cubicBezTo>
                  <a:cubicBezTo>
                    <a:pt x="8777" y="21600"/>
                    <a:pt x="18653" y="15298"/>
                    <a:pt x="18653" y="15298"/>
                  </a:cubicBezTo>
                  <a:lnTo>
                    <a:pt x="20505" y="6302"/>
                  </a:lnTo>
                  <a:lnTo>
                    <a:pt x="14950" y="0"/>
                  </a:lnTo>
                  <a:cubicBezTo>
                    <a:pt x="14950" y="0"/>
                    <a:pt x="6311" y="2700"/>
                    <a:pt x="6311" y="27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0" name="Shape"/>
            <p:cNvSpPr/>
            <p:nvPr/>
          </p:nvSpPr>
          <p:spPr>
            <a:xfrm>
              <a:off x="14554168" y="8158300"/>
              <a:ext cx="50602" cy="56558"/>
            </a:xfrm>
            <a:custGeom>
              <a:avLst/>
              <a:gdLst/>
              <a:ahLst/>
              <a:cxnLst>
                <a:cxn ang="0">
                  <a:pos x="wd2" y="hd2"/>
                </a:cxn>
                <a:cxn ang="5400000">
                  <a:pos x="wd2" y="hd2"/>
                </a:cxn>
                <a:cxn ang="10800000">
                  <a:pos x="wd2" y="hd2"/>
                </a:cxn>
                <a:cxn ang="16200000">
                  <a:pos x="wd2" y="hd2"/>
                </a:cxn>
              </a:cxnLst>
              <a:rect l="0" t="0" r="r" b="b"/>
              <a:pathLst>
                <a:path w="21600" h="21600" extrusionOk="0">
                  <a:moveTo>
                    <a:pt x="20331" y="0"/>
                  </a:moveTo>
                  <a:lnTo>
                    <a:pt x="21600" y="9663"/>
                  </a:lnTo>
                  <a:lnTo>
                    <a:pt x="14612" y="17054"/>
                  </a:lnTo>
                  <a:lnTo>
                    <a:pt x="7624" y="18759"/>
                  </a:lnTo>
                  <a:lnTo>
                    <a:pt x="637" y="21600"/>
                  </a:lnTo>
                  <a:lnTo>
                    <a:pt x="0" y="13073"/>
                  </a:lnTo>
                  <a:lnTo>
                    <a:pt x="6988" y="5116"/>
                  </a:lnTo>
                  <a:lnTo>
                    <a:pt x="15882" y="2272"/>
                  </a:lnTo>
                  <a:cubicBezTo>
                    <a:pt x="15882" y="2272"/>
                    <a:pt x="20331" y="0"/>
                    <a:pt x="2033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1" name="Shape"/>
            <p:cNvSpPr/>
            <p:nvPr/>
          </p:nvSpPr>
          <p:spPr>
            <a:xfrm>
              <a:off x="14357698" y="8176161"/>
              <a:ext cx="79808" cy="35723"/>
            </a:xfrm>
            <a:custGeom>
              <a:avLst/>
              <a:gdLst/>
              <a:ahLst/>
              <a:cxnLst>
                <a:cxn ang="0">
                  <a:pos x="wd2" y="hd2"/>
                </a:cxn>
                <a:cxn ang="5400000">
                  <a:pos x="wd2" y="hd2"/>
                </a:cxn>
                <a:cxn ang="10800000">
                  <a:pos x="wd2" y="hd2"/>
                </a:cxn>
                <a:cxn ang="16200000">
                  <a:pos x="wd2" y="hd2"/>
                </a:cxn>
              </a:cxnLst>
              <a:rect l="0" t="0" r="r" b="b"/>
              <a:pathLst>
                <a:path w="20316" h="21600" extrusionOk="0">
                  <a:moveTo>
                    <a:pt x="11220" y="0"/>
                  </a:moveTo>
                  <a:lnTo>
                    <a:pt x="5157" y="896"/>
                  </a:lnTo>
                  <a:cubicBezTo>
                    <a:pt x="5157" y="896"/>
                    <a:pt x="-1284" y="1804"/>
                    <a:pt x="230" y="2700"/>
                  </a:cubicBezTo>
                  <a:cubicBezTo>
                    <a:pt x="1744" y="3591"/>
                    <a:pt x="8567" y="12598"/>
                    <a:pt x="8567" y="12598"/>
                  </a:cubicBezTo>
                  <a:lnTo>
                    <a:pt x="13493" y="8100"/>
                  </a:lnTo>
                  <a:lnTo>
                    <a:pt x="15010" y="21600"/>
                  </a:lnTo>
                  <a:lnTo>
                    <a:pt x="19936" y="21600"/>
                  </a:lnTo>
                  <a:lnTo>
                    <a:pt x="20316" y="10800"/>
                  </a:lnTo>
                  <a:lnTo>
                    <a:pt x="15769" y="4498"/>
                  </a:lnTo>
                  <a:lnTo>
                    <a:pt x="12739" y="1798"/>
                  </a:lnTo>
                  <a:cubicBezTo>
                    <a:pt x="12739" y="1798"/>
                    <a:pt x="11220" y="0"/>
                    <a:pt x="1122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2" name="Shape"/>
            <p:cNvSpPr/>
            <p:nvPr/>
          </p:nvSpPr>
          <p:spPr>
            <a:xfrm>
              <a:off x="14598822" y="8131509"/>
              <a:ext cx="93030" cy="49119"/>
            </a:xfrm>
            <a:custGeom>
              <a:avLst/>
              <a:gdLst/>
              <a:ahLst/>
              <a:cxnLst>
                <a:cxn ang="0">
                  <a:pos x="wd2" y="hd2"/>
                </a:cxn>
                <a:cxn ang="5400000">
                  <a:pos x="wd2" y="hd2"/>
                </a:cxn>
                <a:cxn ang="10800000">
                  <a:pos x="wd2" y="hd2"/>
                </a:cxn>
                <a:cxn ang="16200000">
                  <a:pos x="wd2" y="hd2"/>
                </a:cxn>
              </a:cxnLst>
              <a:rect l="0" t="0" r="r" b="b"/>
              <a:pathLst>
                <a:path w="21600" h="21600" extrusionOk="0">
                  <a:moveTo>
                    <a:pt x="0" y="11947"/>
                  </a:moveTo>
                  <a:lnTo>
                    <a:pt x="865" y="21600"/>
                  </a:lnTo>
                  <a:lnTo>
                    <a:pt x="6048" y="16691"/>
                  </a:lnTo>
                  <a:lnTo>
                    <a:pt x="11751" y="14727"/>
                  </a:lnTo>
                  <a:lnTo>
                    <a:pt x="17712" y="9327"/>
                  </a:lnTo>
                  <a:lnTo>
                    <a:pt x="21600" y="3927"/>
                  </a:lnTo>
                  <a:lnTo>
                    <a:pt x="17971" y="0"/>
                  </a:lnTo>
                  <a:lnTo>
                    <a:pt x="9936" y="982"/>
                  </a:lnTo>
                  <a:lnTo>
                    <a:pt x="7863" y="4909"/>
                  </a:lnTo>
                  <a:lnTo>
                    <a:pt x="1383" y="6873"/>
                  </a:lnTo>
                  <a:cubicBezTo>
                    <a:pt x="1383" y="6873"/>
                    <a:pt x="0" y="11947"/>
                    <a:pt x="0" y="1194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3" name="Shape"/>
            <p:cNvSpPr/>
            <p:nvPr/>
          </p:nvSpPr>
          <p:spPr>
            <a:xfrm>
              <a:off x="13339621" y="6666907"/>
              <a:ext cx="333429" cy="750163"/>
            </a:xfrm>
            <a:custGeom>
              <a:avLst/>
              <a:gdLst/>
              <a:ahLst/>
              <a:cxnLst>
                <a:cxn ang="0">
                  <a:pos x="wd2" y="hd2"/>
                </a:cxn>
                <a:cxn ang="5400000">
                  <a:pos x="wd2" y="hd2"/>
                </a:cxn>
                <a:cxn ang="10800000">
                  <a:pos x="wd2" y="hd2"/>
                </a:cxn>
                <a:cxn ang="16200000">
                  <a:pos x="wd2" y="hd2"/>
                </a:cxn>
              </a:cxnLst>
              <a:rect l="0" t="0" r="r" b="b"/>
              <a:pathLst>
                <a:path w="21600" h="21600" extrusionOk="0">
                  <a:moveTo>
                    <a:pt x="13306" y="43"/>
                  </a:moveTo>
                  <a:lnTo>
                    <a:pt x="11185" y="857"/>
                  </a:lnTo>
                  <a:lnTo>
                    <a:pt x="12053" y="1414"/>
                  </a:lnTo>
                  <a:lnTo>
                    <a:pt x="10317" y="1286"/>
                  </a:lnTo>
                  <a:lnTo>
                    <a:pt x="8581" y="1457"/>
                  </a:lnTo>
                  <a:lnTo>
                    <a:pt x="7038" y="2400"/>
                  </a:lnTo>
                  <a:lnTo>
                    <a:pt x="6653" y="3643"/>
                  </a:lnTo>
                  <a:lnTo>
                    <a:pt x="5399" y="4929"/>
                  </a:lnTo>
                  <a:lnTo>
                    <a:pt x="4917" y="5572"/>
                  </a:lnTo>
                  <a:lnTo>
                    <a:pt x="3567" y="5186"/>
                  </a:lnTo>
                  <a:lnTo>
                    <a:pt x="2218" y="5143"/>
                  </a:lnTo>
                  <a:lnTo>
                    <a:pt x="2410" y="6472"/>
                  </a:lnTo>
                  <a:lnTo>
                    <a:pt x="2121" y="7372"/>
                  </a:lnTo>
                  <a:lnTo>
                    <a:pt x="1350" y="7629"/>
                  </a:lnTo>
                  <a:lnTo>
                    <a:pt x="868" y="8314"/>
                  </a:lnTo>
                  <a:lnTo>
                    <a:pt x="579" y="8614"/>
                  </a:lnTo>
                  <a:lnTo>
                    <a:pt x="0" y="8529"/>
                  </a:lnTo>
                  <a:lnTo>
                    <a:pt x="97" y="9214"/>
                  </a:lnTo>
                  <a:lnTo>
                    <a:pt x="386" y="9728"/>
                  </a:lnTo>
                  <a:lnTo>
                    <a:pt x="1736" y="10329"/>
                  </a:lnTo>
                  <a:lnTo>
                    <a:pt x="2700" y="10457"/>
                  </a:lnTo>
                  <a:lnTo>
                    <a:pt x="3279" y="11271"/>
                  </a:lnTo>
                  <a:lnTo>
                    <a:pt x="3086" y="11657"/>
                  </a:lnTo>
                  <a:lnTo>
                    <a:pt x="4050" y="11357"/>
                  </a:lnTo>
                  <a:lnTo>
                    <a:pt x="4918" y="12214"/>
                  </a:lnTo>
                  <a:lnTo>
                    <a:pt x="5304" y="13157"/>
                  </a:lnTo>
                  <a:lnTo>
                    <a:pt x="5690" y="13971"/>
                  </a:lnTo>
                  <a:lnTo>
                    <a:pt x="4533" y="14314"/>
                  </a:lnTo>
                  <a:lnTo>
                    <a:pt x="4629" y="14914"/>
                  </a:lnTo>
                  <a:lnTo>
                    <a:pt x="6462" y="15257"/>
                  </a:lnTo>
                  <a:lnTo>
                    <a:pt x="7619" y="15086"/>
                  </a:lnTo>
                  <a:lnTo>
                    <a:pt x="9258" y="14614"/>
                  </a:lnTo>
                  <a:lnTo>
                    <a:pt x="10511" y="14400"/>
                  </a:lnTo>
                  <a:lnTo>
                    <a:pt x="10608" y="13543"/>
                  </a:lnTo>
                  <a:lnTo>
                    <a:pt x="11862" y="14057"/>
                  </a:lnTo>
                  <a:lnTo>
                    <a:pt x="12344" y="14443"/>
                  </a:lnTo>
                  <a:lnTo>
                    <a:pt x="12729" y="14829"/>
                  </a:lnTo>
                  <a:lnTo>
                    <a:pt x="13019" y="15771"/>
                  </a:lnTo>
                  <a:lnTo>
                    <a:pt x="14176" y="16800"/>
                  </a:lnTo>
                  <a:lnTo>
                    <a:pt x="14562" y="17486"/>
                  </a:lnTo>
                  <a:lnTo>
                    <a:pt x="15140" y="18257"/>
                  </a:lnTo>
                  <a:lnTo>
                    <a:pt x="15237" y="19200"/>
                  </a:lnTo>
                  <a:lnTo>
                    <a:pt x="15719" y="19972"/>
                  </a:lnTo>
                  <a:lnTo>
                    <a:pt x="14851" y="20571"/>
                  </a:lnTo>
                  <a:lnTo>
                    <a:pt x="14754" y="21300"/>
                  </a:lnTo>
                  <a:lnTo>
                    <a:pt x="15140" y="21600"/>
                  </a:lnTo>
                  <a:lnTo>
                    <a:pt x="15622" y="20957"/>
                  </a:lnTo>
                  <a:lnTo>
                    <a:pt x="16779" y="20357"/>
                  </a:lnTo>
                  <a:lnTo>
                    <a:pt x="17695" y="19575"/>
                  </a:lnTo>
                  <a:lnTo>
                    <a:pt x="17743" y="19029"/>
                  </a:lnTo>
                  <a:lnTo>
                    <a:pt x="17116" y="18386"/>
                  </a:lnTo>
                  <a:lnTo>
                    <a:pt x="17261" y="17614"/>
                  </a:lnTo>
                  <a:lnTo>
                    <a:pt x="17044" y="17229"/>
                  </a:lnTo>
                  <a:lnTo>
                    <a:pt x="16466" y="16811"/>
                  </a:lnTo>
                  <a:lnTo>
                    <a:pt x="15525" y="16554"/>
                  </a:lnTo>
                  <a:lnTo>
                    <a:pt x="14802" y="15814"/>
                  </a:lnTo>
                  <a:lnTo>
                    <a:pt x="16032" y="15461"/>
                  </a:lnTo>
                  <a:lnTo>
                    <a:pt x="15742" y="13629"/>
                  </a:lnTo>
                  <a:lnTo>
                    <a:pt x="14368" y="13339"/>
                  </a:lnTo>
                  <a:lnTo>
                    <a:pt x="13718" y="12150"/>
                  </a:lnTo>
                  <a:lnTo>
                    <a:pt x="12633" y="11571"/>
                  </a:lnTo>
                  <a:lnTo>
                    <a:pt x="13718" y="11121"/>
                  </a:lnTo>
                  <a:lnTo>
                    <a:pt x="14441" y="10446"/>
                  </a:lnTo>
                  <a:lnTo>
                    <a:pt x="16466" y="10414"/>
                  </a:lnTo>
                  <a:lnTo>
                    <a:pt x="17767" y="9804"/>
                  </a:lnTo>
                  <a:lnTo>
                    <a:pt x="19864" y="9300"/>
                  </a:lnTo>
                  <a:lnTo>
                    <a:pt x="19768" y="8786"/>
                  </a:lnTo>
                  <a:lnTo>
                    <a:pt x="20925" y="8700"/>
                  </a:lnTo>
                  <a:lnTo>
                    <a:pt x="21600" y="8229"/>
                  </a:lnTo>
                  <a:lnTo>
                    <a:pt x="19961" y="8229"/>
                  </a:lnTo>
                  <a:lnTo>
                    <a:pt x="17647" y="7243"/>
                  </a:lnTo>
                  <a:lnTo>
                    <a:pt x="17840" y="6600"/>
                  </a:lnTo>
                  <a:lnTo>
                    <a:pt x="17164" y="6171"/>
                  </a:lnTo>
                  <a:lnTo>
                    <a:pt x="16489" y="5057"/>
                  </a:lnTo>
                  <a:lnTo>
                    <a:pt x="13789" y="5228"/>
                  </a:lnTo>
                  <a:lnTo>
                    <a:pt x="13403" y="5271"/>
                  </a:lnTo>
                  <a:lnTo>
                    <a:pt x="13307" y="4672"/>
                  </a:lnTo>
                  <a:lnTo>
                    <a:pt x="13885" y="3986"/>
                  </a:lnTo>
                  <a:lnTo>
                    <a:pt x="14946" y="3300"/>
                  </a:lnTo>
                  <a:lnTo>
                    <a:pt x="15524" y="2829"/>
                  </a:lnTo>
                  <a:lnTo>
                    <a:pt x="15524" y="1586"/>
                  </a:lnTo>
                  <a:lnTo>
                    <a:pt x="15621" y="1029"/>
                  </a:lnTo>
                  <a:lnTo>
                    <a:pt x="14271" y="814"/>
                  </a:lnTo>
                  <a:lnTo>
                    <a:pt x="13982" y="0"/>
                  </a:lnTo>
                  <a:cubicBezTo>
                    <a:pt x="13982" y="0"/>
                    <a:pt x="13306" y="43"/>
                    <a:pt x="13306" y="4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4" name="Shape"/>
            <p:cNvSpPr/>
            <p:nvPr/>
          </p:nvSpPr>
          <p:spPr>
            <a:xfrm>
              <a:off x="13169941" y="6738350"/>
              <a:ext cx="183086" cy="245590"/>
            </a:xfrm>
            <a:custGeom>
              <a:avLst/>
              <a:gdLst/>
              <a:ahLst/>
              <a:cxnLst>
                <a:cxn ang="0">
                  <a:pos x="wd2" y="hd2"/>
                </a:cxn>
                <a:cxn ang="5400000">
                  <a:pos x="wd2" y="hd2"/>
                </a:cxn>
                <a:cxn ang="10800000">
                  <a:pos x="wd2" y="hd2"/>
                </a:cxn>
                <a:cxn ang="16200000">
                  <a:pos x="wd2" y="hd2"/>
                </a:cxn>
              </a:cxnLst>
              <a:rect l="0" t="0" r="r" b="b"/>
              <a:pathLst>
                <a:path w="21600" h="21600" extrusionOk="0">
                  <a:moveTo>
                    <a:pt x="1931" y="0"/>
                  </a:moveTo>
                  <a:lnTo>
                    <a:pt x="1054" y="2488"/>
                  </a:lnTo>
                  <a:lnTo>
                    <a:pt x="351" y="3142"/>
                  </a:lnTo>
                  <a:lnTo>
                    <a:pt x="3161" y="4582"/>
                  </a:lnTo>
                  <a:lnTo>
                    <a:pt x="3688" y="5761"/>
                  </a:lnTo>
                  <a:lnTo>
                    <a:pt x="2107" y="6284"/>
                  </a:lnTo>
                  <a:lnTo>
                    <a:pt x="1054" y="7593"/>
                  </a:lnTo>
                  <a:lnTo>
                    <a:pt x="0" y="7462"/>
                  </a:lnTo>
                  <a:lnTo>
                    <a:pt x="1580" y="9557"/>
                  </a:lnTo>
                  <a:lnTo>
                    <a:pt x="3161" y="9557"/>
                  </a:lnTo>
                  <a:lnTo>
                    <a:pt x="3512" y="11520"/>
                  </a:lnTo>
                  <a:lnTo>
                    <a:pt x="4565" y="13484"/>
                  </a:lnTo>
                  <a:lnTo>
                    <a:pt x="4741" y="16102"/>
                  </a:lnTo>
                  <a:lnTo>
                    <a:pt x="4565" y="18851"/>
                  </a:lnTo>
                  <a:lnTo>
                    <a:pt x="7902" y="18458"/>
                  </a:lnTo>
                  <a:lnTo>
                    <a:pt x="11239" y="17280"/>
                  </a:lnTo>
                  <a:lnTo>
                    <a:pt x="11415" y="15186"/>
                  </a:lnTo>
                  <a:lnTo>
                    <a:pt x="12118" y="16495"/>
                  </a:lnTo>
                  <a:lnTo>
                    <a:pt x="13874" y="15840"/>
                  </a:lnTo>
                  <a:lnTo>
                    <a:pt x="14050" y="14924"/>
                  </a:lnTo>
                  <a:lnTo>
                    <a:pt x="16157" y="14662"/>
                  </a:lnTo>
                  <a:lnTo>
                    <a:pt x="17387" y="16233"/>
                  </a:lnTo>
                  <a:lnTo>
                    <a:pt x="17737" y="18328"/>
                  </a:lnTo>
                  <a:lnTo>
                    <a:pt x="17737" y="20029"/>
                  </a:lnTo>
                  <a:lnTo>
                    <a:pt x="19845" y="21600"/>
                  </a:lnTo>
                  <a:lnTo>
                    <a:pt x="19142" y="19113"/>
                  </a:lnTo>
                  <a:lnTo>
                    <a:pt x="20722" y="19375"/>
                  </a:lnTo>
                  <a:lnTo>
                    <a:pt x="21600" y="16495"/>
                  </a:lnTo>
                  <a:lnTo>
                    <a:pt x="20370" y="12698"/>
                  </a:lnTo>
                  <a:lnTo>
                    <a:pt x="18790" y="10996"/>
                  </a:lnTo>
                  <a:lnTo>
                    <a:pt x="17736" y="13353"/>
                  </a:lnTo>
                  <a:lnTo>
                    <a:pt x="16332" y="13091"/>
                  </a:lnTo>
                  <a:lnTo>
                    <a:pt x="14927" y="12044"/>
                  </a:lnTo>
                  <a:lnTo>
                    <a:pt x="15630" y="9688"/>
                  </a:lnTo>
                  <a:lnTo>
                    <a:pt x="17211" y="9164"/>
                  </a:lnTo>
                  <a:lnTo>
                    <a:pt x="18615" y="8510"/>
                  </a:lnTo>
                  <a:lnTo>
                    <a:pt x="20722" y="5761"/>
                  </a:lnTo>
                  <a:lnTo>
                    <a:pt x="16859" y="5761"/>
                  </a:lnTo>
                  <a:lnTo>
                    <a:pt x="9484" y="5891"/>
                  </a:lnTo>
                  <a:lnTo>
                    <a:pt x="8606" y="4320"/>
                  </a:lnTo>
                  <a:lnTo>
                    <a:pt x="7552" y="1441"/>
                  </a:lnTo>
                  <a:lnTo>
                    <a:pt x="5621" y="2226"/>
                  </a:lnTo>
                  <a:lnTo>
                    <a:pt x="4567" y="655"/>
                  </a:lnTo>
                  <a:lnTo>
                    <a:pt x="3690" y="917"/>
                  </a:lnTo>
                  <a:cubicBezTo>
                    <a:pt x="3690" y="917"/>
                    <a:pt x="1931" y="0"/>
                    <a:pt x="193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5" name="Shape"/>
            <p:cNvSpPr/>
            <p:nvPr/>
          </p:nvSpPr>
          <p:spPr>
            <a:xfrm>
              <a:off x="13214594" y="6675837"/>
              <a:ext cx="119072" cy="65488"/>
            </a:xfrm>
            <a:custGeom>
              <a:avLst/>
              <a:gdLst/>
              <a:ahLst/>
              <a:cxnLst>
                <a:cxn ang="0">
                  <a:pos x="wd2" y="hd2"/>
                </a:cxn>
                <a:cxn ang="5400000">
                  <a:pos x="wd2" y="hd2"/>
                </a:cxn>
                <a:cxn ang="10800000">
                  <a:pos x="wd2" y="hd2"/>
                </a:cxn>
                <a:cxn ang="16200000">
                  <a:pos x="wd2" y="hd2"/>
                </a:cxn>
              </a:cxnLst>
              <a:rect l="0" t="0" r="r" b="b"/>
              <a:pathLst>
                <a:path w="21600" h="21600" extrusionOk="0">
                  <a:moveTo>
                    <a:pt x="271" y="9818"/>
                  </a:moveTo>
                  <a:lnTo>
                    <a:pt x="0" y="16693"/>
                  </a:lnTo>
                  <a:lnTo>
                    <a:pt x="4321" y="18165"/>
                  </a:lnTo>
                  <a:lnTo>
                    <a:pt x="8371" y="21600"/>
                  </a:lnTo>
                  <a:lnTo>
                    <a:pt x="10801" y="18654"/>
                  </a:lnTo>
                  <a:lnTo>
                    <a:pt x="15390" y="19638"/>
                  </a:lnTo>
                  <a:lnTo>
                    <a:pt x="20790" y="19638"/>
                  </a:lnTo>
                  <a:lnTo>
                    <a:pt x="21600" y="12763"/>
                  </a:lnTo>
                  <a:lnTo>
                    <a:pt x="18899" y="9818"/>
                  </a:lnTo>
                  <a:lnTo>
                    <a:pt x="18629" y="4910"/>
                  </a:lnTo>
                  <a:lnTo>
                    <a:pt x="11339" y="0"/>
                  </a:lnTo>
                  <a:lnTo>
                    <a:pt x="6749" y="0"/>
                  </a:lnTo>
                  <a:lnTo>
                    <a:pt x="2970" y="4910"/>
                  </a:lnTo>
                  <a:cubicBezTo>
                    <a:pt x="2970" y="4910"/>
                    <a:pt x="271" y="9818"/>
                    <a:pt x="271" y="981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6" name="Shape"/>
            <p:cNvSpPr/>
            <p:nvPr/>
          </p:nvSpPr>
          <p:spPr>
            <a:xfrm>
              <a:off x="12866305" y="6577601"/>
              <a:ext cx="306621" cy="171172"/>
            </a:xfrm>
            <a:custGeom>
              <a:avLst/>
              <a:gdLst/>
              <a:ahLst/>
              <a:cxnLst>
                <a:cxn ang="0">
                  <a:pos x="wd2" y="hd2"/>
                </a:cxn>
                <a:cxn ang="5400000">
                  <a:pos x="wd2" y="hd2"/>
                </a:cxn>
                <a:cxn ang="10800000">
                  <a:pos x="wd2" y="hd2"/>
                </a:cxn>
                <a:cxn ang="16200000">
                  <a:pos x="wd2" y="hd2"/>
                </a:cxn>
              </a:cxnLst>
              <a:rect l="0" t="0" r="r" b="b"/>
              <a:pathLst>
                <a:path w="21600" h="21600" extrusionOk="0">
                  <a:moveTo>
                    <a:pt x="21600" y="14087"/>
                  </a:moveTo>
                  <a:lnTo>
                    <a:pt x="20866" y="16152"/>
                  </a:lnTo>
                  <a:lnTo>
                    <a:pt x="21390" y="19721"/>
                  </a:lnTo>
                  <a:lnTo>
                    <a:pt x="20341" y="21600"/>
                  </a:lnTo>
                  <a:lnTo>
                    <a:pt x="18978" y="21600"/>
                  </a:lnTo>
                  <a:lnTo>
                    <a:pt x="17196" y="20285"/>
                  </a:lnTo>
                  <a:lnTo>
                    <a:pt x="15937" y="20660"/>
                  </a:lnTo>
                  <a:lnTo>
                    <a:pt x="14470" y="18783"/>
                  </a:lnTo>
                  <a:lnTo>
                    <a:pt x="12268" y="18406"/>
                  </a:lnTo>
                  <a:lnTo>
                    <a:pt x="12268" y="16152"/>
                  </a:lnTo>
                  <a:lnTo>
                    <a:pt x="7759" y="15402"/>
                  </a:lnTo>
                  <a:lnTo>
                    <a:pt x="5977" y="13523"/>
                  </a:lnTo>
                  <a:lnTo>
                    <a:pt x="3565" y="11458"/>
                  </a:lnTo>
                  <a:lnTo>
                    <a:pt x="1573" y="9579"/>
                  </a:lnTo>
                  <a:lnTo>
                    <a:pt x="0" y="7700"/>
                  </a:lnTo>
                  <a:lnTo>
                    <a:pt x="2622" y="0"/>
                  </a:lnTo>
                  <a:lnTo>
                    <a:pt x="4194" y="188"/>
                  </a:lnTo>
                  <a:lnTo>
                    <a:pt x="5243" y="188"/>
                  </a:lnTo>
                  <a:lnTo>
                    <a:pt x="6711" y="2066"/>
                  </a:lnTo>
                  <a:lnTo>
                    <a:pt x="8389" y="3569"/>
                  </a:lnTo>
                  <a:lnTo>
                    <a:pt x="8808" y="4320"/>
                  </a:lnTo>
                  <a:lnTo>
                    <a:pt x="9542" y="6386"/>
                  </a:lnTo>
                  <a:lnTo>
                    <a:pt x="11115" y="5635"/>
                  </a:lnTo>
                  <a:lnTo>
                    <a:pt x="13003" y="6950"/>
                  </a:lnTo>
                  <a:lnTo>
                    <a:pt x="13737" y="8452"/>
                  </a:lnTo>
                  <a:lnTo>
                    <a:pt x="14366" y="9767"/>
                  </a:lnTo>
                  <a:lnTo>
                    <a:pt x="17197" y="9954"/>
                  </a:lnTo>
                  <a:lnTo>
                    <a:pt x="18875" y="13335"/>
                  </a:lnTo>
                  <a:cubicBezTo>
                    <a:pt x="18875" y="13335"/>
                    <a:pt x="21600" y="14087"/>
                    <a:pt x="21600" y="140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7" name="Shape"/>
            <p:cNvSpPr/>
            <p:nvPr/>
          </p:nvSpPr>
          <p:spPr>
            <a:xfrm>
              <a:off x="12401918" y="6345409"/>
              <a:ext cx="1144571" cy="1155009"/>
            </a:xfrm>
            <a:custGeom>
              <a:avLst/>
              <a:gdLst/>
              <a:ahLst/>
              <a:cxnLst>
                <a:cxn ang="0">
                  <a:pos x="wd2" y="hd2"/>
                </a:cxn>
                <a:cxn ang="5400000">
                  <a:pos x="wd2" y="hd2"/>
                </a:cxn>
                <a:cxn ang="10800000">
                  <a:pos x="wd2" y="hd2"/>
                </a:cxn>
                <a:cxn ang="16200000">
                  <a:pos x="wd2" y="hd2"/>
                </a:cxn>
              </a:cxnLst>
              <a:rect l="0" t="0" r="r" b="b"/>
              <a:pathLst>
                <a:path w="21600" h="21600" extrusionOk="0">
                  <a:moveTo>
                    <a:pt x="6853" y="21600"/>
                  </a:moveTo>
                  <a:cubicBezTo>
                    <a:pt x="6994" y="21600"/>
                    <a:pt x="7415" y="21461"/>
                    <a:pt x="7415" y="21461"/>
                  </a:cubicBezTo>
                  <a:lnTo>
                    <a:pt x="7387" y="20988"/>
                  </a:lnTo>
                  <a:lnTo>
                    <a:pt x="7696" y="20876"/>
                  </a:lnTo>
                  <a:lnTo>
                    <a:pt x="8145" y="20821"/>
                  </a:lnTo>
                  <a:lnTo>
                    <a:pt x="7977" y="20570"/>
                  </a:lnTo>
                  <a:lnTo>
                    <a:pt x="8145" y="20125"/>
                  </a:lnTo>
                  <a:lnTo>
                    <a:pt x="8314" y="20180"/>
                  </a:lnTo>
                  <a:lnTo>
                    <a:pt x="8567" y="19791"/>
                  </a:lnTo>
                  <a:lnTo>
                    <a:pt x="8426" y="18872"/>
                  </a:lnTo>
                  <a:lnTo>
                    <a:pt x="8735" y="18399"/>
                  </a:lnTo>
                  <a:lnTo>
                    <a:pt x="9016" y="17982"/>
                  </a:lnTo>
                  <a:lnTo>
                    <a:pt x="8848" y="17230"/>
                  </a:lnTo>
                  <a:lnTo>
                    <a:pt x="8707" y="16785"/>
                  </a:lnTo>
                  <a:lnTo>
                    <a:pt x="8988" y="15950"/>
                  </a:lnTo>
                  <a:lnTo>
                    <a:pt x="9325" y="16089"/>
                  </a:lnTo>
                  <a:lnTo>
                    <a:pt x="9719" y="15616"/>
                  </a:lnTo>
                  <a:lnTo>
                    <a:pt x="10224" y="15616"/>
                  </a:lnTo>
                  <a:lnTo>
                    <a:pt x="10449" y="15281"/>
                  </a:lnTo>
                  <a:lnTo>
                    <a:pt x="10449" y="14892"/>
                  </a:lnTo>
                  <a:lnTo>
                    <a:pt x="10758" y="14641"/>
                  </a:lnTo>
                  <a:lnTo>
                    <a:pt x="11488" y="14140"/>
                  </a:lnTo>
                  <a:lnTo>
                    <a:pt x="12134" y="13806"/>
                  </a:lnTo>
                  <a:lnTo>
                    <a:pt x="12443" y="13082"/>
                  </a:lnTo>
                  <a:lnTo>
                    <a:pt x="12611" y="12943"/>
                  </a:lnTo>
                  <a:lnTo>
                    <a:pt x="12808" y="13055"/>
                  </a:lnTo>
                  <a:lnTo>
                    <a:pt x="13510" y="12832"/>
                  </a:lnTo>
                  <a:lnTo>
                    <a:pt x="13847" y="12331"/>
                  </a:lnTo>
                  <a:lnTo>
                    <a:pt x="13847" y="11746"/>
                  </a:lnTo>
                  <a:lnTo>
                    <a:pt x="14325" y="11496"/>
                  </a:lnTo>
                  <a:lnTo>
                    <a:pt x="14606" y="10828"/>
                  </a:lnTo>
                  <a:lnTo>
                    <a:pt x="14690" y="11301"/>
                  </a:lnTo>
                  <a:lnTo>
                    <a:pt x="14830" y="11524"/>
                  </a:lnTo>
                  <a:lnTo>
                    <a:pt x="15308" y="11496"/>
                  </a:lnTo>
                  <a:lnTo>
                    <a:pt x="15336" y="10689"/>
                  </a:lnTo>
                  <a:lnTo>
                    <a:pt x="15139" y="10021"/>
                  </a:lnTo>
                  <a:lnTo>
                    <a:pt x="15083" y="9520"/>
                  </a:lnTo>
                  <a:lnTo>
                    <a:pt x="14830" y="9520"/>
                  </a:lnTo>
                  <a:lnTo>
                    <a:pt x="14578" y="9074"/>
                  </a:lnTo>
                  <a:lnTo>
                    <a:pt x="14746" y="9102"/>
                  </a:lnTo>
                  <a:lnTo>
                    <a:pt x="14915" y="8824"/>
                  </a:lnTo>
                  <a:lnTo>
                    <a:pt x="15168" y="8712"/>
                  </a:lnTo>
                  <a:lnTo>
                    <a:pt x="15083" y="8462"/>
                  </a:lnTo>
                  <a:lnTo>
                    <a:pt x="14634" y="8156"/>
                  </a:lnTo>
                  <a:lnTo>
                    <a:pt x="14746" y="8017"/>
                  </a:lnTo>
                  <a:lnTo>
                    <a:pt x="14859" y="7543"/>
                  </a:lnTo>
                  <a:lnTo>
                    <a:pt x="15168" y="7682"/>
                  </a:lnTo>
                  <a:lnTo>
                    <a:pt x="15308" y="7627"/>
                  </a:lnTo>
                  <a:lnTo>
                    <a:pt x="15476" y="7961"/>
                  </a:lnTo>
                  <a:lnTo>
                    <a:pt x="15785" y="7794"/>
                  </a:lnTo>
                  <a:lnTo>
                    <a:pt x="16094" y="8740"/>
                  </a:lnTo>
                  <a:lnTo>
                    <a:pt x="17892" y="8712"/>
                  </a:lnTo>
                  <a:lnTo>
                    <a:pt x="17555" y="9297"/>
                  </a:lnTo>
                  <a:lnTo>
                    <a:pt x="17078" y="9548"/>
                  </a:lnTo>
                  <a:lnTo>
                    <a:pt x="16965" y="10049"/>
                  </a:lnTo>
                  <a:lnTo>
                    <a:pt x="17415" y="10327"/>
                  </a:lnTo>
                  <a:lnTo>
                    <a:pt x="17667" y="9798"/>
                  </a:lnTo>
                  <a:lnTo>
                    <a:pt x="17892" y="10271"/>
                  </a:lnTo>
                  <a:lnTo>
                    <a:pt x="18032" y="10995"/>
                  </a:lnTo>
                  <a:lnTo>
                    <a:pt x="18341" y="10884"/>
                  </a:lnTo>
                  <a:lnTo>
                    <a:pt x="18426" y="10299"/>
                  </a:lnTo>
                  <a:lnTo>
                    <a:pt x="18370" y="9436"/>
                  </a:lnTo>
                  <a:lnTo>
                    <a:pt x="18763" y="9464"/>
                  </a:lnTo>
                  <a:lnTo>
                    <a:pt x="19128" y="9659"/>
                  </a:lnTo>
                  <a:lnTo>
                    <a:pt x="19662" y="8462"/>
                  </a:lnTo>
                  <a:lnTo>
                    <a:pt x="19774" y="7655"/>
                  </a:lnTo>
                  <a:lnTo>
                    <a:pt x="20224" y="7042"/>
                  </a:lnTo>
                  <a:lnTo>
                    <a:pt x="20729" y="6931"/>
                  </a:lnTo>
                  <a:lnTo>
                    <a:pt x="21235" y="7014"/>
                  </a:lnTo>
                  <a:lnTo>
                    <a:pt x="20982" y="6653"/>
                  </a:lnTo>
                  <a:lnTo>
                    <a:pt x="21600" y="6124"/>
                  </a:lnTo>
                  <a:lnTo>
                    <a:pt x="21010" y="6124"/>
                  </a:lnTo>
                  <a:lnTo>
                    <a:pt x="20589" y="5929"/>
                  </a:lnTo>
                  <a:lnTo>
                    <a:pt x="20448" y="5233"/>
                  </a:lnTo>
                  <a:lnTo>
                    <a:pt x="19915" y="5233"/>
                  </a:lnTo>
                  <a:lnTo>
                    <a:pt x="19718" y="5372"/>
                  </a:lnTo>
                  <a:lnTo>
                    <a:pt x="18819" y="5539"/>
                  </a:lnTo>
                  <a:lnTo>
                    <a:pt x="18426" y="6012"/>
                  </a:lnTo>
                  <a:lnTo>
                    <a:pt x="17920" y="6402"/>
                  </a:lnTo>
                  <a:lnTo>
                    <a:pt x="17583" y="6513"/>
                  </a:lnTo>
                  <a:lnTo>
                    <a:pt x="17274" y="6458"/>
                  </a:lnTo>
                  <a:lnTo>
                    <a:pt x="17303" y="6736"/>
                  </a:lnTo>
                  <a:lnTo>
                    <a:pt x="17583" y="6903"/>
                  </a:lnTo>
                  <a:lnTo>
                    <a:pt x="17499" y="7293"/>
                  </a:lnTo>
                  <a:lnTo>
                    <a:pt x="16460" y="7237"/>
                  </a:lnTo>
                  <a:lnTo>
                    <a:pt x="16207" y="7404"/>
                  </a:lnTo>
                  <a:lnTo>
                    <a:pt x="15786" y="7209"/>
                  </a:lnTo>
                  <a:lnTo>
                    <a:pt x="15336" y="7126"/>
                  </a:lnTo>
                  <a:lnTo>
                    <a:pt x="15364" y="6736"/>
                  </a:lnTo>
                  <a:lnTo>
                    <a:pt x="15280" y="6374"/>
                  </a:lnTo>
                  <a:lnTo>
                    <a:pt x="14634" y="6513"/>
                  </a:lnTo>
                  <a:lnTo>
                    <a:pt x="14437" y="6820"/>
                  </a:lnTo>
                  <a:lnTo>
                    <a:pt x="14550" y="7237"/>
                  </a:lnTo>
                  <a:lnTo>
                    <a:pt x="14297" y="7627"/>
                  </a:lnTo>
                  <a:lnTo>
                    <a:pt x="13932" y="7627"/>
                  </a:lnTo>
                  <a:lnTo>
                    <a:pt x="13454" y="7432"/>
                  </a:lnTo>
                  <a:lnTo>
                    <a:pt x="13117" y="7488"/>
                  </a:lnTo>
                  <a:lnTo>
                    <a:pt x="12724" y="7209"/>
                  </a:lnTo>
                  <a:lnTo>
                    <a:pt x="12134" y="7154"/>
                  </a:lnTo>
                  <a:lnTo>
                    <a:pt x="12134" y="6875"/>
                  </a:lnTo>
                  <a:lnTo>
                    <a:pt x="10926" y="6708"/>
                  </a:lnTo>
                  <a:lnTo>
                    <a:pt x="10449" y="6430"/>
                  </a:lnTo>
                  <a:lnTo>
                    <a:pt x="8848" y="5567"/>
                  </a:lnTo>
                  <a:lnTo>
                    <a:pt x="9550" y="4426"/>
                  </a:lnTo>
                  <a:lnTo>
                    <a:pt x="8988" y="4036"/>
                  </a:lnTo>
                  <a:lnTo>
                    <a:pt x="8651" y="3869"/>
                  </a:lnTo>
                  <a:lnTo>
                    <a:pt x="8567" y="3591"/>
                  </a:lnTo>
                  <a:lnTo>
                    <a:pt x="8202" y="3563"/>
                  </a:lnTo>
                  <a:lnTo>
                    <a:pt x="7949" y="3062"/>
                  </a:lnTo>
                  <a:lnTo>
                    <a:pt x="7668" y="2811"/>
                  </a:lnTo>
                  <a:lnTo>
                    <a:pt x="7612" y="2589"/>
                  </a:lnTo>
                  <a:lnTo>
                    <a:pt x="8146" y="2672"/>
                  </a:lnTo>
                  <a:lnTo>
                    <a:pt x="8230" y="2004"/>
                  </a:lnTo>
                  <a:lnTo>
                    <a:pt x="7696" y="1475"/>
                  </a:lnTo>
                  <a:lnTo>
                    <a:pt x="7724" y="946"/>
                  </a:lnTo>
                  <a:lnTo>
                    <a:pt x="7415" y="557"/>
                  </a:lnTo>
                  <a:lnTo>
                    <a:pt x="7149" y="0"/>
                  </a:lnTo>
                  <a:lnTo>
                    <a:pt x="6629" y="42"/>
                  </a:lnTo>
                  <a:lnTo>
                    <a:pt x="6713" y="348"/>
                  </a:lnTo>
                  <a:lnTo>
                    <a:pt x="6039" y="654"/>
                  </a:lnTo>
                  <a:lnTo>
                    <a:pt x="5632" y="807"/>
                  </a:lnTo>
                  <a:lnTo>
                    <a:pt x="4916" y="793"/>
                  </a:lnTo>
                  <a:lnTo>
                    <a:pt x="4508" y="612"/>
                  </a:lnTo>
                  <a:lnTo>
                    <a:pt x="4298" y="919"/>
                  </a:lnTo>
                  <a:lnTo>
                    <a:pt x="4326" y="1573"/>
                  </a:lnTo>
                  <a:lnTo>
                    <a:pt x="4466" y="2157"/>
                  </a:lnTo>
                  <a:lnTo>
                    <a:pt x="4972" y="2408"/>
                  </a:lnTo>
                  <a:lnTo>
                    <a:pt x="5182" y="2617"/>
                  </a:lnTo>
                  <a:lnTo>
                    <a:pt x="5239" y="2937"/>
                  </a:lnTo>
                  <a:lnTo>
                    <a:pt x="4972" y="3145"/>
                  </a:lnTo>
                  <a:cubicBezTo>
                    <a:pt x="4972" y="3145"/>
                    <a:pt x="4677" y="3174"/>
                    <a:pt x="4691" y="3243"/>
                  </a:cubicBezTo>
                  <a:cubicBezTo>
                    <a:pt x="4705" y="3312"/>
                    <a:pt x="4705" y="3758"/>
                    <a:pt x="4705" y="3758"/>
                  </a:cubicBezTo>
                  <a:lnTo>
                    <a:pt x="4312" y="4106"/>
                  </a:lnTo>
                  <a:lnTo>
                    <a:pt x="4312" y="4454"/>
                  </a:lnTo>
                  <a:lnTo>
                    <a:pt x="3806" y="4913"/>
                  </a:lnTo>
                  <a:lnTo>
                    <a:pt x="3651" y="5358"/>
                  </a:lnTo>
                  <a:lnTo>
                    <a:pt x="3019" y="5901"/>
                  </a:lnTo>
                  <a:lnTo>
                    <a:pt x="2795" y="6263"/>
                  </a:lnTo>
                  <a:lnTo>
                    <a:pt x="1994" y="6541"/>
                  </a:lnTo>
                  <a:lnTo>
                    <a:pt x="1685" y="6263"/>
                  </a:lnTo>
                  <a:lnTo>
                    <a:pt x="1292" y="6625"/>
                  </a:lnTo>
                  <a:lnTo>
                    <a:pt x="1095" y="7154"/>
                  </a:lnTo>
                  <a:lnTo>
                    <a:pt x="1489" y="7627"/>
                  </a:lnTo>
                  <a:lnTo>
                    <a:pt x="1517" y="8100"/>
                  </a:lnTo>
                  <a:lnTo>
                    <a:pt x="1882" y="8295"/>
                  </a:lnTo>
                  <a:lnTo>
                    <a:pt x="2107" y="8907"/>
                  </a:lnTo>
                  <a:lnTo>
                    <a:pt x="2079" y="9297"/>
                  </a:lnTo>
                  <a:lnTo>
                    <a:pt x="1713" y="9492"/>
                  </a:lnTo>
                  <a:lnTo>
                    <a:pt x="1573" y="9381"/>
                  </a:lnTo>
                  <a:lnTo>
                    <a:pt x="843" y="9381"/>
                  </a:lnTo>
                  <a:lnTo>
                    <a:pt x="421" y="9436"/>
                  </a:lnTo>
                  <a:lnTo>
                    <a:pt x="0" y="9937"/>
                  </a:lnTo>
                  <a:lnTo>
                    <a:pt x="421" y="10327"/>
                  </a:lnTo>
                  <a:lnTo>
                    <a:pt x="702" y="10577"/>
                  </a:lnTo>
                  <a:lnTo>
                    <a:pt x="1405" y="10577"/>
                  </a:lnTo>
                  <a:lnTo>
                    <a:pt x="1517" y="10605"/>
                  </a:lnTo>
                  <a:lnTo>
                    <a:pt x="1405" y="10800"/>
                  </a:lnTo>
                  <a:lnTo>
                    <a:pt x="955" y="11023"/>
                  </a:lnTo>
                  <a:lnTo>
                    <a:pt x="590" y="10939"/>
                  </a:lnTo>
                  <a:lnTo>
                    <a:pt x="871" y="11468"/>
                  </a:lnTo>
                  <a:lnTo>
                    <a:pt x="1348" y="11747"/>
                  </a:lnTo>
                  <a:lnTo>
                    <a:pt x="1573" y="12081"/>
                  </a:lnTo>
                  <a:lnTo>
                    <a:pt x="2191" y="12248"/>
                  </a:lnTo>
                  <a:lnTo>
                    <a:pt x="2753" y="12025"/>
                  </a:lnTo>
                  <a:lnTo>
                    <a:pt x="3005" y="11607"/>
                  </a:lnTo>
                  <a:lnTo>
                    <a:pt x="3034" y="11078"/>
                  </a:lnTo>
                  <a:lnTo>
                    <a:pt x="3343" y="11078"/>
                  </a:lnTo>
                  <a:lnTo>
                    <a:pt x="3202" y="11385"/>
                  </a:lnTo>
                  <a:lnTo>
                    <a:pt x="3315" y="11774"/>
                  </a:lnTo>
                  <a:lnTo>
                    <a:pt x="3427" y="12275"/>
                  </a:lnTo>
                  <a:lnTo>
                    <a:pt x="3315" y="12776"/>
                  </a:lnTo>
                  <a:lnTo>
                    <a:pt x="3371" y="13417"/>
                  </a:lnTo>
                  <a:lnTo>
                    <a:pt x="3427" y="13973"/>
                  </a:lnTo>
                  <a:lnTo>
                    <a:pt x="3511" y="14391"/>
                  </a:lnTo>
                  <a:lnTo>
                    <a:pt x="3820" y="14614"/>
                  </a:lnTo>
                  <a:lnTo>
                    <a:pt x="3708" y="15310"/>
                  </a:lnTo>
                  <a:cubicBezTo>
                    <a:pt x="3708" y="15310"/>
                    <a:pt x="3792" y="15588"/>
                    <a:pt x="3820" y="15671"/>
                  </a:cubicBezTo>
                  <a:cubicBezTo>
                    <a:pt x="3848" y="15755"/>
                    <a:pt x="4213" y="16200"/>
                    <a:pt x="4213" y="16200"/>
                  </a:cubicBezTo>
                  <a:lnTo>
                    <a:pt x="4382" y="16701"/>
                  </a:lnTo>
                  <a:cubicBezTo>
                    <a:pt x="4382" y="16701"/>
                    <a:pt x="4466" y="17063"/>
                    <a:pt x="4522" y="17147"/>
                  </a:cubicBezTo>
                  <a:cubicBezTo>
                    <a:pt x="4578" y="17230"/>
                    <a:pt x="4803" y="17648"/>
                    <a:pt x="4803" y="17648"/>
                  </a:cubicBezTo>
                  <a:lnTo>
                    <a:pt x="4943" y="18121"/>
                  </a:lnTo>
                  <a:lnTo>
                    <a:pt x="5000" y="18427"/>
                  </a:lnTo>
                  <a:lnTo>
                    <a:pt x="5449" y="19151"/>
                  </a:lnTo>
                  <a:lnTo>
                    <a:pt x="5618" y="19513"/>
                  </a:lnTo>
                  <a:lnTo>
                    <a:pt x="5814" y="20153"/>
                  </a:lnTo>
                  <a:lnTo>
                    <a:pt x="5899" y="20654"/>
                  </a:lnTo>
                  <a:lnTo>
                    <a:pt x="6264" y="21183"/>
                  </a:lnTo>
                  <a:lnTo>
                    <a:pt x="6432" y="21378"/>
                  </a:lnTo>
                  <a:lnTo>
                    <a:pt x="6685" y="21517"/>
                  </a:lnTo>
                  <a:cubicBezTo>
                    <a:pt x="6685" y="21517"/>
                    <a:pt x="6853" y="21600"/>
                    <a:pt x="6853"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8" name="Shape"/>
            <p:cNvSpPr/>
            <p:nvPr/>
          </p:nvSpPr>
          <p:spPr>
            <a:xfrm>
              <a:off x="12848443" y="7434929"/>
              <a:ext cx="84832" cy="144381"/>
            </a:xfrm>
            <a:custGeom>
              <a:avLst/>
              <a:gdLst/>
              <a:ahLst/>
              <a:cxnLst>
                <a:cxn ang="0">
                  <a:pos x="wd2" y="hd2"/>
                </a:cxn>
                <a:cxn ang="5400000">
                  <a:pos x="wd2" y="hd2"/>
                </a:cxn>
                <a:cxn ang="10800000">
                  <a:pos x="wd2" y="hd2"/>
                </a:cxn>
                <a:cxn ang="16200000">
                  <a:pos x="wd2" y="hd2"/>
                </a:cxn>
              </a:cxnLst>
              <a:rect l="0" t="0" r="r" b="b"/>
              <a:pathLst>
                <a:path w="21600" h="21600" extrusionOk="0">
                  <a:moveTo>
                    <a:pt x="3411" y="0"/>
                  </a:moveTo>
                  <a:lnTo>
                    <a:pt x="2654" y="6012"/>
                  </a:lnTo>
                  <a:lnTo>
                    <a:pt x="0" y="10020"/>
                  </a:lnTo>
                  <a:lnTo>
                    <a:pt x="1517" y="15143"/>
                  </a:lnTo>
                  <a:lnTo>
                    <a:pt x="2274" y="19819"/>
                  </a:lnTo>
                  <a:lnTo>
                    <a:pt x="4168" y="21600"/>
                  </a:lnTo>
                  <a:lnTo>
                    <a:pt x="15158" y="20932"/>
                  </a:lnTo>
                  <a:lnTo>
                    <a:pt x="20463" y="18705"/>
                  </a:lnTo>
                  <a:lnTo>
                    <a:pt x="21600" y="12471"/>
                  </a:lnTo>
                  <a:lnTo>
                    <a:pt x="17052" y="10244"/>
                  </a:lnTo>
                  <a:lnTo>
                    <a:pt x="15535" y="7571"/>
                  </a:lnTo>
                  <a:lnTo>
                    <a:pt x="11745" y="4454"/>
                  </a:lnTo>
                  <a:lnTo>
                    <a:pt x="9471" y="2227"/>
                  </a:lnTo>
                  <a:lnTo>
                    <a:pt x="5680" y="1114"/>
                  </a:lnTo>
                  <a:cubicBezTo>
                    <a:pt x="5680" y="1114"/>
                    <a:pt x="3411" y="0"/>
                    <a:pt x="341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79" name="Shape"/>
            <p:cNvSpPr/>
            <p:nvPr/>
          </p:nvSpPr>
          <p:spPr>
            <a:xfrm>
              <a:off x="12589459" y="7684983"/>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0" name="Shape"/>
            <p:cNvSpPr/>
            <p:nvPr/>
          </p:nvSpPr>
          <p:spPr>
            <a:xfrm>
              <a:off x="12580528" y="7622471"/>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1" name="Shape"/>
            <p:cNvSpPr/>
            <p:nvPr/>
          </p:nvSpPr>
          <p:spPr>
            <a:xfrm>
              <a:off x="12571597" y="755995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2" name="Shape"/>
            <p:cNvSpPr/>
            <p:nvPr/>
          </p:nvSpPr>
          <p:spPr>
            <a:xfrm>
              <a:off x="12580528" y="7765358"/>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3" name="Shape"/>
            <p:cNvSpPr/>
            <p:nvPr/>
          </p:nvSpPr>
          <p:spPr>
            <a:xfrm>
              <a:off x="12125073" y="6265034"/>
              <a:ext cx="651945" cy="607275"/>
            </a:xfrm>
            <a:custGeom>
              <a:avLst/>
              <a:gdLst/>
              <a:ahLst/>
              <a:cxnLst>
                <a:cxn ang="0">
                  <a:pos x="wd2" y="hd2"/>
                </a:cxn>
                <a:cxn ang="5400000">
                  <a:pos x="wd2" y="hd2"/>
                </a:cxn>
                <a:cxn ang="10800000">
                  <a:pos x="wd2" y="hd2"/>
                </a:cxn>
                <a:cxn ang="16200000">
                  <a:pos x="wd2" y="hd2"/>
                </a:cxn>
              </a:cxnLst>
              <a:rect l="0" t="0" r="r" b="b"/>
              <a:pathLst>
                <a:path w="21600" h="21600" extrusionOk="0">
                  <a:moveTo>
                    <a:pt x="9172" y="21600"/>
                  </a:moveTo>
                  <a:lnTo>
                    <a:pt x="8383" y="21282"/>
                  </a:lnTo>
                  <a:lnTo>
                    <a:pt x="7890" y="20435"/>
                  </a:lnTo>
                  <a:lnTo>
                    <a:pt x="7298" y="19165"/>
                  </a:lnTo>
                  <a:lnTo>
                    <a:pt x="6706" y="19165"/>
                  </a:lnTo>
                  <a:lnTo>
                    <a:pt x="5424" y="19271"/>
                  </a:lnTo>
                  <a:lnTo>
                    <a:pt x="4635" y="19271"/>
                  </a:lnTo>
                  <a:lnTo>
                    <a:pt x="3452" y="19059"/>
                  </a:lnTo>
                  <a:lnTo>
                    <a:pt x="1775" y="19376"/>
                  </a:lnTo>
                  <a:lnTo>
                    <a:pt x="887" y="19482"/>
                  </a:lnTo>
                  <a:lnTo>
                    <a:pt x="789" y="18953"/>
                  </a:lnTo>
                  <a:lnTo>
                    <a:pt x="986" y="17576"/>
                  </a:lnTo>
                  <a:lnTo>
                    <a:pt x="1775" y="17047"/>
                  </a:lnTo>
                  <a:lnTo>
                    <a:pt x="2466" y="16412"/>
                  </a:lnTo>
                  <a:lnTo>
                    <a:pt x="2761" y="15988"/>
                  </a:lnTo>
                  <a:lnTo>
                    <a:pt x="2367" y="15882"/>
                  </a:lnTo>
                  <a:lnTo>
                    <a:pt x="2269" y="14929"/>
                  </a:lnTo>
                  <a:lnTo>
                    <a:pt x="1479" y="13871"/>
                  </a:lnTo>
                  <a:lnTo>
                    <a:pt x="0" y="12071"/>
                  </a:lnTo>
                  <a:lnTo>
                    <a:pt x="1381" y="12812"/>
                  </a:lnTo>
                  <a:lnTo>
                    <a:pt x="2367" y="12812"/>
                  </a:lnTo>
                  <a:lnTo>
                    <a:pt x="3156" y="12706"/>
                  </a:lnTo>
                  <a:lnTo>
                    <a:pt x="4537" y="12812"/>
                  </a:lnTo>
                  <a:lnTo>
                    <a:pt x="6016" y="12176"/>
                  </a:lnTo>
                  <a:lnTo>
                    <a:pt x="6707" y="12071"/>
                  </a:lnTo>
                  <a:lnTo>
                    <a:pt x="7496" y="9529"/>
                  </a:lnTo>
                  <a:lnTo>
                    <a:pt x="8482" y="9424"/>
                  </a:lnTo>
                  <a:lnTo>
                    <a:pt x="9271" y="8788"/>
                  </a:lnTo>
                  <a:lnTo>
                    <a:pt x="9961" y="8788"/>
                  </a:lnTo>
                  <a:lnTo>
                    <a:pt x="10159" y="9212"/>
                  </a:lnTo>
                  <a:lnTo>
                    <a:pt x="11046" y="6882"/>
                  </a:lnTo>
                  <a:lnTo>
                    <a:pt x="11934" y="6671"/>
                  </a:lnTo>
                  <a:lnTo>
                    <a:pt x="11737" y="4977"/>
                  </a:lnTo>
                  <a:lnTo>
                    <a:pt x="13118" y="4871"/>
                  </a:lnTo>
                  <a:lnTo>
                    <a:pt x="13118" y="4236"/>
                  </a:lnTo>
                  <a:lnTo>
                    <a:pt x="13611" y="3283"/>
                  </a:lnTo>
                  <a:lnTo>
                    <a:pt x="13709" y="2118"/>
                  </a:lnTo>
                  <a:lnTo>
                    <a:pt x="13611" y="1165"/>
                  </a:lnTo>
                  <a:lnTo>
                    <a:pt x="14696" y="635"/>
                  </a:lnTo>
                  <a:lnTo>
                    <a:pt x="16077" y="0"/>
                  </a:lnTo>
                  <a:lnTo>
                    <a:pt x="17063" y="423"/>
                  </a:lnTo>
                  <a:lnTo>
                    <a:pt x="17704" y="53"/>
                  </a:lnTo>
                  <a:lnTo>
                    <a:pt x="18740" y="106"/>
                  </a:lnTo>
                  <a:lnTo>
                    <a:pt x="20071" y="1853"/>
                  </a:lnTo>
                  <a:lnTo>
                    <a:pt x="21008" y="2065"/>
                  </a:lnTo>
                  <a:lnTo>
                    <a:pt x="21600" y="2647"/>
                  </a:lnTo>
                  <a:lnTo>
                    <a:pt x="20811" y="2779"/>
                  </a:lnTo>
                  <a:lnTo>
                    <a:pt x="20959" y="3362"/>
                  </a:lnTo>
                  <a:lnTo>
                    <a:pt x="19060" y="4235"/>
                  </a:lnTo>
                  <a:lnTo>
                    <a:pt x="17803" y="4209"/>
                  </a:lnTo>
                  <a:lnTo>
                    <a:pt x="17088" y="3865"/>
                  </a:lnTo>
                  <a:lnTo>
                    <a:pt x="16718" y="4447"/>
                  </a:lnTo>
                  <a:lnTo>
                    <a:pt x="16767" y="5691"/>
                  </a:lnTo>
                  <a:lnTo>
                    <a:pt x="17014" y="6803"/>
                  </a:lnTo>
                  <a:lnTo>
                    <a:pt x="17901" y="7280"/>
                  </a:lnTo>
                  <a:lnTo>
                    <a:pt x="18148" y="7677"/>
                  </a:lnTo>
                  <a:lnTo>
                    <a:pt x="18370" y="8286"/>
                  </a:lnTo>
                  <a:lnTo>
                    <a:pt x="17901" y="8683"/>
                  </a:lnTo>
                  <a:lnTo>
                    <a:pt x="17408" y="8868"/>
                  </a:lnTo>
                  <a:lnTo>
                    <a:pt x="17433" y="9847"/>
                  </a:lnTo>
                  <a:lnTo>
                    <a:pt x="16742" y="10509"/>
                  </a:lnTo>
                  <a:lnTo>
                    <a:pt x="16742" y="11171"/>
                  </a:lnTo>
                  <a:lnTo>
                    <a:pt x="15731" y="12071"/>
                  </a:lnTo>
                  <a:lnTo>
                    <a:pt x="15435" y="12918"/>
                  </a:lnTo>
                  <a:lnTo>
                    <a:pt x="14350" y="13977"/>
                  </a:lnTo>
                  <a:lnTo>
                    <a:pt x="13956" y="14665"/>
                  </a:lnTo>
                  <a:lnTo>
                    <a:pt x="12674" y="15142"/>
                  </a:lnTo>
                  <a:lnTo>
                    <a:pt x="12131" y="14612"/>
                  </a:lnTo>
                  <a:lnTo>
                    <a:pt x="11441" y="15300"/>
                  </a:lnTo>
                  <a:lnTo>
                    <a:pt x="10997" y="16465"/>
                  </a:lnTo>
                  <a:lnTo>
                    <a:pt x="11786" y="17206"/>
                  </a:lnTo>
                  <a:lnTo>
                    <a:pt x="11836" y="18265"/>
                  </a:lnTo>
                  <a:lnTo>
                    <a:pt x="12477" y="18477"/>
                  </a:lnTo>
                  <a:lnTo>
                    <a:pt x="12871" y="19641"/>
                  </a:lnTo>
                  <a:lnTo>
                    <a:pt x="12822" y="20383"/>
                  </a:lnTo>
                  <a:lnTo>
                    <a:pt x="12181" y="20753"/>
                  </a:lnTo>
                  <a:lnTo>
                    <a:pt x="11688" y="20594"/>
                  </a:lnTo>
                  <a:lnTo>
                    <a:pt x="9912" y="20647"/>
                  </a:lnTo>
                  <a:cubicBezTo>
                    <a:pt x="9912" y="20647"/>
                    <a:pt x="9172" y="21600"/>
                    <a:pt x="917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4" name="Shape"/>
            <p:cNvSpPr/>
            <p:nvPr/>
          </p:nvSpPr>
          <p:spPr>
            <a:xfrm>
              <a:off x="12107212" y="6202521"/>
              <a:ext cx="553692" cy="422717"/>
            </a:xfrm>
            <a:custGeom>
              <a:avLst/>
              <a:gdLst/>
              <a:ahLst/>
              <a:cxnLst>
                <a:cxn ang="0">
                  <a:pos x="wd2" y="hd2"/>
                </a:cxn>
                <a:cxn ang="5400000">
                  <a:pos x="wd2" y="hd2"/>
                </a:cxn>
                <a:cxn ang="10800000">
                  <a:pos x="wd2" y="hd2"/>
                </a:cxn>
                <a:cxn ang="16200000">
                  <a:pos x="wd2" y="hd2"/>
                </a:cxn>
              </a:cxnLst>
              <a:rect l="0" t="0" r="r" b="b"/>
              <a:pathLst>
                <a:path w="21600" h="21600" extrusionOk="0">
                  <a:moveTo>
                    <a:pt x="929" y="20916"/>
                  </a:moveTo>
                  <a:lnTo>
                    <a:pt x="871" y="20003"/>
                  </a:lnTo>
                  <a:lnTo>
                    <a:pt x="1684" y="18482"/>
                  </a:lnTo>
                  <a:lnTo>
                    <a:pt x="1800" y="16809"/>
                  </a:lnTo>
                  <a:lnTo>
                    <a:pt x="813" y="16505"/>
                  </a:lnTo>
                  <a:lnTo>
                    <a:pt x="523" y="13919"/>
                  </a:lnTo>
                  <a:lnTo>
                    <a:pt x="116" y="12778"/>
                  </a:lnTo>
                  <a:lnTo>
                    <a:pt x="348" y="11713"/>
                  </a:lnTo>
                  <a:lnTo>
                    <a:pt x="0" y="11257"/>
                  </a:lnTo>
                  <a:lnTo>
                    <a:pt x="116" y="9964"/>
                  </a:lnTo>
                  <a:lnTo>
                    <a:pt x="580" y="8519"/>
                  </a:lnTo>
                  <a:lnTo>
                    <a:pt x="1103" y="6617"/>
                  </a:lnTo>
                  <a:lnTo>
                    <a:pt x="1800" y="6997"/>
                  </a:lnTo>
                  <a:lnTo>
                    <a:pt x="2613" y="7149"/>
                  </a:lnTo>
                  <a:lnTo>
                    <a:pt x="2845" y="7606"/>
                  </a:lnTo>
                  <a:lnTo>
                    <a:pt x="3658" y="7226"/>
                  </a:lnTo>
                  <a:lnTo>
                    <a:pt x="4122" y="5705"/>
                  </a:lnTo>
                  <a:lnTo>
                    <a:pt x="5806" y="5020"/>
                  </a:lnTo>
                  <a:lnTo>
                    <a:pt x="6387" y="3575"/>
                  </a:lnTo>
                  <a:lnTo>
                    <a:pt x="6735" y="2662"/>
                  </a:lnTo>
                  <a:lnTo>
                    <a:pt x="7490" y="2586"/>
                  </a:lnTo>
                  <a:lnTo>
                    <a:pt x="8303" y="2358"/>
                  </a:lnTo>
                  <a:lnTo>
                    <a:pt x="9058" y="2434"/>
                  </a:lnTo>
                  <a:lnTo>
                    <a:pt x="9987" y="2586"/>
                  </a:lnTo>
                  <a:lnTo>
                    <a:pt x="11032" y="2966"/>
                  </a:lnTo>
                  <a:lnTo>
                    <a:pt x="12542" y="2890"/>
                  </a:lnTo>
                  <a:lnTo>
                    <a:pt x="12948" y="2966"/>
                  </a:lnTo>
                  <a:lnTo>
                    <a:pt x="13645" y="2053"/>
                  </a:lnTo>
                  <a:lnTo>
                    <a:pt x="14342" y="1825"/>
                  </a:lnTo>
                  <a:lnTo>
                    <a:pt x="15213" y="0"/>
                  </a:lnTo>
                  <a:lnTo>
                    <a:pt x="15851" y="76"/>
                  </a:lnTo>
                  <a:lnTo>
                    <a:pt x="16084" y="1141"/>
                  </a:lnTo>
                  <a:lnTo>
                    <a:pt x="16374" y="1217"/>
                  </a:lnTo>
                  <a:lnTo>
                    <a:pt x="16606" y="2510"/>
                  </a:lnTo>
                  <a:lnTo>
                    <a:pt x="16548" y="3574"/>
                  </a:lnTo>
                  <a:lnTo>
                    <a:pt x="17129" y="3726"/>
                  </a:lnTo>
                  <a:lnTo>
                    <a:pt x="18348" y="2738"/>
                  </a:lnTo>
                  <a:lnTo>
                    <a:pt x="19103" y="2205"/>
                  </a:lnTo>
                  <a:lnTo>
                    <a:pt x="19800" y="2053"/>
                  </a:lnTo>
                  <a:lnTo>
                    <a:pt x="20206" y="2586"/>
                  </a:lnTo>
                  <a:lnTo>
                    <a:pt x="21310" y="2205"/>
                  </a:lnTo>
                  <a:lnTo>
                    <a:pt x="21600" y="2282"/>
                  </a:lnTo>
                  <a:lnTo>
                    <a:pt x="21484" y="3271"/>
                  </a:lnTo>
                  <a:lnTo>
                    <a:pt x="20729" y="3803"/>
                  </a:lnTo>
                  <a:lnTo>
                    <a:pt x="19568" y="3195"/>
                  </a:lnTo>
                  <a:lnTo>
                    <a:pt x="16665" y="4868"/>
                  </a:lnTo>
                  <a:lnTo>
                    <a:pt x="16781" y="6237"/>
                  </a:lnTo>
                  <a:lnTo>
                    <a:pt x="16665" y="7606"/>
                  </a:lnTo>
                  <a:lnTo>
                    <a:pt x="16084" y="9279"/>
                  </a:lnTo>
                  <a:lnTo>
                    <a:pt x="16084" y="10192"/>
                  </a:lnTo>
                  <a:lnTo>
                    <a:pt x="14458" y="10344"/>
                  </a:lnTo>
                  <a:lnTo>
                    <a:pt x="14690" y="12778"/>
                  </a:lnTo>
                  <a:lnTo>
                    <a:pt x="13645" y="13082"/>
                  </a:lnTo>
                  <a:lnTo>
                    <a:pt x="12658" y="15972"/>
                  </a:lnTo>
                  <a:lnTo>
                    <a:pt x="12368" y="15820"/>
                  </a:lnTo>
                  <a:lnTo>
                    <a:pt x="11555" y="15820"/>
                  </a:lnTo>
                  <a:lnTo>
                    <a:pt x="10800" y="16581"/>
                  </a:lnTo>
                  <a:lnTo>
                    <a:pt x="9465" y="16885"/>
                  </a:lnTo>
                  <a:lnTo>
                    <a:pt x="8536" y="20535"/>
                  </a:lnTo>
                  <a:lnTo>
                    <a:pt x="7549" y="20764"/>
                  </a:lnTo>
                  <a:lnTo>
                    <a:pt x="5981" y="21600"/>
                  </a:lnTo>
                  <a:lnTo>
                    <a:pt x="4355" y="21448"/>
                  </a:lnTo>
                  <a:lnTo>
                    <a:pt x="2265" y="21600"/>
                  </a:lnTo>
                  <a:cubicBezTo>
                    <a:pt x="2265" y="21600"/>
                    <a:pt x="929" y="20916"/>
                    <a:pt x="929" y="2091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5" name="Shape"/>
            <p:cNvSpPr/>
            <p:nvPr/>
          </p:nvSpPr>
          <p:spPr>
            <a:xfrm>
              <a:off x="12384058" y="6068563"/>
              <a:ext cx="284311" cy="206868"/>
            </a:xfrm>
            <a:custGeom>
              <a:avLst/>
              <a:gdLst/>
              <a:ahLst/>
              <a:cxnLst>
                <a:cxn ang="0">
                  <a:pos x="wd2" y="hd2"/>
                </a:cxn>
                <a:cxn ang="5400000">
                  <a:pos x="wd2" y="hd2"/>
                </a:cxn>
                <a:cxn ang="10800000">
                  <a:pos x="wd2" y="hd2"/>
                </a:cxn>
                <a:cxn ang="16200000">
                  <a:pos x="wd2" y="hd2"/>
                </a:cxn>
              </a:cxnLst>
              <a:rect l="0" t="0" r="r" b="b"/>
              <a:pathLst>
                <a:path w="21600" h="21600" extrusionOk="0">
                  <a:moveTo>
                    <a:pt x="566" y="20049"/>
                  </a:moveTo>
                  <a:lnTo>
                    <a:pt x="1697" y="17252"/>
                  </a:lnTo>
                  <a:lnTo>
                    <a:pt x="1810" y="15387"/>
                  </a:lnTo>
                  <a:lnTo>
                    <a:pt x="1697" y="11191"/>
                  </a:lnTo>
                  <a:lnTo>
                    <a:pt x="566" y="10102"/>
                  </a:lnTo>
                  <a:lnTo>
                    <a:pt x="113" y="9481"/>
                  </a:lnTo>
                  <a:lnTo>
                    <a:pt x="0" y="8392"/>
                  </a:lnTo>
                  <a:lnTo>
                    <a:pt x="2488" y="8082"/>
                  </a:lnTo>
                  <a:lnTo>
                    <a:pt x="2827" y="5595"/>
                  </a:lnTo>
                  <a:lnTo>
                    <a:pt x="3845" y="2487"/>
                  </a:lnTo>
                  <a:lnTo>
                    <a:pt x="4863" y="2953"/>
                  </a:lnTo>
                  <a:lnTo>
                    <a:pt x="4976" y="1399"/>
                  </a:lnTo>
                  <a:lnTo>
                    <a:pt x="5768" y="1709"/>
                  </a:lnTo>
                  <a:lnTo>
                    <a:pt x="8256" y="0"/>
                  </a:lnTo>
                  <a:lnTo>
                    <a:pt x="8595" y="1865"/>
                  </a:lnTo>
                  <a:lnTo>
                    <a:pt x="7916" y="2953"/>
                  </a:lnTo>
                  <a:lnTo>
                    <a:pt x="8708" y="4041"/>
                  </a:lnTo>
                  <a:lnTo>
                    <a:pt x="7351" y="4352"/>
                  </a:lnTo>
                  <a:lnTo>
                    <a:pt x="5768" y="4818"/>
                  </a:lnTo>
                  <a:lnTo>
                    <a:pt x="5203" y="5751"/>
                  </a:lnTo>
                  <a:lnTo>
                    <a:pt x="3846" y="5595"/>
                  </a:lnTo>
                  <a:lnTo>
                    <a:pt x="4072" y="6994"/>
                  </a:lnTo>
                  <a:lnTo>
                    <a:pt x="5203" y="6994"/>
                  </a:lnTo>
                  <a:lnTo>
                    <a:pt x="6334" y="7304"/>
                  </a:lnTo>
                  <a:lnTo>
                    <a:pt x="7352" y="8081"/>
                  </a:lnTo>
                  <a:lnTo>
                    <a:pt x="9840" y="8081"/>
                  </a:lnTo>
                  <a:lnTo>
                    <a:pt x="11197" y="7459"/>
                  </a:lnTo>
                  <a:lnTo>
                    <a:pt x="11762" y="7615"/>
                  </a:lnTo>
                  <a:lnTo>
                    <a:pt x="12780" y="8858"/>
                  </a:lnTo>
                  <a:lnTo>
                    <a:pt x="14815" y="8081"/>
                  </a:lnTo>
                  <a:lnTo>
                    <a:pt x="15833" y="7459"/>
                  </a:lnTo>
                  <a:lnTo>
                    <a:pt x="17755" y="8236"/>
                  </a:lnTo>
                  <a:lnTo>
                    <a:pt x="17868" y="9634"/>
                  </a:lnTo>
                  <a:lnTo>
                    <a:pt x="18434" y="11810"/>
                  </a:lnTo>
                  <a:lnTo>
                    <a:pt x="18547" y="12742"/>
                  </a:lnTo>
                  <a:lnTo>
                    <a:pt x="20017" y="12587"/>
                  </a:lnTo>
                  <a:lnTo>
                    <a:pt x="21374" y="14452"/>
                  </a:lnTo>
                  <a:lnTo>
                    <a:pt x="21600" y="17405"/>
                  </a:lnTo>
                  <a:lnTo>
                    <a:pt x="20922" y="18182"/>
                  </a:lnTo>
                  <a:lnTo>
                    <a:pt x="18886" y="19114"/>
                  </a:lnTo>
                  <a:lnTo>
                    <a:pt x="17642" y="18182"/>
                  </a:lnTo>
                  <a:lnTo>
                    <a:pt x="16285" y="18492"/>
                  </a:lnTo>
                  <a:lnTo>
                    <a:pt x="12441" y="21600"/>
                  </a:lnTo>
                  <a:lnTo>
                    <a:pt x="11310" y="21289"/>
                  </a:lnTo>
                  <a:lnTo>
                    <a:pt x="11535" y="19580"/>
                  </a:lnTo>
                  <a:lnTo>
                    <a:pt x="10970" y="16472"/>
                  </a:lnTo>
                  <a:lnTo>
                    <a:pt x="10405" y="16317"/>
                  </a:lnTo>
                  <a:lnTo>
                    <a:pt x="9967" y="14335"/>
                  </a:lnTo>
                  <a:lnTo>
                    <a:pt x="8567" y="13926"/>
                  </a:lnTo>
                  <a:lnTo>
                    <a:pt x="6871" y="17948"/>
                  </a:lnTo>
                  <a:lnTo>
                    <a:pt x="5655" y="18182"/>
                  </a:lnTo>
                  <a:lnTo>
                    <a:pt x="4298" y="20046"/>
                  </a:lnTo>
                  <a:lnTo>
                    <a:pt x="3182" y="20046"/>
                  </a:lnTo>
                  <a:lnTo>
                    <a:pt x="1018" y="20280"/>
                  </a:lnTo>
                  <a:cubicBezTo>
                    <a:pt x="1018" y="20280"/>
                    <a:pt x="566" y="20049"/>
                    <a:pt x="566" y="2004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6" name="Shape"/>
            <p:cNvSpPr/>
            <p:nvPr/>
          </p:nvSpPr>
          <p:spPr>
            <a:xfrm>
              <a:off x="12437640" y="5952466"/>
              <a:ext cx="435371" cy="204880"/>
            </a:xfrm>
            <a:custGeom>
              <a:avLst/>
              <a:gdLst/>
              <a:ahLst/>
              <a:cxnLst>
                <a:cxn ang="0">
                  <a:pos x="wd2" y="hd2"/>
                </a:cxn>
                <a:cxn ang="5400000">
                  <a:pos x="wd2" y="hd2"/>
                </a:cxn>
                <a:cxn ang="10800000">
                  <a:pos x="wd2" y="hd2"/>
                </a:cxn>
                <a:cxn ang="16200000">
                  <a:pos x="wd2" y="hd2"/>
                </a:cxn>
              </a:cxnLst>
              <a:rect l="0" t="0" r="r" b="b"/>
              <a:pathLst>
                <a:path w="21600" h="21600" extrusionOk="0">
                  <a:moveTo>
                    <a:pt x="3266" y="16712"/>
                  </a:moveTo>
                  <a:lnTo>
                    <a:pt x="5121" y="16594"/>
                  </a:lnTo>
                  <a:lnTo>
                    <a:pt x="6063" y="15418"/>
                  </a:lnTo>
                  <a:lnTo>
                    <a:pt x="7088" y="13946"/>
                  </a:lnTo>
                  <a:lnTo>
                    <a:pt x="7642" y="12769"/>
                  </a:lnTo>
                  <a:lnTo>
                    <a:pt x="6561" y="11475"/>
                  </a:lnTo>
                  <a:lnTo>
                    <a:pt x="5841" y="12122"/>
                  </a:lnTo>
                  <a:lnTo>
                    <a:pt x="5260" y="12004"/>
                  </a:lnTo>
                  <a:lnTo>
                    <a:pt x="4595" y="10239"/>
                  </a:lnTo>
                  <a:lnTo>
                    <a:pt x="3432" y="11123"/>
                  </a:lnTo>
                  <a:lnTo>
                    <a:pt x="2269" y="10181"/>
                  </a:lnTo>
                  <a:lnTo>
                    <a:pt x="2380" y="9475"/>
                  </a:lnTo>
                  <a:lnTo>
                    <a:pt x="3432" y="8416"/>
                  </a:lnTo>
                  <a:lnTo>
                    <a:pt x="4124" y="7061"/>
                  </a:lnTo>
                  <a:lnTo>
                    <a:pt x="4485" y="6473"/>
                  </a:lnTo>
                  <a:lnTo>
                    <a:pt x="4014" y="5120"/>
                  </a:lnTo>
                  <a:lnTo>
                    <a:pt x="4734" y="3294"/>
                  </a:lnTo>
                  <a:lnTo>
                    <a:pt x="6036" y="3354"/>
                  </a:lnTo>
                  <a:lnTo>
                    <a:pt x="7531" y="3354"/>
                  </a:lnTo>
                  <a:lnTo>
                    <a:pt x="8943" y="4708"/>
                  </a:lnTo>
                  <a:lnTo>
                    <a:pt x="9304" y="3884"/>
                  </a:lnTo>
                  <a:lnTo>
                    <a:pt x="9193" y="1177"/>
                  </a:lnTo>
                  <a:lnTo>
                    <a:pt x="10079" y="0"/>
                  </a:lnTo>
                  <a:lnTo>
                    <a:pt x="10937" y="60"/>
                  </a:lnTo>
                  <a:lnTo>
                    <a:pt x="11685" y="1178"/>
                  </a:lnTo>
                  <a:lnTo>
                    <a:pt x="13042" y="2002"/>
                  </a:lnTo>
                  <a:lnTo>
                    <a:pt x="14455" y="1649"/>
                  </a:lnTo>
                  <a:lnTo>
                    <a:pt x="15563" y="1354"/>
                  </a:lnTo>
                  <a:lnTo>
                    <a:pt x="17141" y="1237"/>
                  </a:lnTo>
                  <a:lnTo>
                    <a:pt x="18193" y="766"/>
                  </a:lnTo>
                  <a:lnTo>
                    <a:pt x="19080" y="1119"/>
                  </a:lnTo>
                  <a:lnTo>
                    <a:pt x="19828" y="3179"/>
                  </a:lnTo>
                  <a:lnTo>
                    <a:pt x="20492" y="4886"/>
                  </a:lnTo>
                  <a:lnTo>
                    <a:pt x="21434" y="4826"/>
                  </a:lnTo>
                  <a:lnTo>
                    <a:pt x="21600" y="5945"/>
                  </a:lnTo>
                  <a:lnTo>
                    <a:pt x="20991" y="7887"/>
                  </a:lnTo>
                  <a:lnTo>
                    <a:pt x="19883" y="8653"/>
                  </a:lnTo>
                  <a:lnTo>
                    <a:pt x="18526" y="10301"/>
                  </a:lnTo>
                  <a:lnTo>
                    <a:pt x="17114" y="12301"/>
                  </a:lnTo>
                  <a:lnTo>
                    <a:pt x="15397" y="12655"/>
                  </a:lnTo>
                  <a:lnTo>
                    <a:pt x="13523" y="16263"/>
                  </a:lnTo>
                  <a:lnTo>
                    <a:pt x="12517" y="15302"/>
                  </a:lnTo>
                  <a:lnTo>
                    <a:pt x="11077" y="17245"/>
                  </a:lnTo>
                  <a:lnTo>
                    <a:pt x="9415" y="18833"/>
                  </a:lnTo>
                  <a:lnTo>
                    <a:pt x="9138" y="20894"/>
                  </a:lnTo>
                  <a:lnTo>
                    <a:pt x="7763" y="20188"/>
                  </a:lnTo>
                  <a:lnTo>
                    <a:pt x="5843" y="21600"/>
                  </a:lnTo>
                  <a:lnTo>
                    <a:pt x="5012" y="20188"/>
                  </a:lnTo>
                  <a:lnTo>
                    <a:pt x="4625" y="20128"/>
                  </a:lnTo>
                  <a:lnTo>
                    <a:pt x="3849" y="20815"/>
                  </a:lnTo>
                  <a:lnTo>
                    <a:pt x="2381" y="20716"/>
                  </a:lnTo>
                  <a:lnTo>
                    <a:pt x="1560" y="20030"/>
                  </a:lnTo>
                  <a:lnTo>
                    <a:pt x="249" y="19599"/>
                  </a:lnTo>
                  <a:lnTo>
                    <a:pt x="0" y="18363"/>
                  </a:lnTo>
                  <a:lnTo>
                    <a:pt x="821" y="18461"/>
                  </a:lnTo>
                  <a:lnTo>
                    <a:pt x="1246" y="17362"/>
                  </a:lnTo>
                  <a:lnTo>
                    <a:pt x="2963" y="16714"/>
                  </a:lnTo>
                  <a:lnTo>
                    <a:pt x="3266" y="16714"/>
                  </a:lnTo>
                  <a:lnTo>
                    <a:pt x="3266" y="16712"/>
                  </a:lnTo>
                  <a:cubicBezTo>
                    <a:pt x="3266" y="16712"/>
                    <a:pt x="3266" y="16712"/>
                    <a:pt x="3266" y="1671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7" name="Shape"/>
            <p:cNvSpPr/>
            <p:nvPr/>
          </p:nvSpPr>
          <p:spPr>
            <a:xfrm>
              <a:off x="11794644" y="5979258"/>
              <a:ext cx="551459" cy="373207"/>
            </a:xfrm>
            <a:custGeom>
              <a:avLst/>
              <a:gdLst/>
              <a:ahLst/>
              <a:cxnLst>
                <a:cxn ang="0">
                  <a:pos x="wd2" y="hd2"/>
                </a:cxn>
                <a:cxn ang="5400000">
                  <a:pos x="wd2" y="hd2"/>
                </a:cxn>
                <a:cxn ang="10800000">
                  <a:pos x="wd2" y="hd2"/>
                </a:cxn>
                <a:cxn ang="16200000">
                  <a:pos x="wd2" y="hd2"/>
                </a:cxn>
              </a:cxnLst>
              <a:rect l="0" t="0" r="r" b="b"/>
              <a:pathLst>
                <a:path w="21600" h="21600" extrusionOk="0">
                  <a:moveTo>
                    <a:pt x="2274" y="15635"/>
                  </a:moveTo>
                  <a:lnTo>
                    <a:pt x="1968" y="12922"/>
                  </a:lnTo>
                  <a:lnTo>
                    <a:pt x="1880" y="12017"/>
                  </a:lnTo>
                  <a:lnTo>
                    <a:pt x="2317" y="10983"/>
                  </a:lnTo>
                  <a:lnTo>
                    <a:pt x="1749" y="10660"/>
                  </a:lnTo>
                  <a:lnTo>
                    <a:pt x="1399" y="9950"/>
                  </a:lnTo>
                  <a:lnTo>
                    <a:pt x="1662" y="8593"/>
                  </a:lnTo>
                  <a:lnTo>
                    <a:pt x="612" y="8464"/>
                  </a:lnTo>
                  <a:lnTo>
                    <a:pt x="700" y="9110"/>
                  </a:lnTo>
                  <a:lnTo>
                    <a:pt x="219" y="8528"/>
                  </a:lnTo>
                  <a:lnTo>
                    <a:pt x="306" y="6978"/>
                  </a:lnTo>
                  <a:lnTo>
                    <a:pt x="568" y="6138"/>
                  </a:lnTo>
                  <a:lnTo>
                    <a:pt x="1268" y="6267"/>
                  </a:lnTo>
                  <a:lnTo>
                    <a:pt x="2143" y="6461"/>
                  </a:lnTo>
                  <a:lnTo>
                    <a:pt x="2973" y="6332"/>
                  </a:lnTo>
                  <a:lnTo>
                    <a:pt x="3367" y="5492"/>
                  </a:lnTo>
                  <a:lnTo>
                    <a:pt x="3323" y="4975"/>
                  </a:lnTo>
                  <a:lnTo>
                    <a:pt x="2536" y="4135"/>
                  </a:lnTo>
                  <a:lnTo>
                    <a:pt x="2055" y="3230"/>
                  </a:lnTo>
                  <a:lnTo>
                    <a:pt x="1749" y="2261"/>
                  </a:lnTo>
                  <a:lnTo>
                    <a:pt x="874" y="2649"/>
                  </a:lnTo>
                  <a:lnTo>
                    <a:pt x="612" y="3295"/>
                  </a:lnTo>
                  <a:lnTo>
                    <a:pt x="525" y="4716"/>
                  </a:lnTo>
                  <a:lnTo>
                    <a:pt x="0" y="3489"/>
                  </a:lnTo>
                  <a:lnTo>
                    <a:pt x="262" y="2003"/>
                  </a:lnTo>
                  <a:lnTo>
                    <a:pt x="1006" y="1228"/>
                  </a:lnTo>
                  <a:lnTo>
                    <a:pt x="2274" y="840"/>
                  </a:lnTo>
                  <a:lnTo>
                    <a:pt x="3148" y="969"/>
                  </a:lnTo>
                  <a:lnTo>
                    <a:pt x="3891" y="1551"/>
                  </a:lnTo>
                  <a:lnTo>
                    <a:pt x="4372" y="2843"/>
                  </a:lnTo>
                  <a:lnTo>
                    <a:pt x="4897" y="3553"/>
                  </a:lnTo>
                  <a:lnTo>
                    <a:pt x="5903" y="3683"/>
                  </a:lnTo>
                  <a:lnTo>
                    <a:pt x="6777" y="3747"/>
                  </a:lnTo>
                  <a:lnTo>
                    <a:pt x="7258" y="3812"/>
                  </a:lnTo>
                  <a:lnTo>
                    <a:pt x="7171" y="1809"/>
                  </a:lnTo>
                  <a:lnTo>
                    <a:pt x="8220" y="1421"/>
                  </a:lnTo>
                  <a:lnTo>
                    <a:pt x="8570" y="775"/>
                  </a:lnTo>
                  <a:lnTo>
                    <a:pt x="8832" y="517"/>
                  </a:lnTo>
                  <a:lnTo>
                    <a:pt x="9051" y="65"/>
                  </a:lnTo>
                  <a:lnTo>
                    <a:pt x="9663" y="0"/>
                  </a:lnTo>
                  <a:lnTo>
                    <a:pt x="10275" y="840"/>
                  </a:lnTo>
                  <a:lnTo>
                    <a:pt x="10538" y="1486"/>
                  </a:lnTo>
                  <a:lnTo>
                    <a:pt x="11019" y="1744"/>
                  </a:lnTo>
                  <a:lnTo>
                    <a:pt x="11500" y="2778"/>
                  </a:lnTo>
                  <a:lnTo>
                    <a:pt x="11893" y="3747"/>
                  </a:lnTo>
                  <a:lnTo>
                    <a:pt x="12243" y="4329"/>
                  </a:lnTo>
                  <a:lnTo>
                    <a:pt x="13773" y="4393"/>
                  </a:lnTo>
                  <a:lnTo>
                    <a:pt x="14429" y="5233"/>
                  </a:lnTo>
                  <a:lnTo>
                    <a:pt x="14866" y="6267"/>
                  </a:lnTo>
                  <a:lnTo>
                    <a:pt x="15085" y="7042"/>
                  </a:lnTo>
                  <a:lnTo>
                    <a:pt x="15653" y="8528"/>
                  </a:lnTo>
                  <a:lnTo>
                    <a:pt x="16047" y="9368"/>
                  </a:lnTo>
                  <a:lnTo>
                    <a:pt x="16921" y="10467"/>
                  </a:lnTo>
                  <a:lnTo>
                    <a:pt x="17971" y="11242"/>
                  </a:lnTo>
                  <a:lnTo>
                    <a:pt x="18933" y="12340"/>
                  </a:lnTo>
                  <a:lnTo>
                    <a:pt x="19807" y="13245"/>
                  </a:lnTo>
                  <a:lnTo>
                    <a:pt x="20638" y="13632"/>
                  </a:lnTo>
                  <a:lnTo>
                    <a:pt x="21600" y="13891"/>
                  </a:lnTo>
                  <a:lnTo>
                    <a:pt x="21396" y="15743"/>
                  </a:lnTo>
                  <a:lnTo>
                    <a:pt x="20638" y="15657"/>
                  </a:lnTo>
                  <a:lnTo>
                    <a:pt x="19501" y="15893"/>
                  </a:lnTo>
                  <a:lnTo>
                    <a:pt x="19064" y="16001"/>
                  </a:lnTo>
                  <a:lnTo>
                    <a:pt x="18015" y="18607"/>
                  </a:lnTo>
                  <a:lnTo>
                    <a:pt x="16440" y="19447"/>
                  </a:lnTo>
                  <a:lnTo>
                    <a:pt x="15974" y="21169"/>
                  </a:lnTo>
                  <a:lnTo>
                    <a:pt x="15158" y="21600"/>
                  </a:lnTo>
                  <a:lnTo>
                    <a:pt x="14925" y="21083"/>
                  </a:lnTo>
                  <a:lnTo>
                    <a:pt x="14342" y="21126"/>
                  </a:lnTo>
                  <a:lnTo>
                    <a:pt x="13409" y="20480"/>
                  </a:lnTo>
                  <a:lnTo>
                    <a:pt x="13161" y="17508"/>
                  </a:lnTo>
                  <a:lnTo>
                    <a:pt x="12024" y="17443"/>
                  </a:lnTo>
                  <a:lnTo>
                    <a:pt x="11456" y="16216"/>
                  </a:lnTo>
                  <a:lnTo>
                    <a:pt x="10844" y="16087"/>
                  </a:lnTo>
                  <a:lnTo>
                    <a:pt x="10319" y="14794"/>
                  </a:lnTo>
                  <a:lnTo>
                    <a:pt x="9838" y="14665"/>
                  </a:lnTo>
                  <a:lnTo>
                    <a:pt x="9445" y="14859"/>
                  </a:lnTo>
                  <a:lnTo>
                    <a:pt x="8657" y="14730"/>
                  </a:lnTo>
                  <a:lnTo>
                    <a:pt x="8395" y="14084"/>
                  </a:lnTo>
                  <a:lnTo>
                    <a:pt x="7783" y="13954"/>
                  </a:lnTo>
                  <a:lnTo>
                    <a:pt x="7521" y="13115"/>
                  </a:lnTo>
                  <a:lnTo>
                    <a:pt x="6253" y="13050"/>
                  </a:lnTo>
                  <a:lnTo>
                    <a:pt x="5509" y="13502"/>
                  </a:lnTo>
                  <a:lnTo>
                    <a:pt x="4722" y="13373"/>
                  </a:lnTo>
                  <a:lnTo>
                    <a:pt x="3717" y="14148"/>
                  </a:lnTo>
                  <a:lnTo>
                    <a:pt x="3498" y="15311"/>
                  </a:lnTo>
                  <a:cubicBezTo>
                    <a:pt x="3498" y="15311"/>
                    <a:pt x="2274" y="15635"/>
                    <a:pt x="2274" y="1563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8" name="Shape"/>
            <p:cNvSpPr/>
            <p:nvPr/>
          </p:nvSpPr>
          <p:spPr>
            <a:xfrm>
              <a:off x="11937531" y="5818509"/>
              <a:ext cx="652495" cy="442052"/>
            </a:xfrm>
            <a:custGeom>
              <a:avLst/>
              <a:gdLst/>
              <a:ahLst/>
              <a:cxnLst>
                <a:cxn ang="0">
                  <a:pos x="wd2" y="hd2"/>
                </a:cxn>
                <a:cxn ang="5400000">
                  <a:pos x="wd2" y="hd2"/>
                </a:cxn>
                <a:cxn ang="10800000">
                  <a:pos x="wd2" y="hd2"/>
                </a:cxn>
                <a:cxn ang="16200000">
                  <a:pos x="wd2" y="hd2"/>
                </a:cxn>
              </a:cxnLst>
              <a:rect l="0" t="0" r="r" b="b"/>
              <a:pathLst>
                <a:path w="21600" h="21600" extrusionOk="0">
                  <a:moveTo>
                    <a:pt x="185" y="10582"/>
                  </a:moveTo>
                  <a:lnTo>
                    <a:pt x="0" y="982"/>
                  </a:lnTo>
                  <a:lnTo>
                    <a:pt x="3178" y="0"/>
                  </a:lnTo>
                  <a:lnTo>
                    <a:pt x="2919" y="1364"/>
                  </a:lnTo>
                  <a:lnTo>
                    <a:pt x="2587" y="2946"/>
                  </a:lnTo>
                  <a:lnTo>
                    <a:pt x="2661" y="3764"/>
                  </a:lnTo>
                  <a:lnTo>
                    <a:pt x="2845" y="5182"/>
                  </a:lnTo>
                  <a:lnTo>
                    <a:pt x="3732" y="5400"/>
                  </a:lnTo>
                  <a:lnTo>
                    <a:pt x="4213" y="5346"/>
                  </a:lnTo>
                  <a:lnTo>
                    <a:pt x="4582" y="6109"/>
                  </a:lnTo>
                  <a:lnTo>
                    <a:pt x="5100" y="5673"/>
                  </a:lnTo>
                  <a:lnTo>
                    <a:pt x="5247" y="5291"/>
                  </a:lnTo>
                  <a:lnTo>
                    <a:pt x="5617" y="5346"/>
                  </a:lnTo>
                  <a:lnTo>
                    <a:pt x="5765" y="4309"/>
                  </a:lnTo>
                  <a:lnTo>
                    <a:pt x="6060" y="4418"/>
                  </a:lnTo>
                  <a:lnTo>
                    <a:pt x="7169" y="5673"/>
                  </a:lnTo>
                  <a:lnTo>
                    <a:pt x="8573" y="5509"/>
                  </a:lnTo>
                  <a:lnTo>
                    <a:pt x="9534" y="6055"/>
                  </a:lnTo>
                  <a:lnTo>
                    <a:pt x="10569" y="5782"/>
                  </a:lnTo>
                  <a:lnTo>
                    <a:pt x="11419" y="6982"/>
                  </a:lnTo>
                  <a:lnTo>
                    <a:pt x="11714" y="9218"/>
                  </a:lnTo>
                  <a:lnTo>
                    <a:pt x="12010" y="10255"/>
                  </a:lnTo>
                  <a:lnTo>
                    <a:pt x="11936" y="10964"/>
                  </a:lnTo>
                  <a:lnTo>
                    <a:pt x="11419" y="11564"/>
                  </a:lnTo>
                  <a:lnTo>
                    <a:pt x="12084" y="12273"/>
                  </a:lnTo>
                  <a:lnTo>
                    <a:pt x="13599" y="12491"/>
                  </a:lnTo>
                  <a:lnTo>
                    <a:pt x="14486" y="12818"/>
                  </a:lnTo>
                  <a:lnTo>
                    <a:pt x="14819" y="13418"/>
                  </a:lnTo>
                  <a:lnTo>
                    <a:pt x="15521" y="13800"/>
                  </a:lnTo>
                  <a:lnTo>
                    <a:pt x="15816" y="12928"/>
                  </a:lnTo>
                  <a:lnTo>
                    <a:pt x="16149" y="11564"/>
                  </a:lnTo>
                  <a:lnTo>
                    <a:pt x="16777" y="10473"/>
                  </a:lnTo>
                  <a:lnTo>
                    <a:pt x="17664" y="10309"/>
                  </a:lnTo>
                  <a:lnTo>
                    <a:pt x="18625" y="9600"/>
                  </a:lnTo>
                  <a:lnTo>
                    <a:pt x="18921" y="9927"/>
                  </a:lnTo>
                  <a:lnTo>
                    <a:pt x="18089" y="10746"/>
                  </a:lnTo>
                  <a:lnTo>
                    <a:pt x="18015" y="11073"/>
                  </a:lnTo>
                  <a:lnTo>
                    <a:pt x="18791" y="11509"/>
                  </a:lnTo>
                  <a:lnTo>
                    <a:pt x="19567" y="11100"/>
                  </a:lnTo>
                  <a:lnTo>
                    <a:pt x="20011" y="11918"/>
                  </a:lnTo>
                  <a:lnTo>
                    <a:pt x="20399" y="11973"/>
                  </a:lnTo>
                  <a:lnTo>
                    <a:pt x="20879" y="11673"/>
                  </a:lnTo>
                  <a:lnTo>
                    <a:pt x="21600" y="12273"/>
                  </a:lnTo>
                  <a:lnTo>
                    <a:pt x="20066" y="14018"/>
                  </a:lnTo>
                  <a:lnTo>
                    <a:pt x="18477" y="14100"/>
                  </a:lnTo>
                  <a:lnTo>
                    <a:pt x="18231" y="13600"/>
                  </a:lnTo>
                  <a:lnTo>
                    <a:pt x="18526" y="13091"/>
                  </a:lnTo>
                  <a:lnTo>
                    <a:pt x="18379" y="12218"/>
                  </a:lnTo>
                  <a:lnTo>
                    <a:pt x="17295" y="13018"/>
                  </a:lnTo>
                  <a:lnTo>
                    <a:pt x="16814" y="12709"/>
                  </a:lnTo>
                  <a:lnTo>
                    <a:pt x="16814" y="13527"/>
                  </a:lnTo>
                  <a:lnTo>
                    <a:pt x="16334" y="13418"/>
                  </a:lnTo>
                  <a:lnTo>
                    <a:pt x="16014" y="14836"/>
                  </a:lnTo>
                  <a:lnTo>
                    <a:pt x="15866" y="16000"/>
                  </a:lnTo>
                  <a:lnTo>
                    <a:pt x="14782" y="16145"/>
                  </a:lnTo>
                  <a:lnTo>
                    <a:pt x="14893" y="16964"/>
                  </a:lnTo>
                  <a:lnTo>
                    <a:pt x="15410" y="17509"/>
                  </a:lnTo>
                  <a:lnTo>
                    <a:pt x="15521" y="20291"/>
                  </a:lnTo>
                  <a:lnTo>
                    <a:pt x="15028" y="21600"/>
                  </a:lnTo>
                  <a:lnTo>
                    <a:pt x="14141" y="21236"/>
                  </a:lnTo>
                  <a:lnTo>
                    <a:pt x="13353" y="21091"/>
                  </a:lnTo>
                  <a:lnTo>
                    <a:pt x="13525" y="19528"/>
                  </a:lnTo>
                  <a:lnTo>
                    <a:pt x="12010" y="18982"/>
                  </a:lnTo>
                  <a:lnTo>
                    <a:pt x="10458" y="17291"/>
                  </a:lnTo>
                  <a:lnTo>
                    <a:pt x="9571" y="16637"/>
                  </a:lnTo>
                  <a:lnTo>
                    <a:pt x="8832" y="15709"/>
                  </a:lnTo>
                  <a:lnTo>
                    <a:pt x="7834" y="13091"/>
                  </a:lnTo>
                  <a:lnTo>
                    <a:pt x="7464" y="12218"/>
                  </a:lnTo>
                  <a:lnTo>
                    <a:pt x="6910" y="11509"/>
                  </a:lnTo>
                  <a:lnTo>
                    <a:pt x="5617" y="11455"/>
                  </a:lnTo>
                  <a:lnTo>
                    <a:pt x="4656" y="9437"/>
                  </a:lnTo>
                  <a:lnTo>
                    <a:pt x="4286" y="9109"/>
                  </a:lnTo>
                  <a:lnTo>
                    <a:pt x="3658" y="7964"/>
                  </a:lnTo>
                  <a:lnTo>
                    <a:pt x="3326" y="7746"/>
                  </a:lnTo>
                  <a:lnTo>
                    <a:pt x="2919" y="7855"/>
                  </a:lnTo>
                  <a:lnTo>
                    <a:pt x="2513" y="8455"/>
                  </a:lnTo>
                  <a:lnTo>
                    <a:pt x="2217" y="9000"/>
                  </a:lnTo>
                  <a:lnTo>
                    <a:pt x="1330" y="9327"/>
                  </a:lnTo>
                  <a:lnTo>
                    <a:pt x="1404" y="11018"/>
                  </a:lnTo>
                  <a:lnTo>
                    <a:pt x="258" y="10909"/>
                  </a:lnTo>
                  <a:cubicBezTo>
                    <a:pt x="258" y="10909"/>
                    <a:pt x="185" y="10582"/>
                    <a:pt x="185" y="1058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89" name="Shape"/>
            <p:cNvSpPr/>
            <p:nvPr/>
          </p:nvSpPr>
          <p:spPr>
            <a:xfrm>
              <a:off x="11571381" y="5211235"/>
              <a:ext cx="1570252" cy="889723"/>
            </a:xfrm>
            <a:custGeom>
              <a:avLst/>
              <a:gdLst/>
              <a:ahLst/>
              <a:cxnLst>
                <a:cxn ang="0">
                  <a:pos x="wd2" y="hd2"/>
                </a:cxn>
                <a:cxn ang="5400000">
                  <a:pos x="wd2" y="hd2"/>
                </a:cxn>
                <a:cxn ang="10800000">
                  <a:pos x="wd2" y="hd2"/>
                </a:cxn>
                <a:cxn ang="16200000">
                  <a:pos x="wd2" y="hd2"/>
                </a:cxn>
              </a:cxnLst>
              <a:rect l="0" t="0" r="r" b="b"/>
              <a:pathLst>
                <a:path w="21600" h="21600" extrusionOk="0">
                  <a:moveTo>
                    <a:pt x="5098" y="20092"/>
                  </a:moveTo>
                  <a:lnTo>
                    <a:pt x="4791" y="20110"/>
                  </a:lnTo>
                  <a:lnTo>
                    <a:pt x="4607" y="19812"/>
                  </a:lnTo>
                  <a:lnTo>
                    <a:pt x="4438" y="19270"/>
                  </a:lnTo>
                  <a:lnTo>
                    <a:pt x="4115" y="18935"/>
                  </a:lnTo>
                  <a:lnTo>
                    <a:pt x="3788" y="19007"/>
                  </a:lnTo>
                  <a:lnTo>
                    <a:pt x="3583" y="19044"/>
                  </a:lnTo>
                  <a:lnTo>
                    <a:pt x="3378" y="19224"/>
                  </a:lnTo>
                  <a:lnTo>
                    <a:pt x="3163" y="19459"/>
                  </a:lnTo>
                  <a:lnTo>
                    <a:pt x="3092" y="19875"/>
                  </a:lnTo>
                  <a:lnTo>
                    <a:pt x="2969" y="19694"/>
                  </a:lnTo>
                  <a:lnTo>
                    <a:pt x="3010" y="19333"/>
                  </a:lnTo>
                  <a:lnTo>
                    <a:pt x="3112" y="18827"/>
                  </a:lnTo>
                  <a:lnTo>
                    <a:pt x="3112" y="18610"/>
                  </a:lnTo>
                  <a:lnTo>
                    <a:pt x="2744" y="18574"/>
                  </a:lnTo>
                  <a:lnTo>
                    <a:pt x="2621" y="18212"/>
                  </a:lnTo>
                  <a:lnTo>
                    <a:pt x="2436" y="18212"/>
                  </a:lnTo>
                  <a:lnTo>
                    <a:pt x="2395" y="17851"/>
                  </a:lnTo>
                  <a:lnTo>
                    <a:pt x="2293" y="17381"/>
                  </a:lnTo>
                  <a:lnTo>
                    <a:pt x="2129" y="16839"/>
                  </a:lnTo>
                  <a:lnTo>
                    <a:pt x="1904" y="16731"/>
                  </a:lnTo>
                  <a:lnTo>
                    <a:pt x="1822" y="16152"/>
                  </a:lnTo>
                  <a:lnTo>
                    <a:pt x="2129" y="16261"/>
                  </a:lnTo>
                  <a:lnTo>
                    <a:pt x="2498" y="16369"/>
                  </a:lnTo>
                  <a:lnTo>
                    <a:pt x="2396" y="15972"/>
                  </a:lnTo>
                  <a:lnTo>
                    <a:pt x="2703" y="15213"/>
                  </a:lnTo>
                  <a:lnTo>
                    <a:pt x="2764" y="15719"/>
                  </a:lnTo>
                  <a:lnTo>
                    <a:pt x="2887" y="15285"/>
                  </a:lnTo>
                  <a:lnTo>
                    <a:pt x="3276" y="15285"/>
                  </a:lnTo>
                  <a:lnTo>
                    <a:pt x="3358" y="15574"/>
                  </a:lnTo>
                  <a:lnTo>
                    <a:pt x="3727" y="15430"/>
                  </a:lnTo>
                  <a:lnTo>
                    <a:pt x="3542" y="15827"/>
                  </a:lnTo>
                  <a:lnTo>
                    <a:pt x="3419" y="16297"/>
                  </a:lnTo>
                  <a:lnTo>
                    <a:pt x="3460" y="16550"/>
                  </a:lnTo>
                  <a:lnTo>
                    <a:pt x="3645" y="16225"/>
                  </a:lnTo>
                  <a:lnTo>
                    <a:pt x="3849" y="15755"/>
                  </a:lnTo>
                  <a:lnTo>
                    <a:pt x="4279" y="15791"/>
                  </a:lnTo>
                  <a:lnTo>
                    <a:pt x="4218" y="15141"/>
                  </a:lnTo>
                  <a:lnTo>
                    <a:pt x="4034" y="14815"/>
                  </a:lnTo>
                  <a:lnTo>
                    <a:pt x="3788" y="14562"/>
                  </a:lnTo>
                  <a:lnTo>
                    <a:pt x="3706" y="14057"/>
                  </a:lnTo>
                  <a:lnTo>
                    <a:pt x="3419" y="13406"/>
                  </a:lnTo>
                  <a:lnTo>
                    <a:pt x="3174" y="12864"/>
                  </a:lnTo>
                  <a:lnTo>
                    <a:pt x="2682" y="12864"/>
                  </a:lnTo>
                  <a:lnTo>
                    <a:pt x="2170" y="12792"/>
                  </a:lnTo>
                  <a:lnTo>
                    <a:pt x="1822" y="13153"/>
                  </a:lnTo>
                  <a:lnTo>
                    <a:pt x="1474" y="13334"/>
                  </a:lnTo>
                  <a:lnTo>
                    <a:pt x="1270" y="13695"/>
                  </a:lnTo>
                  <a:lnTo>
                    <a:pt x="1147" y="14129"/>
                  </a:lnTo>
                  <a:lnTo>
                    <a:pt x="942" y="14454"/>
                  </a:lnTo>
                  <a:lnTo>
                    <a:pt x="983" y="13912"/>
                  </a:lnTo>
                  <a:lnTo>
                    <a:pt x="1229" y="13334"/>
                  </a:lnTo>
                  <a:lnTo>
                    <a:pt x="1085" y="12900"/>
                  </a:lnTo>
                  <a:lnTo>
                    <a:pt x="696" y="12322"/>
                  </a:lnTo>
                  <a:lnTo>
                    <a:pt x="573" y="12069"/>
                  </a:lnTo>
                  <a:lnTo>
                    <a:pt x="205" y="11419"/>
                  </a:lnTo>
                  <a:lnTo>
                    <a:pt x="0" y="10804"/>
                  </a:lnTo>
                  <a:lnTo>
                    <a:pt x="41" y="10299"/>
                  </a:lnTo>
                  <a:lnTo>
                    <a:pt x="184" y="9359"/>
                  </a:lnTo>
                  <a:lnTo>
                    <a:pt x="307" y="7950"/>
                  </a:lnTo>
                  <a:lnTo>
                    <a:pt x="942" y="8745"/>
                  </a:lnTo>
                  <a:lnTo>
                    <a:pt x="1044" y="8203"/>
                  </a:lnTo>
                  <a:lnTo>
                    <a:pt x="942" y="7697"/>
                  </a:lnTo>
                  <a:lnTo>
                    <a:pt x="1126" y="7264"/>
                  </a:lnTo>
                  <a:lnTo>
                    <a:pt x="1167" y="6722"/>
                  </a:lnTo>
                  <a:lnTo>
                    <a:pt x="1515" y="6649"/>
                  </a:lnTo>
                  <a:lnTo>
                    <a:pt x="1986" y="6180"/>
                  </a:lnTo>
                  <a:lnTo>
                    <a:pt x="2047" y="5818"/>
                  </a:lnTo>
                  <a:lnTo>
                    <a:pt x="2416" y="6035"/>
                  </a:lnTo>
                  <a:lnTo>
                    <a:pt x="2354" y="6505"/>
                  </a:lnTo>
                  <a:lnTo>
                    <a:pt x="2621" y="6180"/>
                  </a:lnTo>
                  <a:lnTo>
                    <a:pt x="2907" y="6216"/>
                  </a:lnTo>
                  <a:lnTo>
                    <a:pt x="3235" y="6035"/>
                  </a:lnTo>
                  <a:lnTo>
                    <a:pt x="3583" y="6216"/>
                  </a:lnTo>
                  <a:lnTo>
                    <a:pt x="3992" y="6938"/>
                  </a:lnTo>
                  <a:lnTo>
                    <a:pt x="4074" y="7661"/>
                  </a:lnTo>
                  <a:lnTo>
                    <a:pt x="4218" y="7264"/>
                  </a:lnTo>
                  <a:lnTo>
                    <a:pt x="4402" y="7191"/>
                  </a:lnTo>
                  <a:lnTo>
                    <a:pt x="4668" y="7517"/>
                  </a:lnTo>
                  <a:lnTo>
                    <a:pt x="4934" y="7589"/>
                  </a:lnTo>
                  <a:lnTo>
                    <a:pt x="5201" y="7047"/>
                  </a:lnTo>
                  <a:lnTo>
                    <a:pt x="5631" y="7047"/>
                  </a:lnTo>
                  <a:lnTo>
                    <a:pt x="5856" y="7300"/>
                  </a:lnTo>
                  <a:lnTo>
                    <a:pt x="6327" y="7083"/>
                  </a:lnTo>
                  <a:lnTo>
                    <a:pt x="6511" y="7625"/>
                  </a:lnTo>
                  <a:lnTo>
                    <a:pt x="6859" y="7950"/>
                  </a:lnTo>
                  <a:lnTo>
                    <a:pt x="7207" y="7589"/>
                  </a:lnTo>
                  <a:lnTo>
                    <a:pt x="7555" y="7878"/>
                  </a:lnTo>
                  <a:lnTo>
                    <a:pt x="8067" y="6794"/>
                  </a:lnTo>
                  <a:lnTo>
                    <a:pt x="7821" y="6505"/>
                  </a:lnTo>
                  <a:lnTo>
                    <a:pt x="7350" y="6360"/>
                  </a:lnTo>
                  <a:lnTo>
                    <a:pt x="7309" y="5927"/>
                  </a:lnTo>
                  <a:lnTo>
                    <a:pt x="7084" y="5674"/>
                  </a:lnTo>
                  <a:lnTo>
                    <a:pt x="7555" y="5312"/>
                  </a:lnTo>
                  <a:lnTo>
                    <a:pt x="7555" y="4445"/>
                  </a:lnTo>
                  <a:lnTo>
                    <a:pt x="7494" y="4264"/>
                  </a:lnTo>
                  <a:lnTo>
                    <a:pt x="7739" y="4192"/>
                  </a:lnTo>
                  <a:lnTo>
                    <a:pt x="8231" y="4300"/>
                  </a:lnTo>
                  <a:lnTo>
                    <a:pt x="7964" y="3542"/>
                  </a:lnTo>
                  <a:lnTo>
                    <a:pt x="7821" y="3216"/>
                  </a:lnTo>
                  <a:lnTo>
                    <a:pt x="8108" y="2963"/>
                  </a:lnTo>
                  <a:lnTo>
                    <a:pt x="7780" y="2674"/>
                  </a:lnTo>
                  <a:lnTo>
                    <a:pt x="7923" y="2096"/>
                  </a:lnTo>
                  <a:lnTo>
                    <a:pt x="8271" y="2241"/>
                  </a:lnTo>
                  <a:lnTo>
                    <a:pt x="9111" y="2024"/>
                  </a:lnTo>
                  <a:lnTo>
                    <a:pt x="9500" y="1879"/>
                  </a:lnTo>
                  <a:lnTo>
                    <a:pt x="9868" y="1951"/>
                  </a:lnTo>
                  <a:lnTo>
                    <a:pt x="10360" y="1156"/>
                  </a:lnTo>
                  <a:lnTo>
                    <a:pt x="11240" y="1012"/>
                  </a:lnTo>
                  <a:lnTo>
                    <a:pt x="11547" y="759"/>
                  </a:lnTo>
                  <a:lnTo>
                    <a:pt x="11977" y="0"/>
                  </a:lnTo>
                  <a:lnTo>
                    <a:pt x="12305" y="217"/>
                  </a:lnTo>
                  <a:lnTo>
                    <a:pt x="12633" y="289"/>
                  </a:lnTo>
                  <a:lnTo>
                    <a:pt x="12858" y="397"/>
                  </a:lnTo>
                  <a:lnTo>
                    <a:pt x="12960" y="976"/>
                  </a:lnTo>
                  <a:lnTo>
                    <a:pt x="13124" y="1481"/>
                  </a:lnTo>
                  <a:lnTo>
                    <a:pt x="13062" y="2168"/>
                  </a:lnTo>
                  <a:lnTo>
                    <a:pt x="13329" y="2529"/>
                  </a:lnTo>
                  <a:lnTo>
                    <a:pt x="13411" y="2168"/>
                  </a:lnTo>
                  <a:lnTo>
                    <a:pt x="13800" y="2276"/>
                  </a:lnTo>
                  <a:lnTo>
                    <a:pt x="13820" y="2602"/>
                  </a:lnTo>
                  <a:lnTo>
                    <a:pt x="14107" y="2421"/>
                  </a:lnTo>
                  <a:lnTo>
                    <a:pt x="14168" y="2638"/>
                  </a:lnTo>
                  <a:lnTo>
                    <a:pt x="14209" y="3180"/>
                  </a:lnTo>
                  <a:lnTo>
                    <a:pt x="14700" y="3180"/>
                  </a:lnTo>
                  <a:lnTo>
                    <a:pt x="14926" y="3252"/>
                  </a:lnTo>
                  <a:lnTo>
                    <a:pt x="15151" y="2746"/>
                  </a:lnTo>
                  <a:lnTo>
                    <a:pt x="15397" y="2674"/>
                  </a:lnTo>
                  <a:lnTo>
                    <a:pt x="15704" y="1662"/>
                  </a:lnTo>
                  <a:lnTo>
                    <a:pt x="16072" y="1626"/>
                  </a:lnTo>
                  <a:lnTo>
                    <a:pt x="15888" y="2204"/>
                  </a:lnTo>
                  <a:lnTo>
                    <a:pt x="16543" y="3614"/>
                  </a:lnTo>
                  <a:lnTo>
                    <a:pt x="17260" y="4878"/>
                  </a:lnTo>
                  <a:lnTo>
                    <a:pt x="17690" y="6396"/>
                  </a:lnTo>
                  <a:lnTo>
                    <a:pt x="17853" y="7191"/>
                  </a:lnTo>
                  <a:lnTo>
                    <a:pt x="18263" y="6360"/>
                  </a:lnTo>
                  <a:lnTo>
                    <a:pt x="18488" y="6577"/>
                  </a:lnTo>
                  <a:lnTo>
                    <a:pt x="18590" y="6902"/>
                  </a:lnTo>
                  <a:lnTo>
                    <a:pt x="18815" y="7372"/>
                  </a:lnTo>
                  <a:lnTo>
                    <a:pt x="19225" y="7336"/>
                  </a:lnTo>
                  <a:lnTo>
                    <a:pt x="19593" y="7119"/>
                  </a:lnTo>
                  <a:lnTo>
                    <a:pt x="19921" y="7191"/>
                  </a:lnTo>
                  <a:lnTo>
                    <a:pt x="20126" y="8022"/>
                  </a:lnTo>
                  <a:lnTo>
                    <a:pt x="20269" y="8419"/>
                  </a:lnTo>
                  <a:lnTo>
                    <a:pt x="20576" y="8383"/>
                  </a:lnTo>
                  <a:lnTo>
                    <a:pt x="20843" y="9034"/>
                  </a:lnTo>
                  <a:lnTo>
                    <a:pt x="21129" y="8961"/>
                  </a:lnTo>
                  <a:lnTo>
                    <a:pt x="21436" y="8672"/>
                  </a:lnTo>
                  <a:lnTo>
                    <a:pt x="21600" y="9214"/>
                  </a:lnTo>
                  <a:lnTo>
                    <a:pt x="21518" y="9540"/>
                  </a:lnTo>
                  <a:lnTo>
                    <a:pt x="21477" y="10262"/>
                  </a:lnTo>
                  <a:lnTo>
                    <a:pt x="21170" y="10515"/>
                  </a:lnTo>
                  <a:lnTo>
                    <a:pt x="20822" y="10660"/>
                  </a:lnTo>
                  <a:lnTo>
                    <a:pt x="20822" y="11852"/>
                  </a:lnTo>
                  <a:lnTo>
                    <a:pt x="20720" y="12611"/>
                  </a:lnTo>
                  <a:lnTo>
                    <a:pt x="20269" y="12828"/>
                  </a:lnTo>
                  <a:lnTo>
                    <a:pt x="19983" y="12647"/>
                  </a:lnTo>
                  <a:lnTo>
                    <a:pt x="19614" y="12575"/>
                  </a:lnTo>
                  <a:lnTo>
                    <a:pt x="19307" y="13406"/>
                  </a:lnTo>
                  <a:lnTo>
                    <a:pt x="19041" y="14526"/>
                  </a:lnTo>
                  <a:lnTo>
                    <a:pt x="19205" y="15285"/>
                  </a:lnTo>
                  <a:lnTo>
                    <a:pt x="19041" y="15538"/>
                  </a:lnTo>
                  <a:lnTo>
                    <a:pt x="18488" y="15430"/>
                  </a:lnTo>
                  <a:lnTo>
                    <a:pt x="17833" y="15755"/>
                  </a:lnTo>
                  <a:lnTo>
                    <a:pt x="18058" y="16297"/>
                  </a:lnTo>
                  <a:lnTo>
                    <a:pt x="17915" y="16695"/>
                  </a:lnTo>
                  <a:lnTo>
                    <a:pt x="18037" y="17273"/>
                  </a:lnTo>
                  <a:lnTo>
                    <a:pt x="18037" y="18068"/>
                  </a:lnTo>
                  <a:lnTo>
                    <a:pt x="17956" y="18501"/>
                  </a:lnTo>
                  <a:lnTo>
                    <a:pt x="17935" y="19007"/>
                  </a:lnTo>
                  <a:lnTo>
                    <a:pt x="17574" y="19025"/>
                  </a:lnTo>
                  <a:lnTo>
                    <a:pt x="17218" y="18248"/>
                  </a:lnTo>
                  <a:lnTo>
                    <a:pt x="17014" y="18068"/>
                  </a:lnTo>
                  <a:lnTo>
                    <a:pt x="16891" y="18104"/>
                  </a:lnTo>
                  <a:lnTo>
                    <a:pt x="15662" y="18321"/>
                  </a:lnTo>
                  <a:lnTo>
                    <a:pt x="15437" y="18285"/>
                  </a:lnTo>
                  <a:lnTo>
                    <a:pt x="15133" y="18172"/>
                  </a:lnTo>
                  <a:lnTo>
                    <a:pt x="14925" y="17914"/>
                  </a:lnTo>
                  <a:lnTo>
                    <a:pt x="14687" y="17900"/>
                  </a:lnTo>
                  <a:lnTo>
                    <a:pt x="14441" y="18171"/>
                  </a:lnTo>
                  <a:lnTo>
                    <a:pt x="14454" y="18682"/>
                  </a:lnTo>
                  <a:lnTo>
                    <a:pt x="14372" y="18984"/>
                  </a:lnTo>
                  <a:lnTo>
                    <a:pt x="14024" y="18718"/>
                  </a:lnTo>
                  <a:lnTo>
                    <a:pt x="13738" y="18754"/>
                  </a:lnTo>
                  <a:lnTo>
                    <a:pt x="13205" y="18659"/>
                  </a:lnTo>
                  <a:lnTo>
                    <a:pt x="13006" y="19079"/>
                  </a:lnTo>
                  <a:lnTo>
                    <a:pt x="13136" y="19391"/>
                  </a:lnTo>
                  <a:lnTo>
                    <a:pt x="12898" y="19676"/>
                  </a:lnTo>
                  <a:lnTo>
                    <a:pt x="12775" y="19513"/>
                  </a:lnTo>
                  <a:lnTo>
                    <a:pt x="12468" y="19802"/>
                  </a:lnTo>
                  <a:lnTo>
                    <a:pt x="12008" y="19947"/>
                  </a:lnTo>
                  <a:lnTo>
                    <a:pt x="11747" y="20489"/>
                  </a:lnTo>
                  <a:lnTo>
                    <a:pt x="11485" y="21600"/>
                  </a:lnTo>
                  <a:lnTo>
                    <a:pt x="11194" y="21410"/>
                  </a:lnTo>
                  <a:lnTo>
                    <a:pt x="11056" y="21112"/>
                  </a:lnTo>
                  <a:lnTo>
                    <a:pt x="10564" y="20922"/>
                  </a:lnTo>
                  <a:lnTo>
                    <a:pt x="10114" y="20886"/>
                  </a:lnTo>
                  <a:lnTo>
                    <a:pt x="9781" y="20489"/>
                  </a:lnTo>
                  <a:lnTo>
                    <a:pt x="9996" y="20191"/>
                  </a:lnTo>
                  <a:lnTo>
                    <a:pt x="10027" y="19838"/>
                  </a:lnTo>
                  <a:lnTo>
                    <a:pt x="9904" y="19324"/>
                  </a:lnTo>
                  <a:lnTo>
                    <a:pt x="9781" y="18212"/>
                  </a:lnTo>
                  <a:lnTo>
                    <a:pt x="9428" y="17616"/>
                  </a:lnTo>
                  <a:lnTo>
                    <a:pt x="8998" y="17752"/>
                  </a:lnTo>
                  <a:lnTo>
                    <a:pt x="8599" y="17481"/>
                  </a:lnTo>
                  <a:lnTo>
                    <a:pt x="8015" y="17562"/>
                  </a:lnTo>
                  <a:lnTo>
                    <a:pt x="7554" y="16939"/>
                  </a:lnTo>
                  <a:lnTo>
                    <a:pt x="7759" y="16767"/>
                  </a:lnTo>
                  <a:lnTo>
                    <a:pt x="7616" y="16080"/>
                  </a:lnTo>
                  <a:lnTo>
                    <a:pt x="7902" y="16008"/>
                  </a:lnTo>
                  <a:lnTo>
                    <a:pt x="8046" y="15611"/>
                  </a:lnTo>
                  <a:lnTo>
                    <a:pt x="7882" y="15430"/>
                  </a:lnTo>
                  <a:lnTo>
                    <a:pt x="7657" y="14707"/>
                  </a:lnTo>
                  <a:lnTo>
                    <a:pt x="7698" y="14093"/>
                  </a:lnTo>
                  <a:lnTo>
                    <a:pt x="7862" y="13551"/>
                  </a:lnTo>
                  <a:lnTo>
                    <a:pt x="7780" y="13262"/>
                  </a:lnTo>
                  <a:lnTo>
                    <a:pt x="7595" y="13371"/>
                  </a:lnTo>
                  <a:lnTo>
                    <a:pt x="7575" y="13624"/>
                  </a:lnTo>
                  <a:lnTo>
                    <a:pt x="7350" y="13371"/>
                  </a:lnTo>
                  <a:lnTo>
                    <a:pt x="7350" y="13624"/>
                  </a:lnTo>
                  <a:lnTo>
                    <a:pt x="7124" y="13371"/>
                  </a:lnTo>
                  <a:lnTo>
                    <a:pt x="7104" y="13913"/>
                  </a:lnTo>
                  <a:lnTo>
                    <a:pt x="7411" y="14057"/>
                  </a:lnTo>
                  <a:lnTo>
                    <a:pt x="7083" y="14202"/>
                  </a:lnTo>
                  <a:lnTo>
                    <a:pt x="6858" y="14021"/>
                  </a:lnTo>
                  <a:lnTo>
                    <a:pt x="6838" y="14563"/>
                  </a:lnTo>
                  <a:lnTo>
                    <a:pt x="6653" y="14563"/>
                  </a:lnTo>
                  <a:lnTo>
                    <a:pt x="6490" y="14455"/>
                  </a:lnTo>
                  <a:lnTo>
                    <a:pt x="6357" y="14744"/>
                  </a:lnTo>
                  <a:lnTo>
                    <a:pt x="5036" y="15232"/>
                  </a:lnTo>
                  <a:cubicBezTo>
                    <a:pt x="5036" y="15232"/>
                    <a:pt x="5098" y="20092"/>
                    <a:pt x="5098" y="200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0" name="Shape"/>
            <p:cNvSpPr/>
            <p:nvPr/>
          </p:nvSpPr>
          <p:spPr>
            <a:xfrm>
              <a:off x="11473146" y="6122146"/>
              <a:ext cx="721880" cy="694348"/>
            </a:xfrm>
            <a:custGeom>
              <a:avLst/>
              <a:gdLst/>
              <a:ahLst/>
              <a:cxnLst>
                <a:cxn ang="0">
                  <a:pos x="wd2" y="hd2"/>
                </a:cxn>
                <a:cxn ang="5400000">
                  <a:pos x="wd2" y="hd2"/>
                </a:cxn>
                <a:cxn ang="10800000">
                  <a:pos x="wd2" y="hd2"/>
                </a:cxn>
                <a:cxn ang="16200000">
                  <a:pos x="wd2" y="hd2"/>
                </a:cxn>
              </a:cxnLst>
              <a:rect l="0" t="0" r="r" b="b"/>
              <a:pathLst>
                <a:path w="21600" h="21600" extrusionOk="0">
                  <a:moveTo>
                    <a:pt x="20175" y="21415"/>
                  </a:moveTo>
                  <a:lnTo>
                    <a:pt x="19707" y="21600"/>
                  </a:lnTo>
                  <a:lnTo>
                    <a:pt x="18572" y="21114"/>
                  </a:lnTo>
                  <a:lnTo>
                    <a:pt x="17302" y="21253"/>
                  </a:lnTo>
                  <a:lnTo>
                    <a:pt x="15499" y="20697"/>
                  </a:lnTo>
                  <a:lnTo>
                    <a:pt x="15031" y="20558"/>
                  </a:lnTo>
                  <a:lnTo>
                    <a:pt x="14764" y="19100"/>
                  </a:lnTo>
                  <a:lnTo>
                    <a:pt x="13962" y="18891"/>
                  </a:lnTo>
                  <a:lnTo>
                    <a:pt x="13628" y="19239"/>
                  </a:lnTo>
                  <a:lnTo>
                    <a:pt x="12760" y="19586"/>
                  </a:lnTo>
                  <a:lnTo>
                    <a:pt x="13094" y="19030"/>
                  </a:lnTo>
                  <a:lnTo>
                    <a:pt x="11758" y="19655"/>
                  </a:lnTo>
                  <a:lnTo>
                    <a:pt x="10889" y="18961"/>
                  </a:lnTo>
                  <a:lnTo>
                    <a:pt x="9620" y="18683"/>
                  </a:lnTo>
                  <a:lnTo>
                    <a:pt x="8952" y="17711"/>
                  </a:lnTo>
                  <a:lnTo>
                    <a:pt x="7883" y="17641"/>
                  </a:lnTo>
                  <a:lnTo>
                    <a:pt x="7749" y="16530"/>
                  </a:lnTo>
                  <a:lnTo>
                    <a:pt x="7215" y="15696"/>
                  </a:lnTo>
                  <a:lnTo>
                    <a:pt x="6747" y="14863"/>
                  </a:lnTo>
                  <a:lnTo>
                    <a:pt x="6146" y="14724"/>
                  </a:lnTo>
                  <a:lnTo>
                    <a:pt x="6079" y="15002"/>
                  </a:lnTo>
                  <a:lnTo>
                    <a:pt x="5411" y="14446"/>
                  </a:lnTo>
                  <a:lnTo>
                    <a:pt x="5010" y="14516"/>
                  </a:lnTo>
                  <a:lnTo>
                    <a:pt x="4342" y="13960"/>
                  </a:lnTo>
                  <a:lnTo>
                    <a:pt x="4342" y="13057"/>
                  </a:lnTo>
                  <a:lnTo>
                    <a:pt x="3808" y="12571"/>
                  </a:lnTo>
                  <a:lnTo>
                    <a:pt x="4075" y="11599"/>
                  </a:lnTo>
                  <a:lnTo>
                    <a:pt x="3006" y="10487"/>
                  </a:lnTo>
                  <a:lnTo>
                    <a:pt x="2138" y="10349"/>
                  </a:lnTo>
                  <a:lnTo>
                    <a:pt x="1537" y="8543"/>
                  </a:lnTo>
                  <a:lnTo>
                    <a:pt x="1670" y="7501"/>
                  </a:lnTo>
                  <a:lnTo>
                    <a:pt x="2205" y="6876"/>
                  </a:lnTo>
                  <a:lnTo>
                    <a:pt x="2205" y="6112"/>
                  </a:lnTo>
                  <a:lnTo>
                    <a:pt x="2205" y="5765"/>
                  </a:lnTo>
                  <a:lnTo>
                    <a:pt x="1670" y="5626"/>
                  </a:lnTo>
                  <a:lnTo>
                    <a:pt x="1069" y="5070"/>
                  </a:lnTo>
                  <a:lnTo>
                    <a:pt x="1069" y="4376"/>
                  </a:lnTo>
                  <a:lnTo>
                    <a:pt x="468" y="3542"/>
                  </a:lnTo>
                  <a:lnTo>
                    <a:pt x="134" y="2500"/>
                  </a:lnTo>
                  <a:lnTo>
                    <a:pt x="134" y="1667"/>
                  </a:lnTo>
                  <a:lnTo>
                    <a:pt x="0" y="833"/>
                  </a:lnTo>
                  <a:lnTo>
                    <a:pt x="401" y="0"/>
                  </a:lnTo>
                  <a:lnTo>
                    <a:pt x="1069" y="69"/>
                  </a:lnTo>
                  <a:lnTo>
                    <a:pt x="1737" y="486"/>
                  </a:lnTo>
                  <a:lnTo>
                    <a:pt x="2071" y="833"/>
                  </a:lnTo>
                  <a:lnTo>
                    <a:pt x="2472" y="1320"/>
                  </a:lnTo>
                  <a:lnTo>
                    <a:pt x="3006" y="1389"/>
                  </a:lnTo>
                  <a:lnTo>
                    <a:pt x="3474" y="903"/>
                  </a:lnTo>
                  <a:lnTo>
                    <a:pt x="4008" y="417"/>
                  </a:lnTo>
                  <a:lnTo>
                    <a:pt x="4342" y="139"/>
                  </a:lnTo>
                  <a:lnTo>
                    <a:pt x="4810" y="556"/>
                  </a:lnTo>
                  <a:lnTo>
                    <a:pt x="4476" y="903"/>
                  </a:lnTo>
                  <a:lnTo>
                    <a:pt x="4944" y="1250"/>
                  </a:lnTo>
                  <a:lnTo>
                    <a:pt x="4476" y="1806"/>
                  </a:lnTo>
                  <a:lnTo>
                    <a:pt x="4944" y="2153"/>
                  </a:lnTo>
                  <a:lnTo>
                    <a:pt x="5344" y="2639"/>
                  </a:lnTo>
                  <a:lnTo>
                    <a:pt x="5344" y="3264"/>
                  </a:lnTo>
                  <a:lnTo>
                    <a:pt x="5612" y="3889"/>
                  </a:lnTo>
                  <a:lnTo>
                    <a:pt x="6146" y="4028"/>
                  </a:lnTo>
                  <a:lnTo>
                    <a:pt x="6547" y="3889"/>
                  </a:lnTo>
                  <a:lnTo>
                    <a:pt x="7148" y="4237"/>
                  </a:lnTo>
                  <a:lnTo>
                    <a:pt x="7081" y="4653"/>
                  </a:lnTo>
                  <a:lnTo>
                    <a:pt x="7683" y="4931"/>
                  </a:lnTo>
                  <a:lnTo>
                    <a:pt x="8885" y="5278"/>
                  </a:lnTo>
                  <a:lnTo>
                    <a:pt x="9820" y="5070"/>
                  </a:lnTo>
                  <a:lnTo>
                    <a:pt x="10622" y="4792"/>
                  </a:lnTo>
                  <a:lnTo>
                    <a:pt x="11023" y="5070"/>
                  </a:lnTo>
                  <a:lnTo>
                    <a:pt x="11357" y="4862"/>
                  </a:lnTo>
                  <a:lnTo>
                    <a:pt x="11223" y="3855"/>
                  </a:lnTo>
                  <a:lnTo>
                    <a:pt x="12158" y="3681"/>
                  </a:lnTo>
                  <a:lnTo>
                    <a:pt x="12325" y="3056"/>
                  </a:lnTo>
                  <a:lnTo>
                    <a:pt x="13094" y="2639"/>
                  </a:lnTo>
                  <a:lnTo>
                    <a:pt x="13695" y="2709"/>
                  </a:lnTo>
                  <a:lnTo>
                    <a:pt x="14263" y="2466"/>
                  </a:lnTo>
                  <a:lnTo>
                    <a:pt x="15231" y="2500"/>
                  </a:lnTo>
                  <a:lnTo>
                    <a:pt x="15432" y="2952"/>
                  </a:lnTo>
                  <a:lnTo>
                    <a:pt x="15899" y="3021"/>
                  </a:lnTo>
                  <a:lnTo>
                    <a:pt x="16100" y="3368"/>
                  </a:lnTo>
                  <a:lnTo>
                    <a:pt x="17002" y="3334"/>
                  </a:lnTo>
                  <a:lnTo>
                    <a:pt x="17369" y="3403"/>
                  </a:lnTo>
                  <a:lnTo>
                    <a:pt x="17770" y="4098"/>
                  </a:lnTo>
                  <a:lnTo>
                    <a:pt x="18238" y="4167"/>
                  </a:lnTo>
                  <a:lnTo>
                    <a:pt x="18672" y="4827"/>
                  </a:lnTo>
                  <a:lnTo>
                    <a:pt x="19540" y="4862"/>
                  </a:lnTo>
                  <a:lnTo>
                    <a:pt x="19729" y="6459"/>
                  </a:lnTo>
                  <a:lnTo>
                    <a:pt x="18972" y="8496"/>
                  </a:lnTo>
                  <a:lnTo>
                    <a:pt x="18883" y="9283"/>
                  </a:lnTo>
                  <a:lnTo>
                    <a:pt x="19151" y="9561"/>
                  </a:lnTo>
                  <a:lnTo>
                    <a:pt x="18972" y="10209"/>
                  </a:lnTo>
                  <a:lnTo>
                    <a:pt x="19240" y="11112"/>
                  </a:lnTo>
                  <a:lnTo>
                    <a:pt x="19507" y="12478"/>
                  </a:lnTo>
                  <a:lnTo>
                    <a:pt x="20108" y="12710"/>
                  </a:lnTo>
                  <a:lnTo>
                    <a:pt x="20175" y="13682"/>
                  </a:lnTo>
                  <a:lnTo>
                    <a:pt x="19640" y="14932"/>
                  </a:lnTo>
                  <a:lnTo>
                    <a:pt x="19774" y="15557"/>
                  </a:lnTo>
                  <a:lnTo>
                    <a:pt x="20709" y="16507"/>
                  </a:lnTo>
                  <a:lnTo>
                    <a:pt x="21422" y="17433"/>
                  </a:lnTo>
                  <a:lnTo>
                    <a:pt x="21511" y="18266"/>
                  </a:lnTo>
                  <a:lnTo>
                    <a:pt x="21600" y="18729"/>
                  </a:lnTo>
                  <a:lnTo>
                    <a:pt x="20643" y="19447"/>
                  </a:lnTo>
                  <a:lnTo>
                    <a:pt x="20108" y="20141"/>
                  </a:lnTo>
                  <a:lnTo>
                    <a:pt x="20086" y="20952"/>
                  </a:lnTo>
                  <a:cubicBezTo>
                    <a:pt x="20086" y="20952"/>
                    <a:pt x="20175" y="21415"/>
                    <a:pt x="20175" y="2141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1" name="Shape"/>
            <p:cNvSpPr/>
            <p:nvPr/>
          </p:nvSpPr>
          <p:spPr>
            <a:xfrm>
              <a:off x="11508868" y="6014980"/>
              <a:ext cx="197954" cy="197222"/>
            </a:xfrm>
            <a:custGeom>
              <a:avLst/>
              <a:gdLst/>
              <a:ahLst/>
              <a:cxnLst>
                <a:cxn ang="0">
                  <a:pos x="wd2" y="hd2"/>
                </a:cxn>
                <a:cxn ang="5400000">
                  <a:pos x="wd2" y="hd2"/>
                </a:cxn>
                <a:cxn ang="10800000">
                  <a:pos x="wd2" y="hd2"/>
                </a:cxn>
                <a:cxn ang="16200000">
                  <a:pos x="wd2" y="hd2"/>
                </a:cxn>
              </a:cxnLst>
              <a:rect l="0" t="0" r="r" b="b"/>
              <a:pathLst>
                <a:path w="21600" h="21600" extrusionOk="0">
                  <a:moveTo>
                    <a:pt x="7959" y="16626"/>
                  </a:moveTo>
                  <a:lnTo>
                    <a:pt x="7959" y="14507"/>
                  </a:lnTo>
                  <a:cubicBezTo>
                    <a:pt x="7959" y="14507"/>
                    <a:pt x="7635" y="12225"/>
                    <a:pt x="8284" y="12714"/>
                  </a:cubicBezTo>
                  <a:cubicBezTo>
                    <a:pt x="8933" y="13203"/>
                    <a:pt x="9583" y="13856"/>
                    <a:pt x="9583" y="13856"/>
                  </a:cubicBezTo>
                  <a:lnTo>
                    <a:pt x="9907" y="11736"/>
                  </a:lnTo>
                  <a:lnTo>
                    <a:pt x="8770" y="10269"/>
                  </a:lnTo>
                  <a:lnTo>
                    <a:pt x="6659" y="9291"/>
                  </a:lnTo>
                  <a:lnTo>
                    <a:pt x="6659" y="11573"/>
                  </a:lnTo>
                  <a:lnTo>
                    <a:pt x="5360" y="12225"/>
                  </a:lnTo>
                  <a:lnTo>
                    <a:pt x="4710" y="10269"/>
                  </a:lnTo>
                  <a:lnTo>
                    <a:pt x="4060" y="8476"/>
                  </a:lnTo>
                  <a:lnTo>
                    <a:pt x="2761" y="7987"/>
                  </a:lnTo>
                  <a:lnTo>
                    <a:pt x="325" y="6031"/>
                  </a:lnTo>
                  <a:lnTo>
                    <a:pt x="0" y="3586"/>
                  </a:lnTo>
                  <a:lnTo>
                    <a:pt x="4385" y="5216"/>
                  </a:lnTo>
                  <a:lnTo>
                    <a:pt x="5684" y="3749"/>
                  </a:lnTo>
                  <a:lnTo>
                    <a:pt x="4222" y="2445"/>
                  </a:lnTo>
                  <a:lnTo>
                    <a:pt x="3085" y="326"/>
                  </a:lnTo>
                  <a:lnTo>
                    <a:pt x="4222" y="0"/>
                  </a:lnTo>
                  <a:lnTo>
                    <a:pt x="7957" y="978"/>
                  </a:lnTo>
                  <a:lnTo>
                    <a:pt x="10556" y="3423"/>
                  </a:lnTo>
                  <a:lnTo>
                    <a:pt x="12343" y="4076"/>
                  </a:lnTo>
                  <a:lnTo>
                    <a:pt x="14292" y="1956"/>
                  </a:lnTo>
                  <a:lnTo>
                    <a:pt x="17215" y="5054"/>
                  </a:lnTo>
                  <a:lnTo>
                    <a:pt x="18514" y="7662"/>
                  </a:lnTo>
                  <a:lnTo>
                    <a:pt x="21600" y="9293"/>
                  </a:lnTo>
                  <a:lnTo>
                    <a:pt x="18514" y="11901"/>
                  </a:lnTo>
                  <a:lnTo>
                    <a:pt x="17864" y="15161"/>
                  </a:lnTo>
                  <a:lnTo>
                    <a:pt x="17377" y="17117"/>
                  </a:lnTo>
                  <a:lnTo>
                    <a:pt x="15752" y="17606"/>
                  </a:lnTo>
                  <a:lnTo>
                    <a:pt x="16239" y="21600"/>
                  </a:lnTo>
                  <a:lnTo>
                    <a:pt x="13072" y="18666"/>
                  </a:lnTo>
                  <a:lnTo>
                    <a:pt x="14615" y="16302"/>
                  </a:lnTo>
                  <a:lnTo>
                    <a:pt x="13478" y="15487"/>
                  </a:lnTo>
                  <a:lnTo>
                    <a:pt x="14290" y="14264"/>
                  </a:lnTo>
                  <a:lnTo>
                    <a:pt x="12991" y="13042"/>
                  </a:lnTo>
                  <a:cubicBezTo>
                    <a:pt x="12991" y="13042"/>
                    <a:pt x="7959" y="16626"/>
                    <a:pt x="7959" y="1662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2" name="Shape"/>
            <p:cNvSpPr/>
            <p:nvPr/>
          </p:nvSpPr>
          <p:spPr>
            <a:xfrm>
              <a:off x="11437424" y="6041771"/>
              <a:ext cx="156276" cy="126511"/>
            </a:xfrm>
            <a:custGeom>
              <a:avLst/>
              <a:gdLst/>
              <a:ahLst/>
              <a:cxnLst>
                <a:cxn ang="0">
                  <a:pos x="wd2" y="hd2"/>
                </a:cxn>
                <a:cxn ang="5400000">
                  <a:pos x="wd2" y="hd2"/>
                </a:cxn>
                <a:cxn ang="10800000">
                  <a:pos x="wd2" y="hd2"/>
                </a:cxn>
                <a:cxn ang="16200000">
                  <a:pos x="wd2" y="hd2"/>
                </a:cxn>
              </a:cxnLst>
              <a:rect l="0" t="0" r="r" b="b"/>
              <a:pathLst>
                <a:path w="21600" h="21600" extrusionOk="0">
                  <a:moveTo>
                    <a:pt x="6789" y="13596"/>
                  </a:moveTo>
                  <a:lnTo>
                    <a:pt x="4731" y="11183"/>
                  </a:lnTo>
                  <a:lnTo>
                    <a:pt x="2263" y="10420"/>
                  </a:lnTo>
                  <a:lnTo>
                    <a:pt x="2263" y="6354"/>
                  </a:lnTo>
                  <a:lnTo>
                    <a:pt x="1852" y="3304"/>
                  </a:lnTo>
                  <a:lnTo>
                    <a:pt x="0" y="255"/>
                  </a:lnTo>
                  <a:lnTo>
                    <a:pt x="9052" y="0"/>
                  </a:lnTo>
                  <a:lnTo>
                    <a:pt x="9463" y="3812"/>
                  </a:lnTo>
                  <a:lnTo>
                    <a:pt x="12548" y="6861"/>
                  </a:lnTo>
                  <a:lnTo>
                    <a:pt x="14194" y="7624"/>
                  </a:lnTo>
                  <a:lnTo>
                    <a:pt x="15839" y="13468"/>
                  </a:lnTo>
                  <a:lnTo>
                    <a:pt x="17485" y="12451"/>
                  </a:lnTo>
                  <a:lnTo>
                    <a:pt x="17485" y="8894"/>
                  </a:lnTo>
                  <a:lnTo>
                    <a:pt x="20160" y="10419"/>
                  </a:lnTo>
                  <a:lnTo>
                    <a:pt x="21600" y="12706"/>
                  </a:lnTo>
                  <a:lnTo>
                    <a:pt x="21189" y="16010"/>
                  </a:lnTo>
                  <a:lnTo>
                    <a:pt x="19544" y="14231"/>
                  </a:lnTo>
                  <a:lnTo>
                    <a:pt x="19132" y="20330"/>
                  </a:lnTo>
                  <a:lnTo>
                    <a:pt x="18309" y="21600"/>
                  </a:lnTo>
                  <a:lnTo>
                    <a:pt x="16355" y="20838"/>
                  </a:lnTo>
                  <a:lnTo>
                    <a:pt x="14504" y="18169"/>
                  </a:lnTo>
                  <a:lnTo>
                    <a:pt x="11932" y="15756"/>
                  </a:lnTo>
                  <a:lnTo>
                    <a:pt x="9875" y="13976"/>
                  </a:lnTo>
                  <a:lnTo>
                    <a:pt x="8229" y="13721"/>
                  </a:lnTo>
                  <a:cubicBezTo>
                    <a:pt x="8229" y="13721"/>
                    <a:pt x="6789" y="13596"/>
                    <a:pt x="6789" y="135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3" name="Shape"/>
            <p:cNvSpPr/>
            <p:nvPr/>
          </p:nvSpPr>
          <p:spPr>
            <a:xfrm>
              <a:off x="11294536" y="5934605"/>
              <a:ext cx="264951" cy="125019"/>
            </a:xfrm>
            <a:custGeom>
              <a:avLst/>
              <a:gdLst/>
              <a:ahLst/>
              <a:cxnLst>
                <a:cxn ang="0">
                  <a:pos x="wd2" y="hd2"/>
                </a:cxn>
                <a:cxn ang="5400000">
                  <a:pos x="wd2" y="hd2"/>
                </a:cxn>
                <a:cxn ang="10800000">
                  <a:pos x="wd2" y="hd2"/>
                </a:cxn>
                <a:cxn ang="16200000">
                  <a:pos x="wd2" y="hd2"/>
                </a:cxn>
              </a:cxnLst>
              <a:rect l="0" t="0" r="r" b="b"/>
              <a:pathLst>
                <a:path w="21600" h="21600" extrusionOk="0">
                  <a:moveTo>
                    <a:pt x="12013" y="19287"/>
                  </a:moveTo>
                  <a:lnTo>
                    <a:pt x="10557" y="18516"/>
                  </a:lnTo>
                  <a:lnTo>
                    <a:pt x="10071" y="15430"/>
                  </a:lnTo>
                  <a:lnTo>
                    <a:pt x="7765" y="17486"/>
                  </a:lnTo>
                  <a:lnTo>
                    <a:pt x="6431" y="16715"/>
                  </a:lnTo>
                  <a:lnTo>
                    <a:pt x="5945" y="10801"/>
                  </a:lnTo>
                  <a:lnTo>
                    <a:pt x="4975" y="7201"/>
                  </a:lnTo>
                  <a:lnTo>
                    <a:pt x="2548" y="5658"/>
                  </a:lnTo>
                  <a:lnTo>
                    <a:pt x="1092" y="2830"/>
                  </a:lnTo>
                  <a:lnTo>
                    <a:pt x="0" y="258"/>
                  </a:lnTo>
                  <a:lnTo>
                    <a:pt x="2670" y="0"/>
                  </a:lnTo>
                  <a:lnTo>
                    <a:pt x="5704" y="0"/>
                  </a:lnTo>
                  <a:lnTo>
                    <a:pt x="8373" y="3086"/>
                  </a:lnTo>
                  <a:lnTo>
                    <a:pt x="10800" y="4629"/>
                  </a:lnTo>
                  <a:lnTo>
                    <a:pt x="12742" y="5143"/>
                  </a:lnTo>
                  <a:lnTo>
                    <a:pt x="14683" y="8486"/>
                  </a:lnTo>
                  <a:lnTo>
                    <a:pt x="16261" y="8229"/>
                  </a:lnTo>
                  <a:lnTo>
                    <a:pt x="18688" y="8742"/>
                  </a:lnTo>
                  <a:lnTo>
                    <a:pt x="20022" y="13114"/>
                  </a:lnTo>
                  <a:lnTo>
                    <a:pt x="19658" y="13885"/>
                  </a:lnTo>
                  <a:lnTo>
                    <a:pt x="20508" y="17229"/>
                  </a:lnTo>
                  <a:lnTo>
                    <a:pt x="21600" y="19286"/>
                  </a:lnTo>
                  <a:lnTo>
                    <a:pt x="20629" y="21600"/>
                  </a:lnTo>
                  <a:lnTo>
                    <a:pt x="17717" y="19286"/>
                  </a:lnTo>
                  <a:lnTo>
                    <a:pt x="16747" y="18514"/>
                  </a:lnTo>
                  <a:cubicBezTo>
                    <a:pt x="16747" y="18514"/>
                    <a:pt x="12013" y="19287"/>
                    <a:pt x="12013" y="192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4" name="Shape"/>
            <p:cNvSpPr/>
            <p:nvPr/>
          </p:nvSpPr>
          <p:spPr>
            <a:xfrm>
              <a:off x="11267744" y="6247173"/>
              <a:ext cx="378806" cy="389978"/>
            </a:xfrm>
            <a:custGeom>
              <a:avLst/>
              <a:gdLst/>
              <a:ahLst/>
              <a:cxnLst>
                <a:cxn ang="0">
                  <a:pos x="wd2" y="hd2"/>
                </a:cxn>
                <a:cxn ang="5400000">
                  <a:pos x="wd2" y="hd2"/>
                </a:cxn>
                <a:cxn ang="10800000">
                  <a:pos x="wd2" y="hd2"/>
                </a:cxn>
                <a:cxn ang="16200000">
                  <a:pos x="wd2" y="hd2"/>
                </a:cxn>
              </a:cxnLst>
              <a:rect l="0" t="0" r="r" b="b"/>
              <a:pathLst>
                <a:path w="21600" h="21600" extrusionOk="0">
                  <a:moveTo>
                    <a:pt x="13070" y="83"/>
                  </a:moveTo>
                  <a:lnTo>
                    <a:pt x="11966" y="247"/>
                  </a:lnTo>
                  <a:lnTo>
                    <a:pt x="11118" y="0"/>
                  </a:lnTo>
                  <a:lnTo>
                    <a:pt x="9675" y="412"/>
                  </a:lnTo>
                  <a:lnTo>
                    <a:pt x="8571" y="412"/>
                  </a:lnTo>
                  <a:lnTo>
                    <a:pt x="7044" y="1731"/>
                  </a:lnTo>
                  <a:lnTo>
                    <a:pt x="6025" y="2803"/>
                  </a:lnTo>
                  <a:lnTo>
                    <a:pt x="5856" y="4782"/>
                  </a:lnTo>
                  <a:lnTo>
                    <a:pt x="5686" y="6513"/>
                  </a:lnTo>
                  <a:lnTo>
                    <a:pt x="5262" y="7585"/>
                  </a:lnTo>
                  <a:lnTo>
                    <a:pt x="0" y="11047"/>
                  </a:lnTo>
                  <a:lnTo>
                    <a:pt x="255" y="11625"/>
                  </a:lnTo>
                  <a:lnTo>
                    <a:pt x="340" y="13686"/>
                  </a:lnTo>
                  <a:lnTo>
                    <a:pt x="764" y="13768"/>
                  </a:lnTo>
                  <a:lnTo>
                    <a:pt x="849" y="14180"/>
                  </a:lnTo>
                  <a:lnTo>
                    <a:pt x="4753" y="14593"/>
                  </a:lnTo>
                  <a:lnTo>
                    <a:pt x="13240" y="21435"/>
                  </a:lnTo>
                  <a:lnTo>
                    <a:pt x="16720" y="21600"/>
                  </a:lnTo>
                  <a:lnTo>
                    <a:pt x="19266" y="19457"/>
                  </a:lnTo>
                  <a:lnTo>
                    <a:pt x="21600" y="19209"/>
                  </a:lnTo>
                  <a:lnTo>
                    <a:pt x="20327" y="18220"/>
                  </a:lnTo>
                  <a:lnTo>
                    <a:pt x="20369" y="16819"/>
                  </a:lnTo>
                  <a:lnTo>
                    <a:pt x="19308" y="15747"/>
                  </a:lnTo>
                  <a:lnTo>
                    <a:pt x="19818" y="14016"/>
                  </a:lnTo>
                  <a:lnTo>
                    <a:pt x="17781" y="12037"/>
                  </a:lnTo>
                  <a:lnTo>
                    <a:pt x="16126" y="11790"/>
                  </a:lnTo>
                  <a:lnTo>
                    <a:pt x="14980" y="8575"/>
                  </a:lnTo>
                  <a:lnTo>
                    <a:pt x="15235" y="6720"/>
                  </a:lnTo>
                  <a:lnTo>
                    <a:pt x="16253" y="5607"/>
                  </a:lnTo>
                  <a:lnTo>
                    <a:pt x="16041" y="3711"/>
                  </a:lnTo>
                  <a:lnTo>
                    <a:pt x="15235" y="3381"/>
                  </a:lnTo>
                  <a:lnTo>
                    <a:pt x="14089" y="2392"/>
                  </a:lnTo>
                  <a:lnTo>
                    <a:pt x="14089" y="1155"/>
                  </a:lnTo>
                  <a:cubicBezTo>
                    <a:pt x="14089" y="1155"/>
                    <a:pt x="13070" y="83"/>
                    <a:pt x="13070" y="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5" name="Shape"/>
            <p:cNvSpPr/>
            <p:nvPr/>
          </p:nvSpPr>
          <p:spPr>
            <a:xfrm>
              <a:off x="11142717" y="6256103"/>
              <a:ext cx="269408" cy="236668"/>
            </a:xfrm>
            <a:custGeom>
              <a:avLst/>
              <a:gdLst/>
              <a:ahLst/>
              <a:cxnLst>
                <a:cxn ang="0">
                  <a:pos x="wd2" y="hd2"/>
                </a:cxn>
                <a:cxn ang="5400000">
                  <a:pos x="wd2" y="hd2"/>
                </a:cxn>
                <a:cxn ang="10800000">
                  <a:pos x="wd2" y="hd2"/>
                </a:cxn>
                <a:cxn ang="16200000">
                  <a:pos x="wd2" y="hd2"/>
                </a:cxn>
              </a:cxnLst>
              <a:rect l="0" t="0" r="r" b="b"/>
              <a:pathLst>
                <a:path w="21600" h="21600" extrusionOk="0">
                  <a:moveTo>
                    <a:pt x="19810" y="0"/>
                  </a:moveTo>
                  <a:lnTo>
                    <a:pt x="18856" y="1223"/>
                  </a:lnTo>
                  <a:lnTo>
                    <a:pt x="15991" y="951"/>
                  </a:lnTo>
                  <a:lnTo>
                    <a:pt x="11934" y="2581"/>
                  </a:lnTo>
                  <a:lnTo>
                    <a:pt x="9308" y="1359"/>
                  </a:lnTo>
                  <a:lnTo>
                    <a:pt x="5848" y="2581"/>
                  </a:lnTo>
                  <a:lnTo>
                    <a:pt x="4654" y="1359"/>
                  </a:lnTo>
                  <a:lnTo>
                    <a:pt x="3461" y="2038"/>
                  </a:lnTo>
                  <a:lnTo>
                    <a:pt x="3461" y="4075"/>
                  </a:lnTo>
                  <a:lnTo>
                    <a:pt x="1074" y="6657"/>
                  </a:lnTo>
                  <a:lnTo>
                    <a:pt x="0" y="8423"/>
                  </a:lnTo>
                  <a:lnTo>
                    <a:pt x="596" y="8559"/>
                  </a:lnTo>
                  <a:lnTo>
                    <a:pt x="954" y="11955"/>
                  </a:lnTo>
                  <a:lnTo>
                    <a:pt x="2386" y="11955"/>
                  </a:lnTo>
                  <a:lnTo>
                    <a:pt x="2744" y="13449"/>
                  </a:lnTo>
                  <a:lnTo>
                    <a:pt x="1432" y="14536"/>
                  </a:lnTo>
                  <a:lnTo>
                    <a:pt x="1194" y="16166"/>
                  </a:lnTo>
                  <a:lnTo>
                    <a:pt x="597" y="16981"/>
                  </a:lnTo>
                  <a:lnTo>
                    <a:pt x="359" y="19562"/>
                  </a:lnTo>
                  <a:lnTo>
                    <a:pt x="1671" y="20514"/>
                  </a:lnTo>
                  <a:lnTo>
                    <a:pt x="2149" y="21600"/>
                  </a:lnTo>
                  <a:lnTo>
                    <a:pt x="3700" y="21464"/>
                  </a:lnTo>
                  <a:lnTo>
                    <a:pt x="5848" y="20377"/>
                  </a:lnTo>
                  <a:lnTo>
                    <a:pt x="17305" y="11819"/>
                  </a:lnTo>
                  <a:lnTo>
                    <a:pt x="17901" y="10053"/>
                  </a:lnTo>
                  <a:lnTo>
                    <a:pt x="18139" y="4348"/>
                  </a:lnTo>
                  <a:lnTo>
                    <a:pt x="21600" y="408"/>
                  </a:lnTo>
                  <a:lnTo>
                    <a:pt x="20646" y="1"/>
                  </a:lnTo>
                  <a:lnTo>
                    <a:pt x="19810" y="0"/>
                  </a:lnTo>
                  <a:cubicBezTo>
                    <a:pt x="19810" y="0"/>
                    <a:pt x="19810" y="0"/>
                    <a:pt x="1981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6" name="Shape"/>
            <p:cNvSpPr/>
            <p:nvPr/>
          </p:nvSpPr>
          <p:spPr>
            <a:xfrm>
              <a:off x="11562451" y="6586532"/>
              <a:ext cx="93030" cy="64747"/>
            </a:xfrm>
            <a:custGeom>
              <a:avLst/>
              <a:gdLst/>
              <a:ahLst/>
              <a:cxnLst>
                <a:cxn ang="0">
                  <a:pos x="wd2" y="hd2"/>
                </a:cxn>
                <a:cxn ang="5400000">
                  <a:pos x="wd2" y="hd2"/>
                </a:cxn>
                <a:cxn ang="10800000">
                  <a:pos x="wd2" y="hd2"/>
                </a:cxn>
                <a:cxn ang="16200000">
                  <a:pos x="wd2" y="hd2"/>
                </a:cxn>
              </a:cxnLst>
              <a:rect l="0" t="0" r="r" b="b"/>
              <a:pathLst>
                <a:path w="21600" h="21600" extrusionOk="0">
                  <a:moveTo>
                    <a:pt x="0" y="14152"/>
                  </a:moveTo>
                  <a:lnTo>
                    <a:pt x="7948" y="15641"/>
                  </a:lnTo>
                  <a:lnTo>
                    <a:pt x="12095" y="21600"/>
                  </a:lnTo>
                  <a:lnTo>
                    <a:pt x="14168" y="20110"/>
                  </a:lnTo>
                  <a:lnTo>
                    <a:pt x="16933" y="13160"/>
                  </a:lnTo>
                  <a:lnTo>
                    <a:pt x="18316" y="8691"/>
                  </a:lnTo>
                  <a:lnTo>
                    <a:pt x="14515" y="5214"/>
                  </a:lnTo>
                  <a:lnTo>
                    <a:pt x="17625" y="4222"/>
                  </a:lnTo>
                  <a:lnTo>
                    <a:pt x="21600" y="0"/>
                  </a:lnTo>
                  <a:lnTo>
                    <a:pt x="8987" y="2234"/>
                  </a:lnTo>
                  <a:cubicBezTo>
                    <a:pt x="8987" y="2234"/>
                    <a:pt x="0" y="14152"/>
                    <a:pt x="0" y="1415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7" name="Shape"/>
            <p:cNvSpPr/>
            <p:nvPr/>
          </p:nvSpPr>
          <p:spPr>
            <a:xfrm>
              <a:off x="11124856" y="6381130"/>
              <a:ext cx="46145" cy="55076"/>
            </a:xfrm>
            <a:custGeom>
              <a:avLst/>
              <a:gdLst/>
              <a:ahLst/>
              <a:cxnLst>
                <a:cxn ang="0">
                  <a:pos x="wd2" y="hd2"/>
                </a:cxn>
                <a:cxn ang="5400000">
                  <a:pos x="wd2" y="hd2"/>
                </a:cxn>
                <a:cxn ang="10800000">
                  <a:pos x="wd2" y="hd2"/>
                </a:cxn>
                <a:cxn ang="16200000">
                  <a:pos x="wd2" y="hd2"/>
                </a:cxn>
              </a:cxnLst>
              <a:rect l="0" t="0" r="r" b="b"/>
              <a:pathLst>
                <a:path w="21600" h="21600" extrusionOk="0">
                  <a:moveTo>
                    <a:pt x="9059" y="21600"/>
                  </a:moveTo>
                  <a:lnTo>
                    <a:pt x="0" y="19849"/>
                  </a:lnTo>
                  <a:lnTo>
                    <a:pt x="2788" y="11677"/>
                  </a:lnTo>
                  <a:lnTo>
                    <a:pt x="6969" y="5839"/>
                  </a:lnTo>
                  <a:lnTo>
                    <a:pt x="11149" y="0"/>
                  </a:lnTo>
                  <a:lnTo>
                    <a:pt x="17420" y="0"/>
                  </a:lnTo>
                  <a:lnTo>
                    <a:pt x="21600" y="6420"/>
                  </a:lnTo>
                  <a:lnTo>
                    <a:pt x="13937" y="11089"/>
                  </a:lnTo>
                  <a:lnTo>
                    <a:pt x="12545" y="18094"/>
                  </a:lnTo>
                  <a:cubicBezTo>
                    <a:pt x="12545" y="18094"/>
                    <a:pt x="9059" y="21600"/>
                    <a:pt x="9059"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8" name="Shape"/>
            <p:cNvSpPr/>
            <p:nvPr/>
          </p:nvSpPr>
          <p:spPr>
            <a:xfrm>
              <a:off x="11115926" y="6443644"/>
              <a:ext cx="160759" cy="194990"/>
            </a:xfrm>
            <a:custGeom>
              <a:avLst/>
              <a:gdLst/>
              <a:ahLst/>
              <a:cxnLst>
                <a:cxn ang="0">
                  <a:pos x="wd2" y="hd2"/>
                </a:cxn>
                <a:cxn ang="5400000">
                  <a:pos x="wd2" y="hd2"/>
                </a:cxn>
                <a:cxn ang="10800000">
                  <a:pos x="wd2" y="hd2"/>
                </a:cxn>
                <a:cxn ang="16200000">
                  <a:pos x="wd2" y="hd2"/>
                </a:cxn>
              </a:cxnLst>
              <a:rect l="0" t="0" r="r" b="b"/>
              <a:pathLst>
                <a:path w="21600" h="21600" extrusionOk="0">
                  <a:moveTo>
                    <a:pt x="3401" y="2474"/>
                  </a:moveTo>
                  <a:lnTo>
                    <a:pt x="2801" y="3958"/>
                  </a:lnTo>
                  <a:lnTo>
                    <a:pt x="800" y="3793"/>
                  </a:lnTo>
                  <a:lnTo>
                    <a:pt x="600" y="5937"/>
                  </a:lnTo>
                  <a:lnTo>
                    <a:pt x="200" y="8410"/>
                  </a:lnTo>
                  <a:lnTo>
                    <a:pt x="1601" y="9234"/>
                  </a:lnTo>
                  <a:lnTo>
                    <a:pt x="800" y="12038"/>
                  </a:lnTo>
                  <a:lnTo>
                    <a:pt x="0" y="19457"/>
                  </a:lnTo>
                  <a:lnTo>
                    <a:pt x="7200" y="21600"/>
                  </a:lnTo>
                  <a:lnTo>
                    <a:pt x="9999" y="18303"/>
                  </a:lnTo>
                  <a:lnTo>
                    <a:pt x="12399" y="17808"/>
                  </a:lnTo>
                  <a:lnTo>
                    <a:pt x="14399" y="16159"/>
                  </a:lnTo>
                  <a:lnTo>
                    <a:pt x="14399" y="15170"/>
                  </a:lnTo>
                  <a:lnTo>
                    <a:pt x="15800" y="15005"/>
                  </a:lnTo>
                  <a:lnTo>
                    <a:pt x="15800" y="14346"/>
                  </a:lnTo>
                  <a:lnTo>
                    <a:pt x="11200" y="10883"/>
                  </a:lnTo>
                  <a:lnTo>
                    <a:pt x="11200" y="9729"/>
                  </a:lnTo>
                  <a:lnTo>
                    <a:pt x="21600" y="6597"/>
                  </a:lnTo>
                  <a:lnTo>
                    <a:pt x="21200" y="5442"/>
                  </a:lnTo>
                  <a:lnTo>
                    <a:pt x="20201" y="5277"/>
                  </a:lnTo>
                  <a:lnTo>
                    <a:pt x="20000" y="1154"/>
                  </a:lnTo>
                  <a:lnTo>
                    <a:pt x="19401" y="0"/>
                  </a:lnTo>
                  <a:lnTo>
                    <a:pt x="9001" y="4781"/>
                  </a:lnTo>
                  <a:lnTo>
                    <a:pt x="6400" y="4946"/>
                  </a:lnTo>
                  <a:lnTo>
                    <a:pt x="5600" y="3628"/>
                  </a:lnTo>
                  <a:cubicBezTo>
                    <a:pt x="5600" y="3628"/>
                    <a:pt x="3401" y="2474"/>
                    <a:pt x="3401" y="247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799" name="Shape"/>
            <p:cNvSpPr/>
            <p:nvPr/>
          </p:nvSpPr>
          <p:spPr>
            <a:xfrm>
              <a:off x="11106995" y="6506157"/>
              <a:ext cx="806703" cy="669789"/>
            </a:xfrm>
            <a:custGeom>
              <a:avLst/>
              <a:gdLst/>
              <a:ahLst/>
              <a:cxnLst>
                <a:cxn ang="0">
                  <a:pos x="wd2" y="hd2"/>
                </a:cxn>
                <a:cxn ang="5400000">
                  <a:pos x="wd2" y="hd2"/>
                </a:cxn>
                <a:cxn ang="10800000">
                  <a:pos x="wd2" y="hd2"/>
                </a:cxn>
                <a:cxn ang="16200000">
                  <a:pos x="wd2" y="hd2"/>
                </a:cxn>
              </a:cxnLst>
              <a:rect l="0" t="0" r="r" b="b"/>
              <a:pathLst>
                <a:path w="21600" h="21600" extrusionOk="0">
                  <a:moveTo>
                    <a:pt x="0" y="5712"/>
                  </a:moveTo>
                  <a:lnTo>
                    <a:pt x="438" y="5952"/>
                  </a:lnTo>
                  <a:lnTo>
                    <a:pt x="837" y="6672"/>
                  </a:lnTo>
                  <a:lnTo>
                    <a:pt x="1395" y="7776"/>
                  </a:lnTo>
                  <a:lnTo>
                    <a:pt x="2033" y="8976"/>
                  </a:lnTo>
                  <a:lnTo>
                    <a:pt x="2511" y="9744"/>
                  </a:lnTo>
                  <a:cubicBezTo>
                    <a:pt x="2511" y="9744"/>
                    <a:pt x="2431" y="10080"/>
                    <a:pt x="2471" y="10224"/>
                  </a:cubicBezTo>
                  <a:cubicBezTo>
                    <a:pt x="2511" y="10368"/>
                    <a:pt x="2830" y="10992"/>
                    <a:pt x="2830" y="10992"/>
                  </a:cubicBezTo>
                  <a:lnTo>
                    <a:pt x="3866" y="11760"/>
                  </a:lnTo>
                  <a:lnTo>
                    <a:pt x="4663" y="13488"/>
                  </a:lnTo>
                  <a:lnTo>
                    <a:pt x="4423" y="14352"/>
                  </a:lnTo>
                  <a:lnTo>
                    <a:pt x="4623" y="15072"/>
                  </a:lnTo>
                  <a:lnTo>
                    <a:pt x="4702" y="15696"/>
                  </a:lnTo>
                  <a:lnTo>
                    <a:pt x="5499" y="16416"/>
                  </a:lnTo>
                  <a:lnTo>
                    <a:pt x="6097" y="16992"/>
                  </a:lnTo>
                  <a:lnTo>
                    <a:pt x="6615" y="18384"/>
                  </a:lnTo>
                  <a:lnTo>
                    <a:pt x="7133" y="19488"/>
                  </a:lnTo>
                  <a:lnTo>
                    <a:pt x="7652" y="20112"/>
                  </a:lnTo>
                  <a:lnTo>
                    <a:pt x="8369" y="21600"/>
                  </a:lnTo>
                  <a:lnTo>
                    <a:pt x="8688" y="21120"/>
                  </a:lnTo>
                  <a:lnTo>
                    <a:pt x="8887" y="20160"/>
                  </a:lnTo>
                  <a:lnTo>
                    <a:pt x="9166" y="20160"/>
                  </a:lnTo>
                  <a:lnTo>
                    <a:pt x="9405" y="20448"/>
                  </a:lnTo>
                  <a:cubicBezTo>
                    <a:pt x="9405" y="20448"/>
                    <a:pt x="10402" y="20256"/>
                    <a:pt x="10561" y="20304"/>
                  </a:cubicBezTo>
                  <a:cubicBezTo>
                    <a:pt x="10720" y="20352"/>
                    <a:pt x="11358" y="20592"/>
                    <a:pt x="11358" y="20592"/>
                  </a:cubicBezTo>
                  <a:lnTo>
                    <a:pt x="12474" y="20688"/>
                  </a:lnTo>
                  <a:lnTo>
                    <a:pt x="12792" y="21024"/>
                  </a:lnTo>
                  <a:lnTo>
                    <a:pt x="13151" y="20736"/>
                  </a:lnTo>
                  <a:lnTo>
                    <a:pt x="13669" y="19584"/>
                  </a:lnTo>
                  <a:lnTo>
                    <a:pt x="14466" y="18960"/>
                  </a:lnTo>
                  <a:lnTo>
                    <a:pt x="15702" y="18528"/>
                  </a:lnTo>
                  <a:lnTo>
                    <a:pt x="17256" y="18432"/>
                  </a:lnTo>
                  <a:lnTo>
                    <a:pt x="18053" y="18144"/>
                  </a:lnTo>
                  <a:lnTo>
                    <a:pt x="21241" y="16608"/>
                  </a:lnTo>
                  <a:lnTo>
                    <a:pt x="21600" y="13872"/>
                  </a:lnTo>
                  <a:lnTo>
                    <a:pt x="21441" y="13584"/>
                  </a:lnTo>
                  <a:lnTo>
                    <a:pt x="21201" y="12960"/>
                  </a:lnTo>
                  <a:lnTo>
                    <a:pt x="20803" y="13344"/>
                  </a:lnTo>
                  <a:lnTo>
                    <a:pt x="18730" y="12816"/>
                  </a:lnTo>
                  <a:lnTo>
                    <a:pt x="17893" y="11952"/>
                  </a:lnTo>
                  <a:lnTo>
                    <a:pt x="17375" y="11040"/>
                  </a:lnTo>
                  <a:lnTo>
                    <a:pt x="17256" y="11088"/>
                  </a:lnTo>
                  <a:lnTo>
                    <a:pt x="17256" y="10512"/>
                  </a:lnTo>
                  <a:lnTo>
                    <a:pt x="16737" y="10032"/>
                  </a:lnTo>
                  <a:lnTo>
                    <a:pt x="16698" y="9504"/>
                  </a:lnTo>
                  <a:lnTo>
                    <a:pt x="16419" y="9936"/>
                  </a:lnTo>
                  <a:lnTo>
                    <a:pt x="16179" y="9312"/>
                  </a:lnTo>
                  <a:lnTo>
                    <a:pt x="15821" y="8736"/>
                  </a:lnTo>
                  <a:lnTo>
                    <a:pt x="16179" y="8016"/>
                  </a:lnTo>
                  <a:lnTo>
                    <a:pt x="16139" y="7584"/>
                  </a:lnTo>
                  <a:lnTo>
                    <a:pt x="15701" y="7536"/>
                  </a:lnTo>
                  <a:lnTo>
                    <a:pt x="15063" y="7152"/>
                  </a:lnTo>
                  <a:lnTo>
                    <a:pt x="15103" y="6768"/>
                  </a:lnTo>
                  <a:lnTo>
                    <a:pt x="14785" y="6288"/>
                  </a:lnTo>
                  <a:lnTo>
                    <a:pt x="14426" y="5904"/>
                  </a:lnTo>
                  <a:lnTo>
                    <a:pt x="14227" y="5040"/>
                  </a:lnTo>
                  <a:lnTo>
                    <a:pt x="13988" y="4464"/>
                  </a:lnTo>
                  <a:lnTo>
                    <a:pt x="13748" y="4800"/>
                  </a:lnTo>
                  <a:lnTo>
                    <a:pt x="13509" y="4848"/>
                  </a:lnTo>
                  <a:lnTo>
                    <a:pt x="13031" y="4368"/>
                  </a:lnTo>
                  <a:lnTo>
                    <a:pt x="12234" y="4128"/>
                  </a:lnTo>
                  <a:lnTo>
                    <a:pt x="10441" y="4128"/>
                  </a:lnTo>
                  <a:lnTo>
                    <a:pt x="6455" y="144"/>
                  </a:lnTo>
                  <a:lnTo>
                    <a:pt x="4662" y="0"/>
                  </a:lnTo>
                  <a:lnTo>
                    <a:pt x="2589" y="912"/>
                  </a:lnTo>
                  <a:lnTo>
                    <a:pt x="2589" y="1248"/>
                  </a:lnTo>
                  <a:lnTo>
                    <a:pt x="3506" y="2256"/>
                  </a:lnTo>
                  <a:lnTo>
                    <a:pt x="3506" y="2448"/>
                  </a:lnTo>
                  <a:lnTo>
                    <a:pt x="3227" y="2496"/>
                  </a:lnTo>
                  <a:lnTo>
                    <a:pt x="3227" y="2784"/>
                  </a:lnTo>
                  <a:lnTo>
                    <a:pt x="2828" y="3264"/>
                  </a:lnTo>
                  <a:lnTo>
                    <a:pt x="2350" y="3408"/>
                  </a:lnTo>
                  <a:lnTo>
                    <a:pt x="1792" y="4368"/>
                  </a:lnTo>
                  <a:lnTo>
                    <a:pt x="358" y="3744"/>
                  </a:lnTo>
                  <a:lnTo>
                    <a:pt x="318" y="4464"/>
                  </a:lnTo>
                  <a:lnTo>
                    <a:pt x="278" y="4944"/>
                  </a:lnTo>
                  <a:cubicBezTo>
                    <a:pt x="278" y="4944"/>
                    <a:pt x="0" y="5712"/>
                    <a:pt x="0" y="571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0" name="Shape"/>
            <p:cNvSpPr/>
            <p:nvPr/>
          </p:nvSpPr>
          <p:spPr>
            <a:xfrm>
              <a:off x="11776783" y="6818725"/>
              <a:ext cx="300664" cy="342343"/>
            </a:xfrm>
            <a:custGeom>
              <a:avLst/>
              <a:gdLst/>
              <a:ahLst/>
              <a:cxnLst>
                <a:cxn ang="0">
                  <a:pos x="wd2" y="hd2"/>
                </a:cxn>
                <a:cxn ang="5400000">
                  <a:pos x="wd2" y="hd2"/>
                </a:cxn>
                <a:cxn ang="10800000">
                  <a:pos x="wd2" y="hd2"/>
                </a:cxn>
                <a:cxn ang="16200000">
                  <a:pos x="wd2" y="hd2"/>
                </a:cxn>
              </a:cxnLst>
              <a:rect l="0" t="0" r="r" b="b"/>
              <a:pathLst>
                <a:path w="21600" h="21600" extrusionOk="0">
                  <a:moveTo>
                    <a:pt x="2888" y="21506"/>
                  </a:moveTo>
                  <a:lnTo>
                    <a:pt x="5026" y="20942"/>
                  </a:lnTo>
                  <a:lnTo>
                    <a:pt x="6630" y="20567"/>
                  </a:lnTo>
                  <a:lnTo>
                    <a:pt x="7700" y="20942"/>
                  </a:lnTo>
                  <a:lnTo>
                    <a:pt x="8876" y="19158"/>
                  </a:lnTo>
                  <a:lnTo>
                    <a:pt x="9196" y="18125"/>
                  </a:lnTo>
                  <a:lnTo>
                    <a:pt x="10907" y="18125"/>
                  </a:lnTo>
                  <a:lnTo>
                    <a:pt x="12083" y="17937"/>
                  </a:lnTo>
                  <a:lnTo>
                    <a:pt x="12939" y="15777"/>
                  </a:lnTo>
                  <a:lnTo>
                    <a:pt x="15933" y="15495"/>
                  </a:lnTo>
                  <a:lnTo>
                    <a:pt x="15505" y="13148"/>
                  </a:lnTo>
                  <a:lnTo>
                    <a:pt x="16681" y="11739"/>
                  </a:lnTo>
                  <a:lnTo>
                    <a:pt x="17109" y="12115"/>
                  </a:lnTo>
                  <a:lnTo>
                    <a:pt x="17858" y="11458"/>
                  </a:lnTo>
                  <a:lnTo>
                    <a:pt x="18927" y="9579"/>
                  </a:lnTo>
                  <a:lnTo>
                    <a:pt x="20424" y="8264"/>
                  </a:lnTo>
                  <a:lnTo>
                    <a:pt x="21600" y="6386"/>
                  </a:lnTo>
                  <a:lnTo>
                    <a:pt x="19889" y="5071"/>
                  </a:lnTo>
                  <a:lnTo>
                    <a:pt x="18927" y="4038"/>
                  </a:lnTo>
                  <a:lnTo>
                    <a:pt x="17430" y="3381"/>
                  </a:lnTo>
                  <a:lnTo>
                    <a:pt x="15826" y="3287"/>
                  </a:lnTo>
                  <a:lnTo>
                    <a:pt x="13473" y="2348"/>
                  </a:lnTo>
                  <a:lnTo>
                    <a:pt x="12190" y="658"/>
                  </a:lnTo>
                  <a:lnTo>
                    <a:pt x="11762" y="0"/>
                  </a:lnTo>
                  <a:lnTo>
                    <a:pt x="10800" y="94"/>
                  </a:lnTo>
                  <a:lnTo>
                    <a:pt x="10800" y="1503"/>
                  </a:lnTo>
                  <a:lnTo>
                    <a:pt x="11334" y="1972"/>
                  </a:lnTo>
                  <a:lnTo>
                    <a:pt x="10158" y="2160"/>
                  </a:lnTo>
                  <a:lnTo>
                    <a:pt x="9089" y="3381"/>
                  </a:lnTo>
                  <a:lnTo>
                    <a:pt x="8554" y="5071"/>
                  </a:lnTo>
                  <a:lnTo>
                    <a:pt x="9517" y="7043"/>
                  </a:lnTo>
                  <a:lnTo>
                    <a:pt x="8554" y="12396"/>
                  </a:lnTo>
                  <a:lnTo>
                    <a:pt x="321" y="15495"/>
                  </a:lnTo>
                  <a:lnTo>
                    <a:pt x="0" y="16247"/>
                  </a:lnTo>
                  <a:lnTo>
                    <a:pt x="1818" y="21600"/>
                  </a:lnTo>
                  <a:cubicBezTo>
                    <a:pt x="1818" y="21600"/>
                    <a:pt x="2888" y="21506"/>
                    <a:pt x="2888" y="2150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1" name="Shape"/>
            <p:cNvSpPr/>
            <p:nvPr/>
          </p:nvSpPr>
          <p:spPr>
            <a:xfrm>
              <a:off x="11767853" y="6765142"/>
              <a:ext cx="186050" cy="156284"/>
            </a:xfrm>
            <a:custGeom>
              <a:avLst/>
              <a:gdLst/>
              <a:ahLst/>
              <a:cxnLst>
                <a:cxn ang="0">
                  <a:pos x="wd2" y="hd2"/>
                </a:cxn>
                <a:cxn ang="5400000">
                  <a:pos x="wd2" y="hd2"/>
                </a:cxn>
                <a:cxn ang="10800000">
                  <a:pos x="wd2" y="hd2"/>
                </a:cxn>
                <a:cxn ang="16200000">
                  <a:pos x="wd2" y="hd2"/>
                </a:cxn>
              </a:cxnLst>
              <a:rect l="0" t="0" r="r" b="b"/>
              <a:pathLst>
                <a:path w="21600" h="21600" extrusionOk="0">
                  <a:moveTo>
                    <a:pt x="0" y="14092"/>
                  </a:moveTo>
                  <a:lnTo>
                    <a:pt x="3456" y="13680"/>
                  </a:lnTo>
                  <a:lnTo>
                    <a:pt x="4579" y="12445"/>
                  </a:lnTo>
                  <a:lnTo>
                    <a:pt x="7603" y="12651"/>
                  </a:lnTo>
                  <a:lnTo>
                    <a:pt x="9331" y="13371"/>
                  </a:lnTo>
                  <a:lnTo>
                    <a:pt x="11146" y="12240"/>
                  </a:lnTo>
                  <a:lnTo>
                    <a:pt x="12787" y="9463"/>
                  </a:lnTo>
                  <a:lnTo>
                    <a:pt x="13651" y="7406"/>
                  </a:lnTo>
                  <a:lnTo>
                    <a:pt x="15638" y="6789"/>
                  </a:lnTo>
                  <a:lnTo>
                    <a:pt x="17367" y="3909"/>
                  </a:lnTo>
                  <a:lnTo>
                    <a:pt x="18663" y="3188"/>
                  </a:lnTo>
                  <a:lnTo>
                    <a:pt x="19700" y="3086"/>
                  </a:lnTo>
                  <a:lnTo>
                    <a:pt x="19786" y="1028"/>
                  </a:lnTo>
                  <a:lnTo>
                    <a:pt x="20908" y="0"/>
                  </a:lnTo>
                  <a:lnTo>
                    <a:pt x="21600" y="1749"/>
                  </a:lnTo>
                  <a:lnTo>
                    <a:pt x="20649" y="4011"/>
                  </a:lnTo>
                  <a:lnTo>
                    <a:pt x="20735" y="6378"/>
                  </a:lnTo>
                  <a:lnTo>
                    <a:pt x="20649" y="8434"/>
                  </a:lnTo>
                  <a:lnTo>
                    <a:pt x="19008" y="9155"/>
                  </a:lnTo>
                  <a:lnTo>
                    <a:pt x="19094" y="11726"/>
                  </a:lnTo>
                  <a:lnTo>
                    <a:pt x="19786" y="12754"/>
                  </a:lnTo>
                  <a:lnTo>
                    <a:pt x="17626" y="13475"/>
                  </a:lnTo>
                  <a:lnTo>
                    <a:pt x="16071" y="16354"/>
                  </a:lnTo>
                  <a:lnTo>
                    <a:pt x="15293" y="19955"/>
                  </a:lnTo>
                  <a:lnTo>
                    <a:pt x="13565" y="21600"/>
                  </a:lnTo>
                  <a:lnTo>
                    <a:pt x="4579" y="19338"/>
                  </a:lnTo>
                  <a:lnTo>
                    <a:pt x="1209" y="16046"/>
                  </a:lnTo>
                  <a:cubicBezTo>
                    <a:pt x="1209" y="16046"/>
                    <a:pt x="0" y="14092"/>
                    <a:pt x="0" y="140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2" name="Shape"/>
            <p:cNvSpPr/>
            <p:nvPr/>
          </p:nvSpPr>
          <p:spPr>
            <a:xfrm>
              <a:off x="11732130" y="6765142"/>
              <a:ext cx="29766" cy="62514"/>
            </a:xfrm>
            <a:custGeom>
              <a:avLst/>
              <a:gdLst/>
              <a:ahLst/>
              <a:cxnLst>
                <a:cxn ang="0">
                  <a:pos x="wd2" y="hd2"/>
                </a:cxn>
                <a:cxn ang="5400000">
                  <a:pos x="wd2" y="hd2"/>
                </a:cxn>
                <a:cxn ang="10800000">
                  <a:pos x="wd2" y="hd2"/>
                </a:cxn>
                <a:cxn ang="16200000">
                  <a:pos x="wd2" y="hd2"/>
                </a:cxn>
              </a:cxnLst>
              <a:rect l="0" t="0" r="r" b="b"/>
              <a:pathLst>
                <a:path w="21600" h="21600" extrusionOk="0">
                  <a:moveTo>
                    <a:pt x="16746" y="21600"/>
                  </a:moveTo>
                  <a:lnTo>
                    <a:pt x="1082" y="15944"/>
                  </a:lnTo>
                  <a:lnTo>
                    <a:pt x="0" y="9257"/>
                  </a:lnTo>
                  <a:lnTo>
                    <a:pt x="2158" y="6943"/>
                  </a:lnTo>
                  <a:lnTo>
                    <a:pt x="7019" y="0"/>
                  </a:lnTo>
                  <a:lnTo>
                    <a:pt x="16202" y="1799"/>
                  </a:lnTo>
                  <a:lnTo>
                    <a:pt x="21600" y="9001"/>
                  </a:lnTo>
                  <a:lnTo>
                    <a:pt x="21062" y="14401"/>
                  </a:lnTo>
                  <a:cubicBezTo>
                    <a:pt x="21062" y="14401"/>
                    <a:pt x="16746" y="21600"/>
                    <a:pt x="16746"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3" name="Shape"/>
            <p:cNvSpPr/>
            <p:nvPr/>
          </p:nvSpPr>
          <p:spPr>
            <a:xfrm>
              <a:off x="11705339" y="6747281"/>
              <a:ext cx="29034" cy="40938"/>
            </a:xfrm>
            <a:custGeom>
              <a:avLst/>
              <a:gdLst/>
              <a:ahLst/>
              <a:cxnLst>
                <a:cxn ang="0">
                  <a:pos x="wd2" y="hd2"/>
                </a:cxn>
                <a:cxn ang="5400000">
                  <a:pos x="wd2" y="hd2"/>
                </a:cxn>
                <a:cxn ang="10800000">
                  <a:pos x="wd2" y="hd2"/>
                </a:cxn>
                <a:cxn ang="16200000">
                  <a:pos x="wd2" y="hd2"/>
                </a:cxn>
              </a:cxnLst>
              <a:rect l="0" t="0" r="r" b="b"/>
              <a:pathLst>
                <a:path w="21600" h="21600" extrusionOk="0">
                  <a:moveTo>
                    <a:pt x="9966" y="1178"/>
                  </a:moveTo>
                  <a:lnTo>
                    <a:pt x="552" y="7068"/>
                  </a:lnTo>
                  <a:lnTo>
                    <a:pt x="0" y="14923"/>
                  </a:lnTo>
                  <a:lnTo>
                    <a:pt x="7754" y="21600"/>
                  </a:lnTo>
                  <a:lnTo>
                    <a:pt x="18829" y="17670"/>
                  </a:lnTo>
                  <a:lnTo>
                    <a:pt x="17168" y="11389"/>
                  </a:lnTo>
                  <a:lnTo>
                    <a:pt x="21600" y="5499"/>
                  </a:lnTo>
                  <a:lnTo>
                    <a:pt x="15507" y="0"/>
                  </a:lnTo>
                  <a:cubicBezTo>
                    <a:pt x="15507" y="0"/>
                    <a:pt x="9966" y="1178"/>
                    <a:pt x="9966" y="117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4" name="Shape"/>
            <p:cNvSpPr/>
            <p:nvPr/>
          </p:nvSpPr>
          <p:spPr>
            <a:xfrm>
              <a:off x="11410632" y="7068779"/>
              <a:ext cx="392944" cy="257494"/>
            </a:xfrm>
            <a:custGeom>
              <a:avLst/>
              <a:gdLst/>
              <a:ahLst/>
              <a:cxnLst>
                <a:cxn ang="0">
                  <a:pos x="wd2" y="hd2"/>
                </a:cxn>
                <a:cxn ang="5400000">
                  <a:pos x="wd2" y="hd2"/>
                </a:cxn>
                <a:cxn ang="10800000">
                  <a:pos x="wd2" y="hd2"/>
                </a:cxn>
                <a:cxn ang="16200000">
                  <a:pos x="wd2" y="hd2"/>
                </a:cxn>
              </a:cxnLst>
              <a:rect l="0" t="0" r="r" b="b"/>
              <a:pathLst>
                <a:path w="21600" h="21600" extrusionOk="0">
                  <a:moveTo>
                    <a:pt x="20209" y="1124"/>
                  </a:moveTo>
                  <a:lnTo>
                    <a:pt x="21600" y="8241"/>
                  </a:lnTo>
                  <a:lnTo>
                    <a:pt x="20618" y="9614"/>
                  </a:lnTo>
                  <a:lnTo>
                    <a:pt x="20536" y="11861"/>
                  </a:lnTo>
                  <a:lnTo>
                    <a:pt x="18981" y="12236"/>
                  </a:lnTo>
                  <a:lnTo>
                    <a:pt x="18327" y="12985"/>
                  </a:lnTo>
                  <a:lnTo>
                    <a:pt x="15709" y="14358"/>
                  </a:lnTo>
                  <a:lnTo>
                    <a:pt x="13745" y="15232"/>
                  </a:lnTo>
                  <a:lnTo>
                    <a:pt x="13173" y="16856"/>
                  </a:lnTo>
                  <a:lnTo>
                    <a:pt x="10718" y="17105"/>
                  </a:lnTo>
                  <a:lnTo>
                    <a:pt x="9736" y="18853"/>
                  </a:lnTo>
                  <a:lnTo>
                    <a:pt x="7609" y="18978"/>
                  </a:lnTo>
                  <a:lnTo>
                    <a:pt x="5973" y="19478"/>
                  </a:lnTo>
                  <a:lnTo>
                    <a:pt x="5564" y="20601"/>
                  </a:lnTo>
                  <a:lnTo>
                    <a:pt x="4582" y="21600"/>
                  </a:lnTo>
                  <a:lnTo>
                    <a:pt x="3191" y="21225"/>
                  </a:lnTo>
                  <a:lnTo>
                    <a:pt x="2864" y="21475"/>
                  </a:lnTo>
                  <a:lnTo>
                    <a:pt x="1800" y="21100"/>
                  </a:lnTo>
                  <a:lnTo>
                    <a:pt x="1309" y="18978"/>
                  </a:lnTo>
                  <a:lnTo>
                    <a:pt x="1146" y="17355"/>
                  </a:lnTo>
                  <a:lnTo>
                    <a:pt x="655" y="15732"/>
                  </a:lnTo>
                  <a:lnTo>
                    <a:pt x="818" y="14608"/>
                  </a:lnTo>
                  <a:lnTo>
                    <a:pt x="327" y="13485"/>
                  </a:lnTo>
                  <a:lnTo>
                    <a:pt x="0" y="11112"/>
                  </a:lnTo>
                  <a:lnTo>
                    <a:pt x="327" y="10113"/>
                  </a:lnTo>
                  <a:lnTo>
                    <a:pt x="409" y="9364"/>
                  </a:lnTo>
                  <a:lnTo>
                    <a:pt x="982" y="7741"/>
                  </a:lnTo>
                  <a:lnTo>
                    <a:pt x="1310" y="5619"/>
                  </a:lnTo>
                  <a:lnTo>
                    <a:pt x="1964" y="5244"/>
                  </a:lnTo>
                  <a:lnTo>
                    <a:pt x="2455" y="5993"/>
                  </a:lnTo>
                  <a:lnTo>
                    <a:pt x="4828" y="5619"/>
                  </a:lnTo>
                  <a:lnTo>
                    <a:pt x="6464" y="6368"/>
                  </a:lnTo>
                  <a:lnTo>
                    <a:pt x="8755" y="6617"/>
                  </a:lnTo>
                  <a:lnTo>
                    <a:pt x="9409" y="7491"/>
                  </a:lnTo>
                  <a:lnTo>
                    <a:pt x="10146" y="6742"/>
                  </a:lnTo>
                  <a:lnTo>
                    <a:pt x="11209" y="3746"/>
                  </a:lnTo>
                  <a:lnTo>
                    <a:pt x="12846" y="2122"/>
                  </a:lnTo>
                  <a:lnTo>
                    <a:pt x="15382" y="999"/>
                  </a:lnTo>
                  <a:lnTo>
                    <a:pt x="18328" y="874"/>
                  </a:lnTo>
                  <a:lnTo>
                    <a:pt x="20209" y="0"/>
                  </a:lnTo>
                  <a:cubicBezTo>
                    <a:pt x="20209" y="0"/>
                    <a:pt x="20209" y="1124"/>
                    <a:pt x="20209" y="112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5" name="Shape"/>
            <p:cNvSpPr/>
            <p:nvPr/>
          </p:nvSpPr>
          <p:spPr>
            <a:xfrm>
              <a:off x="11821435" y="7318833"/>
              <a:ext cx="49119" cy="17862"/>
            </a:xfrm>
            <a:custGeom>
              <a:avLst/>
              <a:gdLst/>
              <a:ahLst/>
              <a:cxnLst>
                <a:cxn ang="0">
                  <a:pos x="wd2" y="hd2"/>
                </a:cxn>
                <a:cxn ang="5400000">
                  <a:pos x="wd2" y="hd2"/>
                </a:cxn>
                <a:cxn ang="10800000">
                  <a:pos x="wd2" y="hd2"/>
                </a:cxn>
                <a:cxn ang="16200000">
                  <a:pos x="wd2" y="hd2"/>
                </a:cxn>
              </a:cxnLst>
              <a:rect l="0" t="0" r="r" b="b"/>
              <a:pathLst>
                <a:path w="21600" h="21600" extrusionOk="0">
                  <a:moveTo>
                    <a:pt x="0" y="12593"/>
                  </a:moveTo>
                  <a:lnTo>
                    <a:pt x="11782" y="0"/>
                  </a:lnTo>
                  <a:lnTo>
                    <a:pt x="21600" y="5400"/>
                  </a:lnTo>
                  <a:lnTo>
                    <a:pt x="18329" y="19796"/>
                  </a:lnTo>
                  <a:lnTo>
                    <a:pt x="7203" y="21600"/>
                  </a:lnTo>
                  <a:cubicBezTo>
                    <a:pt x="7203" y="21600"/>
                    <a:pt x="0" y="12593"/>
                    <a:pt x="0" y="1259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6" name="Shape"/>
            <p:cNvSpPr/>
            <p:nvPr/>
          </p:nvSpPr>
          <p:spPr>
            <a:xfrm>
              <a:off x="11089135" y="6434713"/>
              <a:ext cx="52834" cy="191266"/>
            </a:xfrm>
            <a:custGeom>
              <a:avLst/>
              <a:gdLst/>
              <a:ahLst/>
              <a:cxnLst>
                <a:cxn ang="0">
                  <a:pos x="wd2" y="hd2"/>
                </a:cxn>
                <a:cxn ang="5400000">
                  <a:pos x="wd2" y="hd2"/>
                </a:cxn>
                <a:cxn ang="10800000">
                  <a:pos x="wd2" y="hd2"/>
                </a:cxn>
                <a:cxn ang="16200000">
                  <a:pos x="wd2" y="hd2"/>
                </a:cxn>
              </a:cxnLst>
              <a:rect l="0" t="0" r="r" b="b"/>
              <a:pathLst>
                <a:path w="21600" h="21600" extrusionOk="0">
                  <a:moveTo>
                    <a:pt x="9128" y="21600"/>
                  </a:moveTo>
                  <a:lnTo>
                    <a:pt x="6389" y="16809"/>
                  </a:lnTo>
                  <a:lnTo>
                    <a:pt x="0" y="12607"/>
                  </a:lnTo>
                  <a:lnTo>
                    <a:pt x="2129" y="11515"/>
                  </a:lnTo>
                  <a:lnTo>
                    <a:pt x="3041" y="9666"/>
                  </a:lnTo>
                  <a:lnTo>
                    <a:pt x="3344" y="7145"/>
                  </a:lnTo>
                  <a:lnTo>
                    <a:pt x="7908" y="6220"/>
                  </a:lnTo>
                  <a:lnTo>
                    <a:pt x="8518" y="3782"/>
                  </a:lnTo>
                  <a:lnTo>
                    <a:pt x="11256" y="2017"/>
                  </a:lnTo>
                  <a:lnTo>
                    <a:pt x="14298" y="0"/>
                  </a:lnTo>
                  <a:lnTo>
                    <a:pt x="21600" y="756"/>
                  </a:lnTo>
                  <a:lnTo>
                    <a:pt x="20384" y="4034"/>
                  </a:lnTo>
                  <a:lnTo>
                    <a:pt x="19168" y="5211"/>
                  </a:lnTo>
                  <a:lnTo>
                    <a:pt x="13082" y="5295"/>
                  </a:lnTo>
                  <a:lnTo>
                    <a:pt x="10647" y="9833"/>
                  </a:lnTo>
                  <a:lnTo>
                    <a:pt x="14601" y="10674"/>
                  </a:lnTo>
                  <a:lnTo>
                    <a:pt x="12775" y="13111"/>
                  </a:lnTo>
                  <a:lnTo>
                    <a:pt x="10340" y="21348"/>
                  </a:lnTo>
                  <a:cubicBezTo>
                    <a:pt x="10340" y="21348"/>
                    <a:pt x="9128" y="21600"/>
                    <a:pt x="9128"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7" name="Shape"/>
            <p:cNvSpPr/>
            <p:nvPr/>
          </p:nvSpPr>
          <p:spPr>
            <a:xfrm>
              <a:off x="10767636" y="6014980"/>
              <a:ext cx="726712" cy="310711"/>
            </a:xfrm>
            <a:custGeom>
              <a:avLst/>
              <a:gdLst/>
              <a:ahLst/>
              <a:cxnLst>
                <a:cxn ang="0">
                  <a:pos x="wd2" y="hd2"/>
                </a:cxn>
                <a:cxn ang="5400000">
                  <a:pos x="wd2" y="hd2"/>
                </a:cxn>
                <a:cxn ang="10800000">
                  <a:pos x="wd2" y="hd2"/>
                </a:cxn>
                <a:cxn ang="16200000">
                  <a:pos x="wd2" y="hd2"/>
                </a:cxn>
              </a:cxnLst>
              <a:rect l="0" t="0" r="r" b="b"/>
              <a:pathLst>
                <a:path w="21600" h="21600" extrusionOk="0">
                  <a:moveTo>
                    <a:pt x="18050" y="1552"/>
                  </a:moveTo>
                  <a:lnTo>
                    <a:pt x="17386" y="3182"/>
                  </a:lnTo>
                  <a:lnTo>
                    <a:pt x="17121" y="3259"/>
                  </a:lnTo>
                  <a:lnTo>
                    <a:pt x="16291" y="4113"/>
                  </a:lnTo>
                  <a:lnTo>
                    <a:pt x="15893" y="3880"/>
                  </a:lnTo>
                  <a:lnTo>
                    <a:pt x="15230" y="3725"/>
                  </a:lnTo>
                  <a:lnTo>
                    <a:pt x="14334" y="4423"/>
                  </a:lnTo>
                  <a:lnTo>
                    <a:pt x="13703" y="4191"/>
                  </a:lnTo>
                  <a:lnTo>
                    <a:pt x="13073" y="3803"/>
                  </a:lnTo>
                  <a:lnTo>
                    <a:pt x="12940" y="4035"/>
                  </a:lnTo>
                  <a:lnTo>
                    <a:pt x="12177" y="3104"/>
                  </a:lnTo>
                  <a:lnTo>
                    <a:pt x="11746" y="2871"/>
                  </a:lnTo>
                  <a:lnTo>
                    <a:pt x="11547" y="1707"/>
                  </a:lnTo>
                  <a:lnTo>
                    <a:pt x="10817" y="1552"/>
                  </a:lnTo>
                  <a:lnTo>
                    <a:pt x="10452" y="466"/>
                  </a:lnTo>
                  <a:lnTo>
                    <a:pt x="9655" y="698"/>
                  </a:lnTo>
                  <a:lnTo>
                    <a:pt x="7565" y="776"/>
                  </a:lnTo>
                  <a:lnTo>
                    <a:pt x="7067" y="2095"/>
                  </a:lnTo>
                  <a:lnTo>
                    <a:pt x="6404" y="2871"/>
                  </a:lnTo>
                  <a:lnTo>
                    <a:pt x="6238" y="3958"/>
                  </a:lnTo>
                  <a:lnTo>
                    <a:pt x="5342" y="3880"/>
                  </a:lnTo>
                  <a:lnTo>
                    <a:pt x="3816" y="3570"/>
                  </a:lnTo>
                  <a:lnTo>
                    <a:pt x="3583" y="3725"/>
                  </a:lnTo>
                  <a:lnTo>
                    <a:pt x="2853" y="2794"/>
                  </a:lnTo>
                  <a:lnTo>
                    <a:pt x="2223" y="1707"/>
                  </a:lnTo>
                  <a:lnTo>
                    <a:pt x="2256" y="310"/>
                  </a:lnTo>
                  <a:lnTo>
                    <a:pt x="1261" y="0"/>
                  </a:lnTo>
                  <a:lnTo>
                    <a:pt x="763" y="776"/>
                  </a:lnTo>
                  <a:lnTo>
                    <a:pt x="697" y="2328"/>
                  </a:lnTo>
                  <a:lnTo>
                    <a:pt x="398" y="3958"/>
                  </a:lnTo>
                  <a:lnTo>
                    <a:pt x="0" y="4656"/>
                  </a:lnTo>
                  <a:lnTo>
                    <a:pt x="100" y="5432"/>
                  </a:lnTo>
                  <a:lnTo>
                    <a:pt x="929" y="5510"/>
                  </a:lnTo>
                  <a:lnTo>
                    <a:pt x="1327" y="5587"/>
                  </a:lnTo>
                  <a:lnTo>
                    <a:pt x="1858" y="4035"/>
                  </a:lnTo>
                  <a:lnTo>
                    <a:pt x="2522" y="4191"/>
                  </a:lnTo>
                  <a:lnTo>
                    <a:pt x="3152" y="4035"/>
                  </a:lnTo>
                  <a:lnTo>
                    <a:pt x="3517" y="3958"/>
                  </a:lnTo>
                  <a:lnTo>
                    <a:pt x="3716" y="4579"/>
                  </a:lnTo>
                  <a:lnTo>
                    <a:pt x="3948" y="5122"/>
                  </a:lnTo>
                  <a:lnTo>
                    <a:pt x="4148" y="5355"/>
                  </a:lnTo>
                  <a:lnTo>
                    <a:pt x="3351" y="5665"/>
                  </a:lnTo>
                  <a:lnTo>
                    <a:pt x="3617" y="6674"/>
                  </a:lnTo>
                  <a:lnTo>
                    <a:pt x="3053" y="6519"/>
                  </a:lnTo>
                  <a:lnTo>
                    <a:pt x="2289" y="6441"/>
                  </a:lnTo>
                  <a:lnTo>
                    <a:pt x="1825" y="5976"/>
                  </a:lnTo>
                  <a:lnTo>
                    <a:pt x="863" y="5976"/>
                  </a:lnTo>
                  <a:lnTo>
                    <a:pt x="332" y="6208"/>
                  </a:lnTo>
                  <a:lnTo>
                    <a:pt x="166" y="7062"/>
                  </a:lnTo>
                  <a:lnTo>
                    <a:pt x="332" y="8459"/>
                  </a:lnTo>
                  <a:lnTo>
                    <a:pt x="199" y="9390"/>
                  </a:lnTo>
                  <a:lnTo>
                    <a:pt x="763" y="9468"/>
                  </a:lnTo>
                  <a:lnTo>
                    <a:pt x="995" y="9390"/>
                  </a:lnTo>
                  <a:lnTo>
                    <a:pt x="896" y="10787"/>
                  </a:lnTo>
                  <a:lnTo>
                    <a:pt x="1128" y="11641"/>
                  </a:lnTo>
                  <a:lnTo>
                    <a:pt x="1128" y="12727"/>
                  </a:lnTo>
                  <a:lnTo>
                    <a:pt x="929" y="13193"/>
                  </a:lnTo>
                  <a:lnTo>
                    <a:pt x="597" y="12494"/>
                  </a:lnTo>
                  <a:lnTo>
                    <a:pt x="431" y="13193"/>
                  </a:lnTo>
                  <a:lnTo>
                    <a:pt x="531" y="13969"/>
                  </a:lnTo>
                  <a:lnTo>
                    <a:pt x="962" y="14124"/>
                  </a:lnTo>
                  <a:lnTo>
                    <a:pt x="1493" y="14745"/>
                  </a:lnTo>
                  <a:lnTo>
                    <a:pt x="1161" y="15598"/>
                  </a:lnTo>
                  <a:lnTo>
                    <a:pt x="1559" y="15986"/>
                  </a:lnTo>
                  <a:lnTo>
                    <a:pt x="1692" y="16995"/>
                  </a:lnTo>
                  <a:lnTo>
                    <a:pt x="1493" y="17616"/>
                  </a:lnTo>
                  <a:lnTo>
                    <a:pt x="2057" y="17849"/>
                  </a:lnTo>
                  <a:lnTo>
                    <a:pt x="2588" y="17771"/>
                  </a:lnTo>
                  <a:lnTo>
                    <a:pt x="2124" y="18703"/>
                  </a:lnTo>
                  <a:lnTo>
                    <a:pt x="2489" y="19401"/>
                  </a:lnTo>
                  <a:lnTo>
                    <a:pt x="2654" y="18858"/>
                  </a:lnTo>
                  <a:lnTo>
                    <a:pt x="3119" y="18547"/>
                  </a:lnTo>
                  <a:lnTo>
                    <a:pt x="3351" y="19246"/>
                  </a:lnTo>
                  <a:lnTo>
                    <a:pt x="3849" y="20177"/>
                  </a:lnTo>
                  <a:lnTo>
                    <a:pt x="4446" y="20565"/>
                  </a:lnTo>
                  <a:lnTo>
                    <a:pt x="5375" y="20332"/>
                  </a:lnTo>
                  <a:lnTo>
                    <a:pt x="5475" y="18780"/>
                  </a:lnTo>
                  <a:lnTo>
                    <a:pt x="6072" y="18780"/>
                  </a:lnTo>
                  <a:lnTo>
                    <a:pt x="6802" y="19479"/>
                  </a:lnTo>
                  <a:lnTo>
                    <a:pt x="7300" y="20410"/>
                  </a:lnTo>
                  <a:lnTo>
                    <a:pt x="7532" y="20953"/>
                  </a:lnTo>
                  <a:lnTo>
                    <a:pt x="8892" y="20953"/>
                  </a:lnTo>
                  <a:lnTo>
                    <a:pt x="9456" y="20099"/>
                  </a:lnTo>
                  <a:lnTo>
                    <a:pt x="10054" y="18780"/>
                  </a:lnTo>
                  <a:lnTo>
                    <a:pt x="10584" y="18780"/>
                  </a:lnTo>
                  <a:lnTo>
                    <a:pt x="10717" y="19401"/>
                  </a:lnTo>
                  <a:lnTo>
                    <a:pt x="11248" y="19246"/>
                  </a:lnTo>
                  <a:lnTo>
                    <a:pt x="11646" y="18004"/>
                  </a:lnTo>
                  <a:lnTo>
                    <a:pt x="11746" y="18935"/>
                  </a:lnTo>
                  <a:lnTo>
                    <a:pt x="11447" y="19867"/>
                  </a:lnTo>
                  <a:lnTo>
                    <a:pt x="11514" y="21600"/>
                  </a:lnTo>
                  <a:lnTo>
                    <a:pt x="12398" y="19634"/>
                  </a:lnTo>
                  <a:lnTo>
                    <a:pt x="12398" y="18082"/>
                  </a:lnTo>
                  <a:lnTo>
                    <a:pt x="12841" y="17565"/>
                  </a:lnTo>
                  <a:lnTo>
                    <a:pt x="13283" y="18496"/>
                  </a:lnTo>
                  <a:lnTo>
                    <a:pt x="14566" y="17565"/>
                  </a:lnTo>
                  <a:lnTo>
                    <a:pt x="15462" y="18470"/>
                  </a:lnTo>
                  <a:lnTo>
                    <a:pt x="16955" y="17306"/>
                  </a:lnTo>
                  <a:lnTo>
                    <a:pt x="18105" y="17461"/>
                  </a:lnTo>
                  <a:lnTo>
                    <a:pt x="18459" y="16530"/>
                  </a:lnTo>
                  <a:lnTo>
                    <a:pt x="19012" y="16685"/>
                  </a:lnTo>
                  <a:lnTo>
                    <a:pt x="19410" y="16452"/>
                  </a:lnTo>
                  <a:lnTo>
                    <a:pt x="19908" y="16530"/>
                  </a:lnTo>
                  <a:lnTo>
                    <a:pt x="20671" y="15986"/>
                  </a:lnTo>
                  <a:lnTo>
                    <a:pt x="21025" y="16323"/>
                  </a:lnTo>
                  <a:lnTo>
                    <a:pt x="21600" y="16116"/>
                  </a:lnTo>
                  <a:lnTo>
                    <a:pt x="21169" y="13737"/>
                  </a:lnTo>
                  <a:lnTo>
                    <a:pt x="21202" y="11408"/>
                  </a:lnTo>
                  <a:lnTo>
                    <a:pt x="21069" y="9546"/>
                  </a:lnTo>
                  <a:lnTo>
                    <a:pt x="21467" y="7683"/>
                  </a:lnTo>
                  <a:lnTo>
                    <a:pt x="21025" y="6701"/>
                  </a:lnTo>
                  <a:lnTo>
                    <a:pt x="20494" y="6390"/>
                  </a:lnTo>
                  <a:lnTo>
                    <a:pt x="20406" y="3493"/>
                  </a:lnTo>
                  <a:lnTo>
                    <a:pt x="20007" y="2251"/>
                  </a:lnTo>
                  <a:lnTo>
                    <a:pt x="19476" y="1941"/>
                  </a:lnTo>
                  <a:lnTo>
                    <a:pt x="19299" y="699"/>
                  </a:lnTo>
                  <a:lnTo>
                    <a:pt x="18459" y="1527"/>
                  </a:lnTo>
                  <a:cubicBezTo>
                    <a:pt x="18459" y="1527"/>
                    <a:pt x="18050" y="1552"/>
                    <a:pt x="18050" y="155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8" name="Shape"/>
            <p:cNvSpPr/>
            <p:nvPr/>
          </p:nvSpPr>
          <p:spPr>
            <a:xfrm>
              <a:off x="11008759" y="6336478"/>
              <a:ext cx="94513" cy="58049"/>
            </a:xfrm>
            <a:custGeom>
              <a:avLst/>
              <a:gdLst/>
              <a:ahLst/>
              <a:cxnLst>
                <a:cxn ang="0">
                  <a:pos x="wd2" y="hd2"/>
                </a:cxn>
                <a:cxn ang="5400000">
                  <a:pos x="wd2" y="hd2"/>
                </a:cxn>
                <a:cxn ang="10800000">
                  <a:pos x="wd2" y="hd2"/>
                </a:cxn>
                <a:cxn ang="16200000">
                  <a:pos x="wd2" y="hd2"/>
                </a:cxn>
              </a:cxnLst>
              <a:rect l="0" t="0" r="r" b="b"/>
              <a:pathLst>
                <a:path w="21600" h="21600" extrusionOk="0">
                  <a:moveTo>
                    <a:pt x="0" y="13296"/>
                  </a:moveTo>
                  <a:lnTo>
                    <a:pt x="3913" y="9418"/>
                  </a:lnTo>
                  <a:lnTo>
                    <a:pt x="7654" y="9418"/>
                  </a:lnTo>
                  <a:lnTo>
                    <a:pt x="10374" y="6370"/>
                  </a:lnTo>
                  <a:lnTo>
                    <a:pt x="14456" y="6370"/>
                  </a:lnTo>
                  <a:lnTo>
                    <a:pt x="20749" y="0"/>
                  </a:lnTo>
                  <a:lnTo>
                    <a:pt x="21600" y="3323"/>
                  </a:lnTo>
                  <a:lnTo>
                    <a:pt x="16157" y="9969"/>
                  </a:lnTo>
                  <a:lnTo>
                    <a:pt x="15987" y="14399"/>
                  </a:lnTo>
                  <a:lnTo>
                    <a:pt x="16497" y="17722"/>
                  </a:lnTo>
                  <a:lnTo>
                    <a:pt x="13267" y="19108"/>
                  </a:lnTo>
                  <a:lnTo>
                    <a:pt x="9354" y="18832"/>
                  </a:lnTo>
                  <a:lnTo>
                    <a:pt x="6803" y="19938"/>
                  </a:lnTo>
                  <a:lnTo>
                    <a:pt x="4592" y="21600"/>
                  </a:lnTo>
                  <a:lnTo>
                    <a:pt x="2041" y="21045"/>
                  </a:lnTo>
                  <a:lnTo>
                    <a:pt x="1190" y="16615"/>
                  </a:lnTo>
                  <a:cubicBezTo>
                    <a:pt x="1190" y="16615"/>
                    <a:pt x="0" y="13296"/>
                    <a:pt x="0" y="132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09" name="Shape"/>
            <p:cNvSpPr/>
            <p:nvPr/>
          </p:nvSpPr>
          <p:spPr>
            <a:xfrm>
              <a:off x="10722984" y="6524018"/>
              <a:ext cx="425678" cy="427183"/>
            </a:xfrm>
            <a:custGeom>
              <a:avLst/>
              <a:gdLst/>
              <a:ahLst/>
              <a:cxnLst>
                <a:cxn ang="0">
                  <a:pos x="wd2" y="hd2"/>
                </a:cxn>
                <a:cxn ang="5400000">
                  <a:pos x="wd2" y="hd2"/>
                </a:cxn>
                <a:cxn ang="10800000">
                  <a:pos x="wd2" y="hd2"/>
                </a:cxn>
                <a:cxn ang="16200000">
                  <a:pos x="wd2" y="hd2"/>
                </a:cxn>
              </a:cxnLst>
              <a:rect l="0" t="0" r="r" b="b"/>
              <a:pathLst>
                <a:path w="21600" h="21600" extrusionOk="0">
                  <a:moveTo>
                    <a:pt x="19259" y="151"/>
                  </a:moveTo>
                  <a:lnTo>
                    <a:pt x="17824" y="1204"/>
                  </a:lnTo>
                  <a:lnTo>
                    <a:pt x="16162" y="1580"/>
                  </a:lnTo>
                  <a:lnTo>
                    <a:pt x="14954" y="1430"/>
                  </a:lnTo>
                  <a:lnTo>
                    <a:pt x="13745" y="828"/>
                  </a:lnTo>
                  <a:lnTo>
                    <a:pt x="13518" y="151"/>
                  </a:lnTo>
                  <a:lnTo>
                    <a:pt x="12310" y="602"/>
                  </a:lnTo>
                  <a:lnTo>
                    <a:pt x="11404" y="1054"/>
                  </a:lnTo>
                  <a:lnTo>
                    <a:pt x="11026" y="377"/>
                  </a:lnTo>
                  <a:lnTo>
                    <a:pt x="9893" y="1129"/>
                  </a:lnTo>
                  <a:lnTo>
                    <a:pt x="8383" y="2032"/>
                  </a:lnTo>
                  <a:lnTo>
                    <a:pt x="7099" y="1355"/>
                  </a:lnTo>
                  <a:lnTo>
                    <a:pt x="5513" y="1355"/>
                  </a:lnTo>
                  <a:lnTo>
                    <a:pt x="4153" y="753"/>
                  </a:lnTo>
                  <a:lnTo>
                    <a:pt x="2341" y="226"/>
                  </a:lnTo>
                  <a:lnTo>
                    <a:pt x="1510" y="377"/>
                  </a:lnTo>
                  <a:lnTo>
                    <a:pt x="755" y="301"/>
                  </a:lnTo>
                  <a:lnTo>
                    <a:pt x="528" y="0"/>
                  </a:lnTo>
                  <a:lnTo>
                    <a:pt x="75" y="527"/>
                  </a:lnTo>
                  <a:lnTo>
                    <a:pt x="151" y="1129"/>
                  </a:lnTo>
                  <a:lnTo>
                    <a:pt x="453" y="1656"/>
                  </a:lnTo>
                  <a:lnTo>
                    <a:pt x="302" y="2559"/>
                  </a:lnTo>
                  <a:lnTo>
                    <a:pt x="0" y="3011"/>
                  </a:lnTo>
                  <a:lnTo>
                    <a:pt x="453" y="4365"/>
                  </a:lnTo>
                  <a:lnTo>
                    <a:pt x="604" y="5268"/>
                  </a:lnTo>
                  <a:lnTo>
                    <a:pt x="528" y="21299"/>
                  </a:lnTo>
                  <a:lnTo>
                    <a:pt x="12235" y="21299"/>
                  </a:lnTo>
                  <a:lnTo>
                    <a:pt x="12235" y="20772"/>
                  </a:lnTo>
                  <a:lnTo>
                    <a:pt x="12839" y="20847"/>
                  </a:lnTo>
                  <a:lnTo>
                    <a:pt x="12839" y="21374"/>
                  </a:lnTo>
                  <a:lnTo>
                    <a:pt x="16615" y="21299"/>
                  </a:lnTo>
                  <a:lnTo>
                    <a:pt x="17068" y="21600"/>
                  </a:lnTo>
                  <a:lnTo>
                    <a:pt x="17974" y="21600"/>
                  </a:lnTo>
                  <a:lnTo>
                    <a:pt x="18503" y="20697"/>
                  </a:lnTo>
                  <a:lnTo>
                    <a:pt x="19259" y="20546"/>
                  </a:lnTo>
                  <a:lnTo>
                    <a:pt x="19938" y="19417"/>
                  </a:lnTo>
                  <a:lnTo>
                    <a:pt x="20542" y="19342"/>
                  </a:lnTo>
                  <a:lnTo>
                    <a:pt x="21298" y="18740"/>
                  </a:lnTo>
                  <a:lnTo>
                    <a:pt x="20920" y="17310"/>
                  </a:lnTo>
                  <a:lnTo>
                    <a:pt x="21600" y="16934"/>
                  </a:lnTo>
                  <a:lnTo>
                    <a:pt x="20391" y="16106"/>
                  </a:lnTo>
                  <a:lnTo>
                    <a:pt x="18503" y="12569"/>
                  </a:lnTo>
                  <a:lnTo>
                    <a:pt x="17823" y="11214"/>
                  </a:lnTo>
                  <a:lnTo>
                    <a:pt x="17748" y="10160"/>
                  </a:lnTo>
                  <a:lnTo>
                    <a:pt x="17144" y="9332"/>
                  </a:lnTo>
                  <a:lnTo>
                    <a:pt x="17144" y="8580"/>
                  </a:lnTo>
                  <a:lnTo>
                    <a:pt x="15784" y="6999"/>
                  </a:lnTo>
                  <a:lnTo>
                    <a:pt x="15255" y="5268"/>
                  </a:lnTo>
                  <a:lnTo>
                    <a:pt x="15104" y="4365"/>
                  </a:lnTo>
                  <a:lnTo>
                    <a:pt x="15104" y="3312"/>
                  </a:lnTo>
                  <a:lnTo>
                    <a:pt x="15709" y="4516"/>
                  </a:lnTo>
                  <a:lnTo>
                    <a:pt x="16162" y="5870"/>
                  </a:lnTo>
                  <a:lnTo>
                    <a:pt x="16917" y="7225"/>
                  </a:lnTo>
                  <a:lnTo>
                    <a:pt x="18277" y="8580"/>
                  </a:lnTo>
                  <a:lnTo>
                    <a:pt x="18881" y="8580"/>
                  </a:lnTo>
                  <a:lnTo>
                    <a:pt x="19032" y="7677"/>
                  </a:lnTo>
                  <a:lnTo>
                    <a:pt x="19258" y="6698"/>
                  </a:lnTo>
                  <a:lnTo>
                    <a:pt x="19862" y="5344"/>
                  </a:lnTo>
                  <a:lnTo>
                    <a:pt x="20013" y="4666"/>
                  </a:lnTo>
                  <a:lnTo>
                    <a:pt x="19711" y="3011"/>
                  </a:lnTo>
                  <a:lnTo>
                    <a:pt x="18918" y="1129"/>
                  </a:lnTo>
                  <a:cubicBezTo>
                    <a:pt x="18918" y="1129"/>
                    <a:pt x="19259" y="151"/>
                    <a:pt x="19259" y="15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0" name="Shape"/>
            <p:cNvSpPr/>
            <p:nvPr/>
          </p:nvSpPr>
          <p:spPr>
            <a:xfrm>
              <a:off x="14134434" y="8229744"/>
              <a:ext cx="1572886" cy="1225337"/>
            </a:xfrm>
            <a:custGeom>
              <a:avLst/>
              <a:gdLst/>
              <a:ahLst/>
              <a:cxnLst>
                <a:cxn ang="0">
                  <a:pos x="wd2" y="hd2"/>
                </a:cxn>
                <a:cxn ang="5400000">
                  <a:pos x="wd2" y="hd2"/>
                </a:cxn>
                <a:cxn ang="10800000">
                  <a:pos x="wd2" y="hd2"/>
                </a:cxn>
                <a:cxn ang="16200000">
                  <a:pos x="wd2" y="hd2"/>
                </a:cxn>
              </a:cxnLst>
              <a:rect l="0" t="0" r="r" b="b"/>
              <a:pathLst>
                <a:path w="21600" h="21600" extrusionOk="0">
                  <a:moveTo>
                    <a:pt x="15637" y="0"/>
                  </a:moveTo>
                  <a:lnTo>
                    <a:pt x="15391" y="840"/>
                  </a:lnTo>
                  <a:lnTo>
                    <a:pt x="15269" y="1574"/>
                  </a:lnTo>
                  <a:lnTo>
                    <a:pt x="15187" y="3044"/>
                  </a:lnTo>
                  <a:lnTo>
                    <a:pt x="15105" y="3883"/>
                  </a:lnTo>
                  <a:lnTo>
                    <a:pt x="14901" y="4670"/>
                  </a:lnTo>
                  <a:lnTo>
                    <a:pt x="14492" y="4828"/>
                  </a:lnTo>
                  <a:lnTo>
                    <a:pt x="14042" y="4618"/>
                  </a:lnTo>
                  <a:lnTo>
                    <a:pt x="13879" y="4198"/>
                  </a:lnTo>
                  <a:lnTo>
                    <a:pt x="13511" y="4093"/>
                  </a:lnTo>
                  <a:lnTo>
                    <a:pt x="12979" y="3726"/>
                  </a:lnTo>
                  <a:lnTo>
                    <a:pt x="12693" y="3516"/>
                  </a:lnTo>
                  <a:lnTo>
                    <a:pt x="12325" y="3201"/>
                  </a:lnTo>
                  <a:lnTo>
                    <a:pt x="12039" y="2939"/>
                  </a:lnTo>
                  <a:lnTo>
                    <a:pt x="12244" y="2204"/>
                  </a:lnTo>
                  <a:lnTo>
                    <a:pt x="12407" y="1994"/>
                  </a:lnTo>
                  <a:lnTo>
                    <a:pt x="12509" y="2512"/>
                  </a:lnTo>
                  <a:lnTo>
                    <a:pt x="12724" y="2512"/>
                  </a:lnTo>
                  <a:lnTo>
                    <a:pt x="12678" y="2119"/>
                  </a:lnTo>
                  <a:lnTo>
                    <a:pt x="12509" y="2119"/>
                  </a:lnTo>
                  <a:lnTo>
                    <a:pt x="12433" y="1804"/>
                  </a:lnTo>
                  <a:lnTo>
                    <a:pt x="12601" y="1627"/>
                  </a:lnTo>
                  <a:lnTo>
                    <a:pt x="12617" y="1410"/>
                  </a:lnTo>
                  <a:lnTo>
                    <a:pt x="12785" y="1076"/>
                  </a:lnTo>
                  <a:lnTo>
                    <a:pt x="12601" y="1056"/>
                  </a:lnTo>
                  <a:lnTo>
                    <a:pt x="12463" y="781"/>
                  </a:lnTo>
                  <a:lnTo>
                    <a:pt x="12356" y="977"/>
                  </a:lnTo>
                  <a:lnTo>
                    <a:pt x="12371" y="1233"/>
                  </a:lnTo>
                  <a:lnTo>
                    <a:pt x="12249" y="879"/>
                  </a:lnTo>
                  <a:lnTo>
                    <a:pt x="12080" y="820"/>
                  </a:lnTo>
                  <a:lnTo>
                    <a:pt x="11758" y="1076"/>
                  </a:lnTo>
                  <a:lnTo>
                    <a:pt x="11452" y="899"/>
                  </a:lnTo>
                  <a:lnTo>
                    <a:pt x="11130" y="918"/>
                  </a:lnTo>
                  <a:lnTo>
                    <a:pt x="10746" y="761"/>
                  </a:lnTo>
                  <a:lnTo>
                    <a:pt x="10547" y="505"/>
                  </a:lnTo>
                  <a:lnTo>
                    <a:pt x="10271" y="426"/>
                  </a:lnTo>
                  <a:lnTo>
                    <a:pt x="9903" y="387"/>
                  </a:lnTo>
                  <a:lnTo>
                    <a:pt x="9535" y="426"/>
                  </a:lnTo>
                  <a:lnTo>
                    <a:pt x="9198" y="387"/>
                  </a:lnTo>
                  <a:lnTo>
                    <a:pt x="9489" y="682"/>
                  </a:lnTo>
                  <a:lnTo>
                    <a:pt x="9627" y="859"/>
                  </a:lnTo>
                  <a:lnTo>
                    <a:pt x="9842" y="564"/>
                  </a:lnTo>
                  <a:lnTo>
                    <a:pt x="9980" y="525"/>
                  </a:lnTo>
                  <a:lnTo>
                    <a:pt x="10072" y="544"/>
                  </a:lnTo>
                  <a:lnTo>
                    <a:pt x="10194" y="682"/>
                  </a:lnTo>
                  <a:lnTo>
                    <a:pt x="10363" y="702"/>
                  </a:lnTo>
                  <a:lnTo>
                    <a:pt x="10271" y="1036"/>
                  </a:lnTo>
                  <a:lnTo>
                    <a:pt x="9995" y="1076"/>
                  </a:lnTo>
                  <a:lnTo>
                    <a:pt x="9627" y="1076"/>
                  </a:lnTo>
                  <a:lnTo>
                    <a:pt x="9229" y="1115"/>
                  </a:lnTo>
                  <a:lnTo>
                    <a:pt x="9137" y="1509"/>
                  </a:lnTo>
                  <a:lnTo>
                    <a:pt x="9229" y="1882"/>
                  </a:lnTo>
                  <a:lnTo>
                    <a:pt x="8953" y="2001"/>
                  </a:lnTo>
                  <a:lnTo>
                    <a:pt x="8738" y="2473"/>
                  </a:lnTo>
                  <a:lnTo>
                    <a:pt x="8922" y="2768"/>
                  </a:lnTo>
                  <a:lnTo>
                    <a:pt x="8907" y="3103"/>
                  </a:lnTo>
                  <a:lnTo>
                    <a:pt x="8585" y="2768"/>
                  </a:lnTo>
                  <a:lnTo>
                    <a:pt x="8140" y="2866"/>
                  </a:lnTo>
                  <a:lnTo>
                    <a:pt x="7956" y="2689"/>
                  </a:lnTo>
                  <a:lnTo>
                    <a:pt x="7650" y="2217"/>
                  </a:lnTo>
                  <a:lnTo>
                    <a:pt x="7328" y="2158"/>
                  </a:lnTo>
                  <a:lnTo>
                    <a:pt x="7021" y="2473"/>
                  </a:lnTo>
                  <a:lnTo>
                    <a:pt x="6761" y="2768"/>
                  </a:lnTo>
                  <a:lnTo>
                    <a:pt x="6454" y="2748"/>
                  </a:lnTo>
                  <a:lnTo>
                    <a:pt x="6439" y="3221"/>
                  </a:lnTo>
                  <a:lnTo>
                    <a:pt x="6209" y="3476"/>
                  </a:lnTo>
                  <a:lnTo>
                    <a:pt x="5963" y="3535"/>
                  </a:lnTo>
                  <a:lnTo>
                    <a:pt x="5979" y="4047"/>
                  </a:lnTo>
                  <a:lnTo>
                    <a:pt x="5749" y="3772"/>
                  </a:lnTo>
                  <a:lnTo>
                    <a:pt x="5657" y="4047"/>
                  </a:lnTo>
                  <a:lnTo>
                    <a:pt x="5733" y="4421"/>
                  </a:lnTo>
                  <a:lnTo>
                    <a:pt x="5595" y="4756"/>
                  </a:lnTo>
                  <a:lnTo>
                    <a:pt x="5212" y="4008"/>
                  </a:lnTo>
                  <a:lnTo>
                    <a:pt x="4860" y="4657"/>
                  </a:lnTo>
                  <a:lnTo>
                    <a:pt x="5028" y="5129"/>
                  </a:lnTo>
                  <a:lnTo>
                    <a:pt x="4722" y="5484"/>
                  </a:lnTo>
                  <a:lnTo>
                    <a:pt x="4522" y="5897"/>
                  </a:lnTo>
                  <a:lnTo>
                    <a:pt x="4154" y="6310"/>
                  </a:lnTo>
                  <a:lnTo>
                    <a:pt x="3434" y="6546"/>
                  </a:lnTo>
                  <a:lnTo>
                    <a:pt x="3051" y="6586"/>
                  </a:lnTo>
                  <a:lnTo>
                    <a:pt x="2591" y="6881"/>
                  </a:lnTo>
                  <a:lnTo>
                    <a:pt x="2254" y="7058"/>
                  </a:lnTo>
                  <a:lnTo>
                    <a:pt x="1978" y="6920"/>
                  </a:lnTo>
                  <a:lnTo>
                    <a:pt x="1472" y="7412"/>
                  </a:lnTo>
                  <a:lnTo>
                    <a:pt x="812" y="7963"/>
                  </a:lnTo>
                  <a:lnTo>
                    <a:pt x="613" y="8416"/>
                  </a:lnTo>
                  <a:lnTo>
                    <a:pt x="537" y="7963"/>
                  </a:lnTo>
                  <a:lnTo>
                    <a:pt x="261" y="8396"/>
                  </a:lnTo>
                  <a:lnTo>
                    <a:pt x="399" y="8888"/>
                  </a:lnTo>
                  <a:lnTo>
                    <a:pt x="322" y="9203"/>
                  </a:lnTo>
                  <a:lnTo>
                    <a:pt x="169" y="9734"/>
                  </a:lnTo>
                  <a:lnTo>
                    <a:pt x="322" y="10187"/>
                  </a:lnTo>
                  <a:lnTo>
                    <a:pt x="491" y="10600"/>
                  </a:lnTo>
                  <a:lnTo>
                    <a:pt x="552" y="11308"/>
                  </a:lnTo>
                  <a:lnTo>
                    <a:pt x="399" y="10954"/>
                  </a:lnTo>
                  <a:lnTo>
                    <a:pt x="169" y="10600"/>
                  </a:lnTo>
                  <a:lnTo>
                    <a:pt x="230" y="10974"/>
                  </a:lnTo>
                  <a:lnTo>
                    <a:pt x="0" y="10639"/>
                  </a:lnTo>
                  <a:lnTo>
                    <a:pt x="199" y="11308"/>
                  </a:lnTo>
                  <a:lnTo>
                    <a:pt x="552" y="11840"/>
                  </a:lnTo>
                  <a:lnTo>
                    <a:pt x="537" y="12489"/>
                  </a:lnTo>
                  <a:lnTo>
                    <a:pt x="782" y="13099"/>
                  </a:lnTo>
                  <a:lnTo>
                    <a:pt x="1012" y="13670"/>
                  </a:lnTo>
                  <a:lnTo>
                    <a:pt x="1088" y="14477"/>
                  </a:lnTo>
                  <a:lnTo>
                    <a:pt x="1288" y="14909"/>
                  </a:lnTo>
                  <a:lnTo>
                    <a:pt x="1502" y="15460"/>
                  </a:lnTo>
                  <a:lnTo>
                    <a:pt x="1472" y="16070"/>
                  </a:lnTo>
                  <a:lnTo>
                    <a:pt x="1441" y="16464"/>
                  </a:lnTo>
                  <a:lnTo>
                    <a:pt x="1395" y="16759"/>
                  </a:lnTo>
                  <a:lnTo>
                    <a:pt x="1196" y="16976"/>
                  </a:lnTo>
                  <a:lnTo>
                    <a:pt x="1042" y="16936"/>
                  </a:lnTo>
                  <a:lnTo>
                    <a:pt x="1088" y="17487"/>
                  </a:lnTo>
                  <a:lnTo>
                    <a:pt x="1334" y="17409"/>
                  </a:lnTo>
                  <a:lnTo>
                    <a:pt x="1656" y="17763"/>
                  </a:lnTo>
                  <a:lnTo>
                    <a:pt x="1671" y="18078"/>
                  </a:lnTo>
                  <a:lnTo>
                    <a:pt x="1901" y="18137"/>
                  </a:lnTo>
                  <a:lnTo>
                    <a:pt x="2575" y="18117"/>
                  </a:lnTo>
                  <a:lnTo>
                    <a:pt x="2913" y="17979"/>
                  </a:lnTo>
                  <a:lnTo>
                    <a:pt x="3189" y="17586"/>
                  </a:lnTo>
                  <a:lnTo>
                    <a:pt x="3495" y="17605"/>
                  </a:lnTo>
                  <a:lnTo>
                    <a:pt x="3511" y="17231"/>
                  </a:lnTo>
                  <a:lnTo>
                    <a:pt x="3924" y="17172"/>
                  </a:lnTo>
                  <a:lnTo>
                    <a:pt x="4170" y="17192"/>
                  </a:lnTo>
                  <a:lnTo>
                    <a:pt x="4553" y="17094"/>
                  </a:lnTo>
                  <a:lnTo>
                    <a:pt x="4906" y="17094"/>
                  </a:lnTo>
                  <a:lnTo>
                    <a:pt x="4890" y="17231"/>
                  </a:lnTo>
                  <a:lnTo>
                    <a:pt x="5534" y="17153"/>
                  </a:lnTo>
                  <a:lnTo>
                    <a:pt x="5779" y="16976"/>
                  </a:lnTo>
                  <a:lnTo>
                    <a:pt x="5902" y="16602"/>
                  </a:lnTo>
                  <a:lnTo>
                    <a:pt x="5963" y="16425"/>
                  </a:lnTo>
                  <a:lnTo>
                    <a:pt x="6255" y="16405"/>
                  </a:lnTo>
                  <a:lnTo>
                    <a:pt x="7006" y="15795"/>
                  </a:lnTo>
                  <a:lnTo>
                    <a:pt x="7466" y="15775"/>
                  </a:lnTo>
                  <a:lnTo>
                    <a:pt x="7895" y="15697"/>
                  </a:lnTo>
                  <a:lnTo>
                    <a:pt x="8585" y="15323"/>
                  </a:lnTo>
                  <a:lnTo>
                    <a:pt x="9244" y="15303"/>
                  </a:lnTo>
                  <a:lnTo>
                    <a:pt x="9781" y="15283"/>
                  </a:lnTo>
                  <a:lnTo>
                    <a:pt x="10102" y="15657"/>
                  </a:lnTo>
                  <a:lnTo>
                    <a:pt x="10440" y="15578"/>
                  </a:lnTo>
                  <a:lnTo>
                    <a:pt x="10869" y="15756"/>
                  </a:lnTo>
                  <a:lnTo>
                    <a:pt x="11053" y="15913"/>
                  </a:lnTo>
                  <a:lnTo>
                    <a:pt x="11176" y="16070"/>
                  </a:lnTo>
                  <a:lnTo>
                    <a:pt x="11375" y="16090"/>
                  </a:lnTo>
                  <a:lnTo>
                    <a:pt x="11114" y="16562"/>
                  </a:lnTo>
                  <a:lnTo>
                    <a:pt x="11421" y="16661"/>
                  </a:lnTo>
                  <a:lnTo>
                    <a:pt x="11666" y="16936"/>
                  </a:lnTo>
                  <a:lnTo>
                    <a:pt x="11819" y="17369"/>
                  </a:lnTo>
                  <a:lnTo>
                    <a:pt x="11911" y="17723"/>
                  </a:lnTo>
                  <a:lnTo>
                    <a:pt x="11666" y="17723"/>
                  </a:lnTo>
                  <a:lnTo>
                    <a:pt x="12019" y="18058"/>
                  </a:lnTo>
                  <a:lnTo>
                    <a:pt x="12233" y="18156"/>
                  </a:lnTo>
                  <a:lnTo>
                    <a:pt x="12463" y="17841"/>
                  </a:lnTo>
                  <a:lnTo>
                    <a:pt x="12433" y="17389"/>
                  </a:lnTo>
                  <a:lnTo>
                    <a:pt x="12785" y="17054"/>
                  </a:lnTo>
                  <a:lnTo>
                    <a:pt x="12969" y="16799"/>
                  </a:lnTo>
                  <a:lnTo>
                    <a:pt x="13230" y="16287"/>
                  </a:lnTo>
                  <a:lnTo>
                    <a:pt x="13291" y="16562"/>
                  </a:lnTo>
                  <a:lnTo>
                    <a:pt x="13184" y="16936"/>
                  </a:lnTo>
                  <a:lnTo>
                    <a:pt x="13031" y="17251"/>
                  </a:lnTo>
                  <a:lnTo>
                    <a:pt x="13061" y="17841"/>
                  </a:lnTo>
                  <a:lnTo>
                    <a:pt x="12739" y="18097"/>
                  </a:lnTo>
                  <a:lnTo>
                    <a:pt x="12647" y="18373"/>
                  </a:lnTo>
                  <a:lnTo>
                    <a:pt x="13245" y="18255"/>
                  </a:lnTo>
                  <a:lnTo>
                    <a:pt x="13368" y="17546"/>
                  </a:lnTo>
                  <a:lnTo>
                    <a:pt x="13521" y="17940"/>
                  </a:lnTo>
                  <a:lnTo>
                    <a:pt x="13536" y="18274"/>
                  </a:lnTo>
                  <a:lnTo>
                    <a:pt x="13368" y="18668"/>
                  </a:lnTo>
                  <a:lnTo>
                    <a:pt x="13122" y="18648"/>
                  </a:lnTo>
                  <a:lnTo>
                    <a:pt x="12816" y="18609"/>
                  </a:lnTo>
                  <a:lnTo>
                    <a:pt x="12463" y="18747"/>
                  </a:lnTo>
                  <a:cubicBezTo>
                    <a:pt x="12463" y="18747"/>
                    <a:pt x="12479" y="18943"/>
                    <a:pt x="12555" y="18943"/>
                  </a:cubicBezTo>
                  <a:cubicBezTo>
                    <a:pt x="12632" y="18943"/>
                    <a:pt x="13214" y="18963"/>
                    <a:pt x="13214" y="18963"/>
                  </a:cubicBezTo>
                  <a:lnTo>
                    <a:pt x="13398" y="18747"/>
                  </a:lnTo>
                  <a:lnTo>
                    <a:pt x="13628" y="18629"/>
                  </a:lnTo>
                  <a:lnTo>
                    <a:pt x="13981" y="18825"/>
                  </a:lnTo>
                  <a:lnTo>
                    <a:pt x="14303" y="19514"/>
                  </a:lnTo>
                  <a:lnTo>
                    <a:pt x="14288" y="19927"/>
                  </a:lnTo>
                  <a:lnTo>
                    <a:pt x="14395" y="20419"/>
                  </a:lnTo>
                  <a:lnTo>
                    <a:pt x="14625" y="20616"/>
                  </a:lnTo>
                  <a:lnTo>
                    <a:pt x="14931" y="20813"/>
                  </a:lnTo>
                  <a:lnTo>
                    <a:pt x="15085" y="21010"/>
                  </a:lnTo>
                  <a:lnTo>
                    <a:pt x="15407" y="20872"/>
                  </a:lnTo>
                  <a:lnTo>
                    <a:pt x="15836" y="21029"/>
                  </a:lnTo>
                  <a:lnTo>
                    <a:pt x="16189" y="21344"/>
                  </a:lnTo>
                  <a:lnTo>
                    <a:pt x="16449" y="21187"/>
                  </a:lnTo>
                  <a:lnTo>
                    <a:pt x="16771" y="20931"/>
                  </a:lnTo>
                  <a:lnTo>
                    <a:pt x="16878" y="20518"/>
                  </a:lnTo>
                  <a:lnTo>
                    <a:pt x="17001" y="20636"/>
                  </a:lnTo>
                  <a:lnTo>
                    <a:pt x="16894" y="20970"/>
                  </a:lnTo>
                  <a:lnTo>
                    <a:pt x="17062" y="21088"/>
                  </a:lnTo>
                  <a:lnTo>
                    <a:pt x="17323" y="20872"/>
                  </a:lnTo>
                  <a:lnTo>
                    <a:pt x="17292" y="21147"/>
                  </a:lnTo>
                  <a:lnTo>
                    <a:pt x="17553" y="21305"/>
                  </a:lnTo>
                  <a:lnTo>
                    <a:pt x="17752" y="21600"/>
                  </a:lnTo>
                  <a:lnTo>
                    <a:pt x="17951" y="21265"/>
                  </a:lnTo>
                  <a:lnTo>
                    <a:pt x="18319" y="20754"/>
                  </a:lnTo>
                  <a:lnTo>
                    <a:pt x="18672" y="20596"/>
                  </a:lnTo>
                  <a:lnTo>
                    <a:pt x="19209" y="20557"/>
                  </a:lnTo>
                  <a:lnTo>
                    <a:pt x="19500" y="20321"/>
                  </a:lnTo>
                  <a:lnTo>
                    <a:pt x="19684" y="20282"/>
                  </a:lnTo>
                  <a:lnTo>
                    <a:pt x="19607" y="19455"/>
                  </a:lnTo>
                  <a:lnTo>
                    <a:pt x="19745" y="18865"/>
                  </a:lnTo>
                  <a:lnTo>
                    <a:pt x="20052" y="18314"/>
                  </a:lnTo>
                  <a:lnTo>
                    <a:pt x="20128" y="18274"/>
                  </a:lnTo>
                  <a:lnTo>
                    <a:pt x="20282" y="17468"/>
                  </a:lnTo>
                  <a:lnTo>
                    <a:pt x="20481" y="16956"/>
                  </a:lnTo>
                  <a:lnTo>
                    <a:pt x="20573" y="16621"/>
                  </a:lnTo>
                  <a:lnTo>
                    <a:pt x="20879" y="16248"/>
                  </a:lnTo>
                  <a:lnTo>
                    <a:pt x="21063" y="15834"/>
                  </a:lnTo>
                  <a:lnTo>
                    <a:pt x="21033" y="15559"/>
                  </a:lnTo>
                  <a:lnTo>
                    <a:pt x="21247" y="15421"/>
                  </a:lnTo>
                  <a:lnTo>
                    <a:pt x="21385" y="14890"/>
                  </a:lnTo>
                  <a:lnTo>
                    <a:pt x="21339" y="14398"/>
                  </a:lnTo>
                  <a:lnTo>
                    <a:pt x="21462" y="13926"/>
                  </a:lnTo>
                  <a:lnTo>
                    <a:pt x="21523" y="13591"/>
                  </a:lnTo>
                  <a:lnTo>
                    <a:pt x="21462" y="13434"/>
                  </a:lnTo>
                  <a:lnTo>
                    <a:pt x="21600" y="13001"/>
                  </a:lnTo>
                  <a:lnTo>
                    <a:pt x="21539" y="12351"/>
                  </a:lnTo>
                  <a:lnTo>
                    <a:pt x="21416" y="12076"/>
                  </a:lnTo>
                  <a:lnTo>
                    <a:pt x="21401" y="11702"/>
                  </a:lnTo>
                  <a:lnTo>
                    <a:pt x="21339" y="10777"/>
                  </a:lnTo>
                  <a:lnTo>
                    <a:pt x="21462" y="10246"/>
                  </a:lnTo>
                  <a:lnTo>
                    <a:pt x="21355" y="10029"/>
                  </a:lnTo>
                  <a:lnTo>
                    <a:pt x="21232" y="10541"/>
                  </a:lnTo>
                  <a:lnTo>
                    <a:pt x="21140" y="10324"/>
                  </a:lnTo>
                  <a:lnTo>
                    <a:pt x="20864" y="9931"/>
                  </a:lnTo>
                  <a:lnTo>
                    <a:pt x="20680" y="9596"/>
                  </a:lnTo>
                  <a:lnTo>
                    <a:pt x="20450" y="9262"/>
                  </a:lnTo>
                  <a:lnTo>
                    <a:pt x="20174" y="9144"/>
                  </a:lnTo>
                  <a:lnTo>
                    <a:pt x="20159" y="8357"/>
                  </a:lnTo>
                  <a:lnTo>
                    <a:pt x="19837" y="8120"/>
                  </a:lnTo>
                  <a:lnTo>
                    <a:pt x="19684" y="8081"/>
                  </a:lnTo>
                  <a:lnTo>
                    <a:pt x="19668" y="8298"/>
                  </a:lnTo>
                  <a:lnTo>
                    <a:pt x="19392" y="8002"/>
                  </a:lnTo>
                  <a:lnTo>
                    <a:pt x="19377" y="7589"/>
                  </a:lnTo>
                  <a:lnTo>
                    <a:pt x="19255" y="7333"/>
                  </a:lnTo>
                  <a:lnTo>
                    <a:pt x="19025" y="6979"/>
                  </a:lnTo>
                  <a:lnTo>
                    <a:pt x="19132" y="6841"/>
                  </a:lnTo>
                  <a:lnTo>
                    <a:pt x="18994" y="6527"/>
                  </a:lnTo>
                  <a:lnTo>
                    <a:pt x="18687" y="6507"/>
                  </a:lnTo>
                  <a:lnTo>
                    <a:pt x="18350" y="6153"/>
                  </a:lnTo>
                  <a:lnTo>
                    <a:pt x="18028" y="6015"/>
                  </a:lnTo>
                  <a:lnTo>
                    <a:pt x="17752" y="5857"/>
                  </a:lnTo>
                  <a:lnTo>
                    <a:pt x="17752" y="5306"/>
                  </a:lnTo>
                  <a:lnTo>
                    <a:pt x="17553" y="5129"/>
                  </a:lnTo>
                  <a:lnTo>
                    <a:pt x="17614" y="4834"/>
                  </a:lnTo>
                  <a:lnTo>
                    <a:pt x="17461" y="4480"/>
                  </a:lnTo>
                  <a:lnTo>
                    <a:pt x="17231" y="4008"/>
                  </a:lnTo>
                  <a:lnTo>
                    <a:pt x="17277" y="3634"/>
                  </a:lnTo>
                  <a:lnTo>
                    <a:pt x="17154" y="3358"/>
                  </a:lnTo>
                  <a:lnTo>
                    <a:pt x="17170" y="2945"/>
                  </a:lnTo>
                  <a:lnTo>
                    <a:pt x="16848" y="2630"/>
                  </a:lnTo>
                  <a:lnTo>
                    <a:pt x="16740" y="2433"/>
                  </a:lnTo>
                  <a:lnTo>
                    <a:pt x="16449" y="2591"/>
                  </a:lnTo>
                  <a:lnTo>
                    <a:pt x="16357" y="2374"/>
                  </a:lnTo>
                  <a:lnTo>
                    <a:pt x="16219" y="1942"/>
                  </a:lnTo>
                  <a:lnTo>
                    <a:pt x="16204" y="1528"/>
                  </a:lnTo>
                  <a:lnTo>
                    <a:pt x="16158" y="1371"/>
                  </a:lnTo>
                  <a:lnTo>
                    <a:pt x="15928" y="1036"/>
                  </a:lnTo>
                  <a:lnTo>
                    <a:pt x="16020" y="820"/>
                  </a:lnTo>
                  <a:lnTo>
                    <a:pt x="15882" y="741"/>
                  </a:lnTo>
                  <a:lnTo>
                    <a:pt x="15821" y="269"/>
                  </a:lnTo>
                  <a:lnTo>
                    <a:pt x="15744" y="52"/>
                  </a:lnTo>
                  <a:cubicBezTo>
                    <a:pt x="15744" y="52"/>
                    <a:pt x="15637" y="0"/>
                    <a:pt x="1563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1" name="Shape"/>
            <p:cNvSpPr/>
            <p:nvPr/>
          </p:nvSpPr>
          <p:spPr>
            <a:xfrm>
              <a:off x="15366844" y="9480014"/>
              <a:ext cx="150704" cy="205402"/>
            </a:xfrm>
            <a:custGeom>
              <a:avLst/>
              <a:gdLst/>
              <a:ahLst/>
              <a:cxnLst>
                <a:cxn ang="0">
                  <a:pos x="wd2" y="hd2"/>
                </a:cxn>
                <a:cxn ang="5400000">
                  <a:pos x="wd2" y="hd2"/>
                </a:cxn>
                <a:cxn ang="10800000">
                  <a:pos x="wd2" y="hd2"/>
                </a:cxn>
                <a:cxn ang="16200000">
                  <a:pos x="wd2" y="hd2"/>
                </a:cxn>
              </a:cxnLst>
              <a:rect l="0" t="0" r="r" b="b"/>
              <a:pathLst>
                <a:path w="21600" h="21600" extrusionOk="0">
                  <a:moveTo>
                    <a:pt x="18240" y="0"/>
                  </a:moveTo>
                  <a:lnTo>
                    <a:pt x="17440" y="1643"/>
                  </a:lnTo>
                  <a:lnTo>
                    <a:pt x="19360" y="3522"/>
                  </a:lnTo>
                  <a:lnTo>
                    <a:pt x="19520" y="5283"/>
                  </a:lnTo>
                  <a:lnTo>
                    <a:pt x="17280" y="5517"/>
                  </a:lnTo>
                  <a:lnTo>
                    <a:pt x="13760" y="5987"/>
                  </a:lnTo>
                  <a:lnTo>
                    <a:pt x="11360" y="8100"/>
                  </a:lnTo>
                  <a:lnTo>
                    <a:pt x="8320" y="7748"/>
                  </a:lnTo>
                  <a:lnTo>
                    <a:pt x="4800" y="5752"/>
                  </a:lnTo>
                  <a:lnTo>
                    <a:pt x="1760" y="5165"/>
                  </a:lnTo>
                  <a:lnTo>
                    <a:pt x="0" y="5987"/>
                  </a:lnTo>
                  <a:lnTo>
                    <a:pt x="1120" y="9157"/>
                  </a:lnTo>
                  <a:lnTo>
                    <a:pt x="1760" y="11739"/>
                  </a:lnTo>
                  <a:lnTo>
                    <a:pt x="3520" y="13265"/>
                  </a:lnTo>
                  <a:lnTo>
                    <a:pt x="3200" y="15261"/>
                  </a:lnTo>
                  <a:lnTo>
                    <a:pt x="3360" y="18078"/>
                  </a:lnTo>
                  <a:lnTo>
                    <a:pt x="5120" y="17374"/>
                  </a:lnTo>
                  <a:lnTo>
                    <a:pt x="6080" y="19135"/>
                  </a:lnTo>
                  <a:lnTo>
                    <a:pt x="8000" y="19604"/>
                  </a:lnTo>
                  <a:cubicBezTo>
                    <a:pt x="8000" y="19604"/>
                    <a:pt x="6560" y="20896"/>
                    <a:pt x="7360" y="21013"/>
                  </a:cubicBezTo>
                  <a:cubicBezTo>
                    <a:pt x="8160" y="21130"/>
                    <a:pt x="11200" y="21013"/>
                    <a:pt x="11200" y="21013"/>
                  </a:cubicBezTo>
                  <a:lnTo>
                    <a:pt x="13120" y="21600"/>
                  </a:lnTo>
                  <a:lnTo>
                    <a:pt x="13760" y="19252"/>
                  </a:lnTo>
                  <a:lnTo>
                    <a:pt x="15200" y="20074"/>
                  </a:lnTo>
                  <a:lnTo>
                    <a:pt x="14880" y="17374"/>
                  </a:lnTo>
                  <a:lnTo>
                    <a:pt x="17280" y="18783"/>
                  </a:lnTo>
                  <a:cubicBezTo>
                    <a:pt x="17280" y="18783"/>
                    <a:pt x="20480" y="19370"/>
                    <a:pt x="20320" y="19017"/>
                  </a:cubicBezTo>
                  <a:cubicBezTo>
                    <a:pt x="20160" y="18665"/>
                    <a:pt x="19200" y="16317"/>
                    <a:pt x="19200" y="16317"/>
                  </a:cubicBezTo>
                  <a:lnTo>
                    <a:pt x="19520" y="13970"/>
                  </a:lnTo>
                  <a:lnTo>
                    <a:pt x="20000" y="13148"/>
                  </a:lnTo>
                  <a:lnTo>
                    <a:pt x="20480" y="14087"/>
                  </a:lnTo>
                  <a:lnTo>
                    <a:pt x="21440" y="12913"/>
                  </a:lnTo>
                  <a:lnTo>
                    <a:pt x="21120" y="10448"/>
                  </a:lnTo>
                  <a:lnTo>
                    <a:pt x="20640" y="7865"/>
                  </a:lnTo>
                  <a:lnTo>
                    <a:pt x="19840" y="5635"/>
                  </a:lnTo>
                  <a:lnTo>
                    <a:pt x="20000" y="3874"/>
                  </a:lnTo>
                  <a:lnTo>
                    <a:pt x="21600" y="3522"/>
                  </a:lnTo>
                  <a:lnTo>
                    <a:pt x="20160" y="2465"/>
                  </a:lnTo>
                  <a:lnTo>
                    <a:pt x="20320" y="1291"/>
                  </a:lnTo>
                  <a:cubicBezTo>
                    <a:pt x="20320" y="1291"/>
                    <a:pt x="18240" y="0"/>
                    <a:pt x="1824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2" name="Shape"/>
            <p:cNvSpPr/>
            <p:nvPr/>
          </p:nvSpPr>
          <p:spPr>
            <a:xfrm>
              <a:off x="15206096" y="7908245"/>
              <a:ext cx="489687" cy="325965"/>
            </a:xfrm>
            <a:custGeom>
              <a:avLst/>
              <a:gdLst/>
              <a:ahLst/>
              <a:cxnLst>
                <a:cxn ang="0">
                  <a:pos x="wd2" y="hd2"/>
                </a:cxn>
                <a:cxn ang="5400000">
                  <a:pos x="wd2" y="hd2"/>
                </a:cxn>
                <a:cxn ang="10800000">
                  <a:pos x="wd2" y="hd2"/>
                </a:cxn>
                <a:cxn ang="16200000">
                  <a:pos x="wd2" y="hd2"/>
                </a:cxn>
              </a:cxnLst>
              <a:rect l="0" t="0" r="r" b="b"/>
              <a:pathLst>
                <a:path w="21600" h="21600" extrusionOk="0">
                  <a:moveTo>
                    <a:pt x="525" y="99"/>
                  </a:moveTo>
                  <a:lnTo>
                    <a:pt x="1707" y="1282"/>
                  </a:lnTo>
                  <a:lnTo>
                    <a:pt x="3349" y="2367"/>
                  </a:lnTo>
                  <a:lnTo>
                    <a:pt x="5384" y="3354"/>
                  </a:lnTo>
                  <a:lnTo>
                    <a:pt x="6041" y="3945"/>
                  </a:lnTo>
                  <a:lnTo>
                    <a:pt x="6632" y="3945"/>
                  </a:lnTo>
                  <a:lnTo>
                    <a:pt x="8339" y="6313"/>
                  </a:lnTo>
                  <a:lnTo>
                    <a:pt x="8536" y="8581"/>
                  </a:lnTo>
                  <a:lnTo>
                    <a:pt x="11030" y="9567"/>
                  </a:lnTo>
                  <a:lnTo>
                    <a:pt x="11949" y="9863"/>
                  </a:lnTo>
                  <a:lnTo>
                    <a:pt x="12737" y="8778"/>
                  </a:lnTo>
                  <a:lnTo>
                    <a:pt x="12868" y="7595"/>
                  </a:lnTo>
                  <a:lnTo>
                    <a:pt x="14904" y="7595"/>
                  </a:lnTo>
                  <a:lnTo>
                    <a:pt x="15626" y="7003"/>
                  </a:lnTo>
                  <a:lnTo>
                    <a:pt x="16217" y="8088"/>
                  </a:lnTo>
                  <a:lnTo>
                    <a:pt x="17201" y="8088"/>
                  </a:lnTo>
                  <a:lnTo>
                    <a:pt x="18120" y="6510"/>
                  </a:lnTo>
                  <a:lnTo>
                    <a:pt x="18777" y="6313"/>
                  </a:lnTo>
                  <a:lnTo>
                    <a:pt x="18580" y="4241"/>
                  </a:lnTo>
                  <a:lnTo>
                    <a:pt x="19565" y="4241"/>
                  </a:lnTo>
                  <a:lnTo>
                    <a:pt x="19959" y="5820"/>
                  </a:lnTo>
                  <a:lnTo>
                    <a:pt x="20287" y="4833"/>
                  </a:lnTo>
                  <a:lnTo>
                    <a:pt x="19827" y="3157"/>
                  </a:lnTo>
                  <a:lnTo>
                    <a:pt x="17201" y="888"/>
                  </a:lnTo>
                  <a:lnTo>
                    <a:pt x="17267" y="0"/>
                  </a:lnTo>
                  <a:lnTo>
                    <a:pt x="18514" y="789"/>
                  </a:lnTo>
                  <a:lnTo>
                    <a:pt x="20484" y="2762"/>
                  </a:lnTo>
                  <a:lnTo>
                    <a:pt x="21600" y="4932"/>
                  </a:lnTo>
                  <a:lnTo>
                    <a:pt x="21206" y="6411"/>
                  </a:lnTo>
                  <a:lnTo>
                    <a:pt x="20155" y="6313"/>
                  </a:lnTo>
                  <a:lnTo>
                    <a:pt x="19433" y="6805"/>
                  </a:lnTo>
                  <a:lnTo>
                    <a:pt x="19762" y="7989"/>
                  </a:lnTo>
                  <a:lnTo>
                    <a:pt x="18514" y="8384"/>
                  </a:lnTo>
                  <a:lnTo>
                    <a:pt x="17989" y="8976"/>
                  </a:lnTo>
                  <a:lnTo>
                    <a:pt x="16544" y="9863"/>
                  </a:lnTo>
                  <a:lnTo>
                    <a:pt x="15100" y="10060"/>
                  </a:lnTo>
                  <a:lnTo>
                    <a:pt x="14115" y="9567"/>
                  </a:lnTo>
                  <a:lnTo>
                    <a:pt x="13196" y="8680"/>
                  </a:lnTo>
                  <a:lnTo>
                    <a:pt x="12474" y="9567"/>
                  </a:lnTo>
                  <a:lnTo>
                    <a:pt x="12080" y="10455"/>
                  </a:lnTo>
                  <a:lnTo>
                    <a:pt x="11883" y="11441"/>
                  </a:lnTo>
                  <a:lnTo>
                    <a:pt x="10767" y="11343"/>
                  </a:lnTo>
                  <a:lnTo>
                    <a:pt x="10767" y="12427"/>
                  </a:lnTo>
                  <a:lnTo>
                    <a:pt x="11752" y="13611"/>
                  </a:lnTo>
                  <a:lnTo>
                    <a:pt x="12409" y="14696"/>
                  </a:lnTo>
                  <a:lnTo>
                    <a:pt x="12803" y="16176"/>
                  </a:lnTo>
                  <a:lnTo>
                    <a:pt x="13262" y="17063"/>
                  </a:lnTo>
                  <a:lnTo>
                    <a:pt x="14378" y="17063"/>
                  </a:lnTo>
                  <a:lnTo>
                    <a:pt x="14181" y="18345"/>
                  </a:lnTo>
                  <a:lnTo>
                    <a:pt x="15429" y="18740"/>
                  </a:lnTo>
                  <a:lnTo>
                    <a:pt x="16151" y="18839"/>
                  </a:lnTo>
                  <a:lnTo>
                    <a:pt x="16085" y="20121"/>
                  </a:lnTo>
                  <a:lnTo>
                    <a:pt x="17398" y="20219"/>
                  </a:lnTo>
                  <a:lnTo>
                    <a:pt x="17135" y="21600"/>
                  </a:lnTo>
                  <a:lnTo>
                    <a:pt x="15691" y="21008"/>
                  </a:lnTo>
                  <a:lnTo>
                    <a:pt x="14443" y="20515"/>
                  </a:lnTo>
                  <a:lnTo>
                    <a:pt x="12277" y="20121"/>
                  </a:lnTo>
                  <a:lnTo>
                    <a:pt x="11423" y="18839"/>
                  </a:lnTo>
                  <a:lnTo>
                    <a:pt x="10504" y="18049"/>
                  </a:lnTo>
                  <a:lnTo>
                    <a:pt x="9716" y="16472"/>
                  </a:lnTo>
                  <a:lnTo>
                    <a:pt x="9716" y="14696"/>
                  </a:lnTo>
                  <a:lnTo>
                    <a:pt x="8731" y="14400"/>
                  </a:lnTo>
                  <a:lnTo>
                    <a:pt x="7418" y="14203"/>
                  </a:lnTo>
                  <a:lnTo>
                    <a:pt x="6302" y="12329"/>
                  </a:lnTo>
                  <a:lnTo>
                    <a:pt x="5515" y="13710"/>
                  </a:lnTo>
                  <a:lnTo>
                    <a:pt x="4727" y="15189"/>
                  </a:lnTo>
                  <a:lnTo>
                    <a:pt x="3611" y="15288"/>
                  </a:lnTo>
                  <a:lnTo>
                    <a:pt x="4727" y="16866"/>
                  </a:lnTo>
                  <a:lnTo>
                    <a:pt x="3414" y="17655"/>
                  </a:lnTo>
                  <a:lnTo>
                    <a:pt x="2035" y="17359"/>
                  </a:lnTo>
                  <a:lnTo>
                    <a:pt x="525" y="17359"/>
                  </a:lnTo>
                  <a:lnTo>
                    <a:pt x="394" y="11934"/>
                  </a:lnTo>
                  <a:lnTo>
                    <a:pt x="0" y="10652"/>
                  </a:lnTo>
                  <a:lnTo>
                    <a:pt x="525" y="9764"/>
                  </a:lnTo>
                  <a:lnTo>
                    <a:pt x="328" y="592"/>
                  </a:lnTo>
                  <a:cubicBezTo>
                    <a:pt x="328" y="592"/>
                    <a:pt x="525" y="99"/>
                    <a:pt x="525" y="9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3" name="Shape"/>
            <p:cNvSpPr/>
            <p:nvPr/>
          </p:nvSpPr>
          <p:spPr>
            <a:xfrm>
              <a:off x="15741925" y="8006482"/>
              <a:ext cx="61032" cy="818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636" y="10997"/>
                  </a:lnTo>
                  <a:lnTo>
                    <a:pt x="11590" y="16494"/>
                  </a:lnTo>
                  <a:lnTo>
                    <a:pt x="16859" y="21600"/>
                  </a:lnTo>
                  <a:lnTo>
                    <a:pt x="21600" y="15709"/>
                  </a:lnTo>
                  <a:lnTo>
                    <a:pt x="14223" y="10210"/>
                  </a:lnTo>
                  <a:lnTo>
                    <a:pt x="6321" y="7853"/>
                  </a:lnTo>
                  <a:cubicBezTo>
                    <a:pt x="6321" y="7853"/>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4" name="Shape"/>
            <p:cNvSpPr/>
            <p:nvPr/>
          </p:nvSpPr>
          <p:spPr>
            <a:xfrm>
              <a:off x="16224172" y="9221030"/>
              <a:ext cx="450991" cy="6296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549" y="1532"/>
                  </a:lnTo>
                  <a:lnTo>
                    <a:pt x="12939" y="2911"/>
                  </a:lnTo>
                  <a:lnTo>
                    <a:pt x="13901" y="3753"/>
                  </a:lnTo>
                  <a:lnTo>
                    <a:pt x="14329" y="4443"/>
                  </a:lnTo>
                  <a:lnTo>
                    <a:pt x="14650" y="5898"/>
                  </a:lnTo>
                  <a:lnTo>
                    <a:pt x="14863" y="7123"/>
                  </a:lnTo>
                  <a:lnTo>
                    <a:pt x="13687" y="8043"/>
                  </a:lnTo>
                  <a:lnTo>
                    <a:pt x="12297" y="8272"/>
                  </a:lnTo>
                  <a:lnTo>
                    <a:pt x="12511" y="9191"/>
                  </a:lnTo>
                  <a:lnTo>
                    <a:pt x="14222" y="9191"/>
                  </a:lnTo>
                  <a:lnTo>
                    <a:pt x="15826" y="9881"/>
                  </a:lnTo>
                  <a:lnTo>
                    <a:pt x="15398" y="11260"/>
                  </a:lnTo>
                  <a:lnTo>
                    <a:pt x="14543" y="11719"/>
                  </a:lnTo>
                  <a:lnTo>
                    <a:pt x="13580" y="11643"/>
                  </a:lnTo>
                  <a:lnTo>
                    <a:pt x="13259" y="10877"/>
                  </a:lnTo>
                  <a:lnTo>
                    <a:pt x="12083" y="11489"/>
                  </a:lnTo>
                  <a:lnTo>
                    <a:pt x="11442" y="10570"/>
                  </a:lnTo>
                  <a:lnTo>
                    <a:pt x="11335" y="10264"/>
                  </a:lnTo>
                  <a:lnTo>
                    <a:pt x="9945" y="11106"/>
                  </a:lnTo>
                  <a:lnTo>
                    <a:pt x="9945" y="12562"/>
                  </a:lnTo>
                  <a:lnTo>
                    <a:pt x="8234" y="13328"/>
                  </a:lnTo>
                  <a:lnTo>
                    <a:pt x="7378" y="14630"/>
                  </a:lnTo>
                  <a:lnTo>
                    <a:pt x="4063" y="16315"/>
                  </a:lnTo>
                  <a:lnTo>
                    <a:pt x="2673" y="16851"/>
                  </a:lnTo>
                  <a:lnTo>
                    <a:pt x="1390" y="18383"/>
                  </a:lnTo>
                  <a:lnTo>
                    <a:pt x="0" y="19762"/>
                  </a:lnTo>
                  <a:lnTo>
                    <a:pt x="107" y="20528"/>
                  </a:lnTo>
                  <a:lnTo>
                    <a:pt x="2459" y="20757"/>
                  </a:lnTo>
                  <a:lnTo>
                    <a:pt x="3529" y="21370"/>
                  </a:lnTo>
                  <a:lnTo>
                    <a:pt x="5026" y="21600"/>
                  </a:lnTo>
                  <a:lnTo>
                    <a:pt x="6950" y="20757"/>
                  </a:lnTo>
                  <a:lnTo>
                    <a:pt x="7699" y="19762"/>
                  </a:lnTo>
                  <a:lnTo>
                    <a:pt x="8234" y="18460"/>
                  </a:lnTo>
                  <a:lnTo>
                    <a:pt x="8768" y="18230"/>
                  </a:lnTo>
                  <a:lnTo>
                    <a:pt x="8875" y="16698"/>
                  </a:lnTo>
                  <a:lnTo>
                    <a:pt x="10586" y="16468"/>
                  </a:lnTo>
                  <a:lnTo>
                    <a:pt x="11549" y="16391"/>
                  </a:lnTo>
                  <a:lnTo>
                    <a:pt x="11335" y="15626"/>
                  </a:lnTo>
                  <a:lnTo>
                    <a:pt x="11442" y="15166"/>
                  </a:lnTo>
                  <a:lnTo>
                    <a:pt x="12618" y="14783"/>
                  </a:lnTo>
                  <a:lnTo>
                    <a:pt x="13580" y="13328"/>
                  </a:lnTo>
                  <a:lnTo>
                    <a:pt x="13901" y="12332"/>
                  </a:lnTo>
                  <a:lnTo>
                    <a:pt x="14008" y="12026"/>
                  </a:lnTo>
                  <a:lnTo>
                    <a:pt x="14970" y="11949"/>
                  </a:lnTo>
                  <a:lnTo>
                    <a:pt x="15505" y="12179"/>
                  </a:lnTo>
                  <a:lnTo>
                    <a:pt x="17109" y="11796"/>
                  </a:lnTo>
                  <a:lnTo>
                    <a:pt x="17964" y="10647"/>
                  </a:lnTo>
                  <a:lnTo>
                    <a:pt x="18392" y="10111"/>
                  </a:lnTo>
                  <a:lnTo>
                    <a:pt x="19034" y="9345"/>
                  </a:lnTo>
                  <a:lnTo>
                    <a:pt x="18713" y="8809"/>
                  </a:lnTo>
                  <a:lnTo>
                    <a:pt x="19248" y="8043"/>
                  </a:lnTo>
                  <a:lnTo>
                    <a:pt x="20210" y="7966"/>
                  </a:lnTo>
                  <a:lnTo>
                    <a:pt x="20851" y="8349"/>
                  </a:lnTo>
                  <a:lnTo>
                    <a:pt x="20851" y="7506"/>
                  </a:lnTo>
                  <a:lnTo>
                    <a:pt x="21600" y="7200"/>
                  </a:lnTo>
                  <a:lnTo>
                    <a:pt x="21386" y="6128"/>
                  </a:lnTo>
                  <a:lnTo>
                    <a:pt x="21493" y="5515"/>
                  </a:lnTo>
                  <a:lnTo>
                    <a:pt x="21065" y="5438"/>
                  </a:lnTo>
                  <a:lnTo>
                    <a:pt x="19889" y="6051"/>
                  </a:lnTo>
                  <a:lnTo>
                    <a:pt x="18606" y="5821"/>
                  </a:lnTo>
                  <a:lnTo>
                    <a:pt x="17430" y="5438"/>
                  </a:lnTo>
                  <a:lnTo>
                    <a:pt x="16788" y="4060"/>
                  </a:lnTo>
                  <a:lnTo>
                    <a:pt x="16040" y="3600"/>
                  </a:lnTo>
                  <a:lnTo>
                    <a:pt x="15933" y="4672"/>
                  </a:lnTo>
                  <a:lnTo>
                    <a:pt x="15612" y="3983"/>
                  </a:lnTo>
                  <a:lnTo>
                    <a:pt x="15184" y="4213"/>
                  </a:lnTo>
                  <a:lnTo>
                    <a:pt x="15184" y="3447"/>
                  </a:lnTo>
                  <a:lnTo>
                    <a:pt x="14543" y="2528"/>
                  </a:lnTo>
                  <a:lnTo>
                    <a:pt x="14543" y="1762"/>
                  </a:lnTo>
                  <a:lnTo>
                    <a:pt x="13366" y="1226"/>
                  </a:lnTo>
                  <a:lnTo>
                    <a:pt x="12083" y="1149"/>
                  </a:lnTo>
                  <a:lnTo>
                    <a:pt x="11549" y="153"/>
                  </a:lnTo>
                  <a:cubicBezTo>
                    <a:pt x="11549" y="153"/>
                    <a:pt x="10800" y="0"/>
                    <a:pt x="108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5" name="Shape"/>
            <p:cNvSpPr/>
            <p:nvPr/>
          </p:nvSpPr>
          <p:spPr>
            <a:xfrm>
              <a:off x="14956042" y="7515304"/>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6" name="Shape"/>
            <p:cNvSpPr/>
            <p:nvPr/>
          </p:nvSpPr>
          <p:spPr>
            <a:xfrm>
              <a:off x="15858022" y="7542096"/>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7" name="Shape"/>
            <p:cNvSpPr/>
            <p:nvPr/>
          </p:nvSpPr>
          <p:spPr>
            <a:xfrm>
              <a:off x="16215242" y="7827872"/>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8" name="Shape"/>
            <p:cNvSpPr/>
            <p:nvPr/>
          </p:nvSpPr>
          <p:spPr>
            <a:xfrm>
              <a:off x="15822300" y="8077926"/>
              <a:ext cx="223264" cy="162241"/>
            </a:xfrm>
            <a:custGeom>
              <a:avLst/>
              <a:gdLst/>
              <a:ahLst/>
              <a:cxnLst>
                <a:cxn ang="0">
                  <a:pos x="wd2" y="hd2"/>
                </a:cxn>
                <a:cxn ang="5400000">
                  <a:pos x="wd2" y="hd2"/>
                </a:cxn>
                <a:cxn ang="10800000">
                  <a:pos x="wd2" y="hd2"/>
                </a:cxn>
                <a:cxn ang="16200000">
                  <a:pos x="wd2" y="hd2"/>
                </a:cxn>
              </a:cxnLst>
              <a:rect l="0" t="0" r="r" b="b"/>
              <a:pathLst>
                <a:path w="21600" h="21600" extrusionOk="0">
                  <a:moveTo>
                    <a:pt x="0" y="396"/>
                  </a:moveTo>
                  <a:lnTo>
                    <a:pt x="2016" y="4161"/>
                  </a:lnTo>
                  <a:lnTo>
                    <a:pt x="4608" y="4161"/>
                  </a:lnTo>
                  <a:lnTo>
                    <a:pt x="6768" y="4954"/>
                  </a:lnTo>
                  <a:lnTo>
                    <a:pt x="7487" y="7134"/>
                  </a:lnTo>
                  <a:lnTo>
                    <a:pt x="11088" y="9116"/>
                  </a:lnTo>
                  <a:lnTo>
                    <a:pt x="12528" y="9908"/>
                  </a:lnTo>
                  <a:cubicBezTo>
                    <a:pt x="12528" y="9908"/>
                    <a:pt x="14544" y="8521"/>
                    <a:pt x="14976" y="9512"/>
                  </a:cubicBezTo>
                  <a:cubicBezTo>
                    <a:pt x="15408" y="10502"/>
                    <a:pt x="15695" y="12484"/>
                    <a:pt x="15695" y="12484"/>
                  </a:cubicBezTo>
                  <a:lnTo>
                    <a:pt x="17712" y="15061"/>
                  </a:lnTo>
                  <a:lnTo>
                    <a:pt x="18287" y="16646"/>
                  </a:lnTo>
                  <a:lnTo>
                    <a:pt x="17423" y="17240"/>
                  </a:lnTo>
                  <a:lnTo>
                    <a:pt x="15263" y="14664"/>
                  </a:lnTo>
                  <a:lnTo>
                    <a:pt x="12096" y="13079"/>
                  </a:lnTo>
                  <a:lnTo>
                    <a:pt x="10800" y="13673"/>
                  </a:lnTo>
                  <a:lnTo>
                    <a:pt x="11952" y="15457"/>
                  </a:lnTo>
                  <a:lnTo>
                    <a:pt x="14112" y="16250"/>
                  </a:lnTo>
                  <a:lnTo>
                    <a:pt x="16559" y="16844"/>
                  </a:lnTo>
                  <a:lnTo>
                    <a:pt x="17855" y="19817"/>
                  </a:lnTo>
                  <a:lnTo>
                    <a:pt x="20160" y="21600"/>
                  </a:lnTo>
                  <a:lnTo>
                    <a:pt x="21600" y="20608"/>
                  </a:lnTo>
                  <a:lnTo>
                    <a:pt x="19583" y="17636"/>
                  </a:lnTo>
                  <a:lnTo>
                    <a:pt x="18432" y="17636"/>
                  </a:lnTo>
                  <a:lnTo>
                    <a:pt x="18719" y="15457"/>
                  </a:lnTo>
                  <a:lnTo>
                    <a:pt x="17855" y="12088"/>
                  </a:lnTo>
                  <a:lnTo>
                    <a:pt x="16704" y="8917"/>
                  </a:lnTo>
                  <a:lnTo>
                    <a:pt x="14831" y="8719"/>
                  </a:lnTo>
                  <a:lnTo>
                    <a:pt x="13103" y="8719"/>
                  </a:lnTo>
                  <a:lnTo>
                    <a:pt x="11375" y="7332"/>
                  </a:lnTo>
                  <a:lnTo>
                    <a:pt x="9504" y="5549"/>
                  </a:lnTo>
                  <a:lnTo>
                    <a:pt x="8208" y="3963"/>
                  </a:lnTo>
                  <a:lnTo>
                    <a:pt x="6623" y="4161"/>
                  </a:lnTo>
                  <a:lnTo>
                    <a:pt x="4752" y="3567"/>
                  </a:lnTo>
                  <a:lnTo>
                    <a:pt x="3167" y="2576"/>
                  </a:lnTo>
                  <a:lnTo>
                    <a:pt x="2016" y="1189"/>
                  </a:lnTo>
                  <a:lnTo>
                    <a:pt x="1152" y="0"/>
                  </a:lnTo>
                  <a:cubicBezTo>
                    <a:pt x="1152" y="0"/>
                    <a:pt x="0" y="396"/>
                    <a:pt x="0" y="3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19" name="Shape"/>
            <p:cNvSpPr/>
            <p:nvPr/>
          </p:nvSpPr>
          <p:spPr>
            <a:xfrm>
              <a:off x="16626045" y="8435146"/>
              <a:ext cx="116098" cy="99728"/>
            </a:xfrm>
            <a:custGeom>
              <a:avLst/>
              <a:gdLst/>
              <a:ahLst/>
              <a:cxnLst>
                <a:cxn ang="0">
                  <a:pos x="wd2" y="hd2"/>
                </a:cxn>
                <a:cxn ang="5400000">
                  <a:pos x="wd2" y="hd2"/>
                </a:cxn>
                <a:cxn ang="10800000">
                  <a:pos x="wd2" y="hd2"/>
                </a:cxn>
                <a:cxn ang="16200000">
                  <a:pos x="wd2" y="hd2"/>
                </a:cxn>
              </a:cxnLst>
              <a:rect l="0" t="0" r="r" b="b"/>
              <a:pathLst>
                <a:path w="21600" h="21600" extrusionOk="0">
                  <a:moveTo>
                    <a:pt x="3046" y="9671"/>
                  </a:moveTo>
                  <a:lnTo>
                    <a:pt x="0" y="17087"/>
                  </a:lnTo>
                  <a:lnTo>
                    <a:pt x="3601" y="21277"/>
                  </a:lnTo>
                  <a:lnTo>
                    <a:pt x="8861" y="21600"/>
                  </a:lnTo>
                  <a:lnTo>
                    <a:pt x="12462" y="17087"/>
                  </a:lnTo>
                  <a:lnTo>
                    <a:pt x="10247" y="13863"/>
                  </a:lnTo>
                  <a:lnTo>
                    <a:pt x="7199" y="11285"/>
                  </a:lnTo>
                  <a:lnTo>
                    <a:pt x="10523" y="8060"/>
                  </a:lnTo>
                  <a:lnTo>
                    <a:pt x="16062" y="7737"/>
                  </a:lnTo>
                  <a:lnTo>
                    <a:pt x="20769" y="8060"/>
                  </a:lnTo>
                  <a:lnTo>
                    <a:pt x="18277" y="4836"/>
                  </a:lnTo>
                  <a:lnTo>
                    <a:pt x="21600" y="0"/>
                  </a:lnTo>
                  <a:lnTo>
                    <a:pt x="15231" y="1934"/>
                  </a:lnTo>
                  <a:lnTo>
                    <a:pt x="10800" y="6126"/>
                  </a:lnTo>
                  <a:lnTo>
                    <a:pt x="6924" y="10638"/>
                  </a:lnTo>
                  <a:cubicBezTo>
                    <a:pt x="6924" y="10638"/>
                    <a:pt x="3046" y="9671"/>
                    <a:pt x="3046" y="96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0" name="Shape"/>
            <p:cNvSpPr/>
            <p:nvPr/>
          </p:nvSpPr>
          <p:spPr>
            <a:xfrm>
              <a:off x="16206311" y="8381562"/>
              <a:ext cx="56558" cy="848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05" y="11748"/>
                  </a:lnTo>
                  <a:lnTo>
                    <a:pt x="7957" y="12505"/>
                  </a:lnTo>
                  <a:lnTo>
                    <a:pt x="11368" y="16675"/>
                  </a:lnTo>
                  <a:lnTo>
                    <a:pt x="11368" y="21223"/>
                  </a:lnTo>
                  <a:lnTo>
                    <a:pt x="18759" y="21600"/>
                  </a:lnTo>
                  <a:lnTo>
                    <a:pt x="21600" y="17432"/>
                  </a:lnTo>
                  <a:lnTo>
                    <a:pt x="13073" y="14022"/>
                  </a:lnTo>
                  <a:lnTo>
                    <a:pt x="10798" y="8717"/>
                  </a:lnTo>
                  <a:lnTo>
                    <a:pt x="8527" y="3411"/>
                  </a:lnTo>
                  <a:lnTo>
                    <a:pt x="6252" y="6821"/>
                  </a:lnTo>
                  <a:cubicBezTo>
                    <a:pt x="6252" y="6821"/>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1" name="Shape"/>
            <p:cNvSpPr/>
            <p:nvPr/>
          </p:nvSpPr>
          <p:spPr>
            <a:xfrm>
              <a:off x="16277755" y="849765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2" name="Shape"/>
            <p:cNvSpPr/>
            <p:nvPr/>
          </p:nvSpPr>
          <p:spPr>
            <a:xfrm>
              <a:off x="16117006" y="8604825"/>
              <a:ext cx="104935" cy="89306"/>
            </a:xfrm>
            <a:custGeom>
              <a:avLst/>
              <a:gdLst/>
              <a:ahLst/>
              <a:cxnLst>
                <a:cxn ang="0">
                  <a:pos x="wd2" y="hd2"/>
                </a:cxn>
                <a:cxn ang="5400000">
                  <a:pos x="wd2" y="hd2"/>
                </a:cxn>
                <a:cxn ang="10800000">
                  <a:pos x="wd2" y="hd2"/>
                </a:cxn>
                <a:cxn ang="16200000">
                  <a:pos x="wd2" y="hd2"/>
                </a:cxn>
              </a:cxnLst>
              <a:rect l="0" t="0" r="r" b="b"/>
              <a:pathLst>
                <a:path w="21600" h="21600" extrusionOk="0">
                  <a:moveTo>
                    <a:pt x="13787" y="9720"/>
                  </a:moveTo>
                  <a:lnTo>
                    <a:pt x="0" y="0"/>
                  </a:lnTo>
                  <a:lnTo>
                    <a:pt x="5055" y="11880"/>
                  </a:lnTo>
                  <a:lnTo>
                    <a:pt x="13787" y="21600"/>
                  </a:lnTo>
                  <a:lnTo>
                    <a:pt x="21600" y="21600"/>
                  </a:lnTo>
                  <a:lnTo>
                    <a:pt x="16085" y="14580"/>
                  </a:lnTo>
                  <a:cubicBezTo>
                    <a:pt x="16085" y="14580"/>
                    <a:pt x="13787" y="9720"/>
                    <a:pt x="13787" y="972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3" name="Shape"/>
            <p:cNvSpPr/>
            <p:nvPr/>
          </p:nvSpPr>
          <p:spPr>
            <a:xfrm>
              <a:off x="16688558" y="8131509"/>
              <a:ext cx="24559"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4" name="Shape"/>
            <p:cNvSpPr/>
            <p:nvPr/>
          </p:nvSpPr>
          <p:spPr>
            <a:xfrm>
              <a:off x="16447436" y="774749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5" name="Shape"/>
            <p:cNvSpPr/>
            <p:nvPr/>
          </p:nvSpPr>
          <p:spPr>
            <a:xfrm>
              <a:off x="16384922" y="7533165"/>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6" name="Shape"/>
            <p:cNvSpPr/>
            <p:nvPr/>
          </p:nvSpPr>
          <p:spPr>
            <a:xfrm>
              <a:off x="16902892" y="864054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7" name="Shape"/>
            <p:cNvSpPr/>
            <p:nvPr/>
          </p:nvSpPr>
          <p:spPr>
            <a:xfrm>
              <a:off x="17001128" y="8327980"/>
              <a:ext cx="65488" cy="32749"/>
            </a:xfrm>
            <a:custGeom>
              <a:avLst/>
              <a:gdLst/>
              <a:ahLst/>
              <a:cxnLst>
                <a:cxn ang="0">
                  <a:pos x="wd2" y="hd2"/>
                </a:cxn>
                <a:cxn ang="5400000">
                  <a:pos x="wd2" y="hd2"/>
                </a:cxn>
                <a:cxn ang="10800000">
                  <a:pos x="wd2" y="hd2"/>
                </a:cxn>
                <a:cxn ang="16200000">
                  <a:pos x="wd2" y="hd2"/>
                </a:cxn>
              </a:cxnLst>
              <a:rect l="0" t="0" r="r" b="b"/>
              <a:pathLst>
                <a:path w="21600" h="21600" extrusionOk="0">
                  <a:moveTo>
                    <a:pt x="0" y="5890"/>
                  </a:moveTo>
                  <a:lnTo>
                    <a:pt x="10310" y="18655"/>
                  </a:lnTo>
                  <a:lnTo>
                    <a:pt x="12763" y="11781"/>
                  </a:lnTo>
                  <a:lnTo>
                    <a:pt x="15709" y="21600"/>
                  </a:lnTo>
                  <a:lnTo>
                    <a:pt x="21600" y="13748"/>
                  </a:lnTo>
                  <a:lnTo>
                    <a:pt x="17674" y="3929"/>
                  </a:lnTo>
                  <a:lnTo>
                    <a:pt x="13255" y="6874"/>
                  </a:lnTo>
                  <a:lnTo>
                    <a:pt x="6872" y="0"/>
                  </a:lnTo>
                  <a:cubicBezTo>
                    <a:pt x="6872" y="0"/>
                    <a:pt x="0" y="5890"/>
                    <a:pt x="0" y="589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8" name="Shape"/>
            <p:cNvSpPr/>
            <p:nvPr/>
          </p:nvSpPr>
          <p:spPr>
            <a:xfrm>
              <a:off x="10624748" y="5425566"/>
              <a:ext cx="702537" cy="470344"/>
            </a:xfrm>
            <a:custGeom>
              <a:avLst/>
              <a:gdLst/>
              <a:ahLst/>
              <a:cxnLst>
                <a:cxn ang="0">
                  <a:pos x="wd2" y="hd2"/>
                </a:cxn>
                <a:cxn ang="5400000">
                  <a:pos x="wd2" y="hd2"/>
                </a:cxn>
                <a:cxn ang="10800000">
                  <a:pos x="wd2" y="hd2"/>
                </a:cxn>
                <a:cxn ang="16200000">
                  <a:pos x="wd2" y="hd2"/>
                </a:cxn>
              </a:cxnLst>
              <a:rect l="0" t="0" r="r" b="b"/>
              <a:pathLst>
                <a:path w="21600" h="21600" extrusionOk="0">
                  <a:moveTo>
                    <a:pt x="11578" y="274"/>
                  </a:moveTo>
                  <a:lnTo>
                    <a:pt x="10502" y="735"/>
                  </a:lnTo>
                  <a:lnTo>
                    <a:pt x="10022" y="2119"/>
                  </a:lnTo>
                  <a:lnTo>
                    <a:pt x="9953" y="3144"/>
                  </a:lnTo>
                  <a:lnTo>
                    <a:pt x="9267" y="2632"/>
                  </a:lnTo>
                  <a:lnTo>
                    <a:pt x="8649" y="2427"/>
                  </a:lnTo>
                  <a:lnTo>
                    <a:pt x="8203" y="2170"/>
                  </a:lnTo>
                  <a:lnTo>
                    <a:pt x="7825" y="2478"/>
                  </a:lnTo>
                  <a:lnTo>
                    <a:pt x="6384" y="2170"/>
                  </a:lnTo>
                  <a:lnTo>
                    <a:pt x="5629" y="1863"/>
                  </a:lnTo>
                  <a:lnTo>
                    <a:pt x="4771" y="1863"/>
                  </a:lnTo>
                  <a:lnTo>
                    <a:pt x="3020" y="1606"/>
                  </a:lnTo>
                  <a:lnTo>
                    <a:pt x="2128" y="2273"/>
                  </a:lnTo>
                  <a:lnTo>
                    <a:pt x="1785" y="2632"/>
                  </a:lnTo>
                  <a:lnTo>
                    <a:pt x="2128" y="4016"/>
                  </a:lnTo>
                  <a:lnTo>
                    <a:pt x="2334" y="5195"/>
                  </a:lnTo>
                  <a:lnTo>
                    <a:pt x="2162" y="6015"/>
                  </a:lnTo>
                  <a:lnTo>
                    <a:pt x="1373" y="6784"/>
                  </a:lnTo>
                  <a:lnTo>
                    <a:pt x="892" y="7758"/>
                  </a:lnTo>
                  <a:lnTo>
                    <a:pt x="755" y="8425"/>
                  </a:lnTo>
                  <a:lnTo>
                    <a:pt x="206" y="8579"/>
                  </a:lnTo>
                  <a:lnTo>
                    <a:pt x="0" y="10527"/>
                  </a:lnTo>
                  <a:lnTo>
                    <a:pt x="686" y="12065"/>
                  </a:lnTo>
                  <a:lnTo>
                    <a:pt x="1098" y="11654"/>
                  </a:lnTo>
                  <a:lnTo>
                    <a:pt x="1991" y="12013"/>
                  </a:lnTo>
                  <a:lnTo>
                    <a:pt x="2814" y="12167"/>
                  </a:lnTo>
                  <a:lnTo>
                    <a:pt x="3226" y="12475"/>
                  </a:lnTo>
                  <a:lnTo>
                    <a:pt x="3878" y="11962"/>
                  </a:lnTo>
                  <a:lnTo>
                    <a:pt x="4496" y="11860"/>
                  </a:lnTo>
                  <a:lnTo>
                    <a:pt x="5320" y="11193"/>
                  </a:lnTo>
                  <a:lnTo>
                    <a:pt x="5869" y="10732"/>
                  </a:lnTo>
                  <a:lnTo>
                    <a:pt x="6315" y="10475"/>
                  </a:lnTo>
                  <a:lnTo>
                    <a:pt x="7105" y="11039"/>
                  </a:lnTo>
                  <a:lnTo>
                    <a:pt x="7963" y="11347"/>
                  </a:lnTo>
                  <a:lnTo>
                    <a:pt x="8375" y="11962"/>
                  </a:lnTo>
                  <a:lnTo>
                    <a:pt x="8683" y="13192"/>
                  </a:lnTo>
                  <a:lnTo>
                    <a:pt x="9061" y="14013"/>
                  </a:lnTo>
                  <a:lnTo>
                    <a:pt x="9095" y="15756"/>
                  </a:lnTo>
                  <a:lnTo>
                    <a:pt x="8580" y="16166"/>
                  </a:lnTo>
                  <a:lnTo>
                    <a:pt x="8203" y="16320"/>
                  </a:lnTo>
                  <a:lnTo>
                    <a:pt x="8031" y="17294"/>
                  </a:lnTo>
                  <a:lnTo>
                    <a:pt x="7688" y="17653"/>
                  </a:lnTo>
                  <a:lnTo>
                    <a:pt x="7105" y="17704"/>
                  </a:lnTo>
                  <a:lnTo>
                    <a:pt x="7105" y="18319"/>
                  </a:lnTo>
                  <a:lnTo>
                    <a:pt x="7585" y="18985"/>
                  </a:lnTo>
                  <a:lnTo>
                    <a:pt x="8066" y="18627"/>
                  </a:lnTo>
                  <a:lnTo>
                    <a:pt x="8478" y="18524"/>
                  </a:lnTo>
                  <a:lnTo>
                    <a:pt x="8924" y="18319"/>
                  </a:lnTo>
                  <a:lnTo>
                    <a:pt x="9610" y="17858"/>
                  </a:lnTo>
                  <a:lnTo>
                    <a:pt x="9679" y="17140"/>
                  </a:lnTo>
                  <a:lnTo>
                    <a:pt x="9713" y="16576"/>
                  </a:lnTo>
                  <a:lnTo>
                    <a:pt x="10537" y="16166"/>
                  </a:lnTo>
                  <a:lnTo>
                    <a:pt x="11326" y="15858"/>
                  </a:lnTo>
                  <a:lnTo>
                    <a:pt x="11635" y="15756"/>
                  </a:lnTo>
                  <a:lnTo>
                    <a:pt x="11635" y="16832"/>
                  </a:lnTo>
                  <a:lnTo>
                    <a:pt x="12013" y="17345"/>
                  </a:lnTo>
                  <a:lnTo>
                    <a:pt x="12699" y="17191"/>
                  </a:lnTo>
                  <a:lnTo>
                    <a:pt x="13283" y="17396"/>
                  </a:lnTo>
                  <a:lnTo>
                    <a:pt x="13489" y="17550"/>
                  </a:lnTo>
                  <a:lnTo>
                    <a:pt x="13042" y="18063"/>
                  </a:lnTo>
                  <a:lnTo>
                    <a:pt x="12356" y="18627"/>
                  </a:lnTo>
                  <a:lnTo>
                    <a:pt x="12390" y="18934"/>
                  </a:lnTo>
                  <a:lnTo>
                    <a:pt x="13042" y="19498"/>
                  </a:lnTo>
                  <a:lnTo>
                    <a:pt x="13283" y="19652"/>
                  </a:lnTo>
                  <a:lnTo>
                    <a:pt x="13283" y="20985"/>
                  </a:lnTo>
                  <a:lnTo>
                    <a:pt x="13557" y="21600"/>
                  </a:lnTo>
                  <a:lnTo>
                    <a:pt x="14587" y="21087"/>
                  </a:lnTo>
                  <a:lnTo>
                    <a:pt x="15239" y="20421"/>
                  </a:lnTo>
                  <a:lnTo>
                    <a:pt x="15719" y="19857"/>
                  </a:lnTo>
                  <a:lnTo>
                    <a:pt x="16372" y="19754"/>
                  </a:lnTo>
                  <a:lnTo>
                    <a:pt x="16646" y="19396"/>
                  </a:lnTo>
                  <a:lnTo>
                    <a:pt x="16097" y="19242"/>
                  </a:lnTo>
                  <a:lnTo>
                    <a:pt x="15479" y="19191"/>
                  </a:lnTo>
                  <a:lnTo>
                    <a:pt x="15067" y="19191"/>
                  </a:lnTo>
                  <a:lnTo>
                    <a:pt x="14964" y="18678"/>
                  </a:lnTo>
                  <a:lnTo>
                    <a:pt x="14655" y="17960"/>
                  </a:lnTo>
                  <a:lnTo>
                    <a:pt x="14312" y="17704"/>
                  </a:lnTo>
                  <a:lnTo>
                    <a:pt x="14038" y="17294"/>
                  </a:lnTo>
                  <a:lnTo>
                    <a:pt x="14552" y="17294"/>
                  </a:lnTo>
                  <a:lnTo>
                    <a:pt x="15170" y="17089"/>
                  </a:lnTo>
                  <a:lnTo>
                    <a:pt x="15788" y="16268"/>
                  </a:lnTo>
                  <a:lnTo>
                    <a:pt x="16612" y="15910"/>
                  </a:lnTo>
                  <a:lnTo>
                    <a:pt x="17230" y="15653"/>
                  </a:lnTo>
                  <a:lnTo>
                    <a:pt x="17882" y="15192"/>
                  </a:lnTo>
                  <a:lnTo>
                    <a:pt x="18499" y="14474"/>
                  </a:lnTo>
                  <a:lnTo>
                    <a:pt x="19449" y="14423"/>
                  </a:lnTo>
                  <a:lnTo>
                    <a:pt x="19220" y="13603"/>
                  </a:lnTo>
                  <a:lnTo>
                    <a:pt x="19975" y="12987"/>
                  </a:lnTo>
                  <a:lnTo>
                    <a:pt x="20410" y="12236"/>
                  </a:lnTo>
                  <a:lnTo>
                    <a:pt x="21039" y="12218"/>
                  </a:lnTo>
                  <a:lnTo>
                    <a:pt x="21600" y="11073"/>
                  </a:lnTo>
                  <a:lnTo>
                    <a:pt x="21142" y="9860"/>
                  </a:lnTo>
                  <a:lnTo>
                    <a:pt x="21417" y="7963"/>
                  </a:lnTo>
                  <a:lnTo>
                    <a:pt x="20776" y="7724"/>
                  </a:lnTo>
                  <a:lnTo>
                    <a:pt x="20502" y="7178"/>
                  </a:lnTo>
                  <a:lnTo>
                    <a:pt x="20181" y="7246"/>
                  </a:lnTo>
                  <a:lnTo>
                    <a:pt x="19541" y="6494"/>
                  </a:lnTo>
                  <a:lnTo>
                    <a:pt x="18900" y="6084"/>
                  </a:lnTo>
                  <a:lnTo>
                    <a:pt x="18488" y="5264"/>
                  </a:lnTo>
                  <a:lnTo>
                    <a:pt x="17802" y="5879"/>
                  </a:lnTo>
                  <a:lnTo>
                    <a:pt x="17024" y="5401"/>
                  </a:lnTo>
                  <a:lnTo>
                    <a:pt x="16063" y="5537"/>
                  </a:lnTo>
                  <a:lnTo>
                    <a:pt x="15468" y="3213"/>
                  </a:lnTo>
                  <a:lnTo>
                    <a:pt x="14644" y="3144"/>
                  </a:lnTo>
                  <a:lnTo>
                    <a:pt x="14461" y="1094"/>
                  </a:lnTo>
                  <a:lnTo>
                    <a:pt x="13912" y="0"/>
                  </a:lnTo>
                  <a:cubicBezTo>
                    <a:pt x="13912" y="0"/>
                    <a:pt x="11578" y="274"/>
                    <a:pt x="11578" y="27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29" name="Shape"/>
            <p:cNvSpPr/>
            <p:nvPr/>
          </p:nvSpPr>
          <p:spPr>
            <a:xfrm>
              <a:off x="10803359" y="5648829"/>
              <a:ext cx="114981" cy="157401"/>
            </a:xfrm>
            <a:custGeom>
              <a:avLst/>
              <a:gdLst/>
              <a:ahLst/>
              <a:cxnLst>
                <a:cxn ang="0">
                  <a:pos x="wd2" y="hd2"/>
                </a:cxn>
                <a:cxn ang="5400000">
                  <a:pos x="wd2" y="hd2"/>
                </a:cxn>
                <a:cxn ang="10800000">
                  <a:pos x="wd2" y="hd2"/>
                </a:cxn>
                <a:cxn ang="16200000">
                  <a:pos x="wd2" y="hd2"/>
                </a:cxn>
              </a:cxnLst>
              <a:rect l="0" t="0" r="r" b="b"/>
              <a:pathLst>
                <a:path w="21600" h="21600" extrusionOk="0">
                  <a:moveTo>
                    <a:pt x="0" y="1838"/>
                  </a:moveTo>
                  <a:lnTo>
                    <a:pt x="1049" y="3217"/>
                  </a:lnTo>
                  <a:lnTo>
                    <a:pt x="3146" y="5821"/>
                  </a:lnTo>
                  <a:lnTo>
                    <a:pt x="6291" y="7813"/>
                  </a:lnTo>
                  <a:lnTo>
                    <a:pt x="8808" y="11489"/>
                  </a:lnTo>
                  <a:lnTo>
                    <a:pt x="9647" y="14860"/>
                  </a:lnTo>
                  <a:lnTo>
                    <a:pt x="9437" y="20834"/>
                  </a:lnTo>
                  <a:lnTo>
                    <a:pt x="9437" y="21600"/>
                  </a:lnTo>
                  <a:lnTo>
                    <a:pt x="13002" y="21447"/>
                  </a:lnTo>
                  <a:lnTo>
                    <a:pt x="15099" y="20374"/>
                  </a:lnTo>
                  <a:lnTo>
                    <a:pt x="16148" y="17464"/>
                  </a:lnTo>
                  <a:lnTo>
                    <a:pt x="21600" y="15779"/>
                  </a:lnTo>
                  <a:lnTo>
                    <a:pt x="21390" y="10570"/>
                  </a:lnTo>
                  <a:lnTo>
                    <a:pt x="19083" y="8119"/>
                  </a:lnTo>
                  <a:lnTo>
                    <a:pt x="17196" y="4443"/>
                  </a:lnTo>
                  <a:lnTo>
                    <a:pt x="14680" y="2604"/>
                  </a:lnTo>
                  <a:lnTo>
                    <a:pt x="10066" y="1685"/>
                  </a:lnTo>
                  <a:lnTo>
                    <a:pt x="4614" y="0"/>
                  </a:lnTo>
                  <a:cubicBezTo>
                    <a:pt x="4614" y="0"/>
                    <a:pt x="0" y="1838"/>
                    <a:pt x="0" y="183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0" name="Shape"/>
            <p:cNvSpPr/>
            <p:nvPr/>
          </p:nvSpPr>
          <p:spPr>
            <a:xfrm>
              <a:off x="10544374" y="5666690"/>
              <a:ext cx="361686" cy="258986"/>
            </a:xfrm>
            <a:custGeom>
              <a:avLst/>
              <a:gdLst/>
              <a:ahLst/>
              <a:cxnLst>
                <a:cxn ang="0">
                  <a:pos x="wd2" y="hd2"/>
                </a:cxn>
                <a:cxn ang="5400000">
                  <a:pos x="wd2" y="hd2"/>
                </a:cxn>
                <a:cxn ang="10800000">
                  <a:pos x="wd2" y="hd2"/>
                </a:cxn>
                <a:cxn ang="16200000">
                  <a:pos x="wd2" y="hd2"/>
                </a:cxn>
              </a:cxnLst>
              <a:rect l="0" t="0" r="r" b="b"/>
              <a:pathLst>
                <a:path w="21600" h="21600" extrusionOk="0">
                  <a:moveTo>
                    <a:pt x="5733" y="2048"/>
                  </a:moveTo>
                  <a:lnTo>
                    <a:pt x="5467" y="3259"/>
                  </a:lnTo>
                  <a:lnTo>
                    <a:pt x="4200" y="4097"/>
                  </a:lnTo>
                  <a:lnTo>
                    <a:pt x="3600" y="4934"/>
                  </a:lnTo>
                  <a:lnTo>
                    <a:pt x="3200" y="6331"/>
                  </a:lnTo>
                  <a:lnTo>
                    <a:pt x="2667" y="8566"/>
                  </a:lnTo>
                  <a:lnTo>
                    <a:pt x="1600" y="9776"/>
                  </a:lnTo>
                  <a:lnTo>
                    <a:pt x="0" y="10241"/>
                  </a:lnTo>
                  <a:lnTo>
                    <a:pt x="800" y="12197"/>
                  </a:lnTo>
                  <a:lnTo>
                    <a:pt x="1800" y="13872"/>
                  </a:lnTo>
                  <a:lnTo>
                    <a:pt x="2600" y="14431"/>
                  </a:lnTo>
                  <a:lnTo>
                    <a:pt x="2867" y="15548"/>
                  </a:lnTo>
                  <a:lnTo>
                    <a:pt x="3800" y="17224"/>
                  </a:lnTo>
                  <a:lnTo>
                    <a:pt x="4867" y="17597"/>
                  </a:lnTo>
                  <a:lnTo>
                    <a:pt x="5667" y="17317"/>
                  </a:lnTo>
                  <a:lnTo>
                    <a:pt x="5467" y="18621"/>
                  </a:lnTo>
                  <a:lnTo>
                    <a:pt x="6000" y="19831"/>
                  </a:lnTo>
                  <a:lnTo>
                    <a:pt x="6267" y="20855"/>
                  </a:lnTo>
                  <a:lnTo>
                    <a:pt x="9333" y="21414"/>
                  </a:lnTo>
                  <a:lnTo>
                    <a:pt x="11333" y="21414"/>
                  </a:lnTo>
                  <a:lnTo>
                    <a:pt x="12333" y="21600"/>
                  </a:lnTo>
                  <a:lnTo>
                    <a:pt x="14733" y="20390"/>
                  </a:lnTo>
                  <a:lnTo>
                    <a:pt x="15600" y="19459"/>
                  </a:lnTo>
                  <a:lnTo>
                    <a:pt x="16933" y="20110"/>
                  </a:lnTo>
                  <a:lnTo>
                    <a:pt x="17333" y="20297"/>
                  </a:lnTo>
                  <a:lnTo>
                    <a:pt x="17933" y="20297"/>
                  </a:lnTo>
                  <a:lnTo>
                    <a:pt x="18333" y="21228"/>
                  </a:lnTo>
                  <a:lnTo>
                    <a:pt x="19067" y="21414"/>
                  </a:lnTo>
                  <a:lnTo>
                    <a:pt x="19667" y="18341"/>
                  </a:lnTo>
                  <a:lnTo>
                    <a:pt x="19867" y="16852"/>
                  </a:lnTo>
                  <a:lnTo>
                    <a:pt x="20267" y="17969"/>
                  </a:lnTo>
                  <a:lnTo>
                    <a:pt x="21267" y="17131"/>
                  </a:lnTo>
                  <a:lnTo>
                    <a:pt x="21600" y="15548"/>
                  </a:lnTo>
                  <a:lnTo>
                    <a:pt x="21467" y="13593"/>
                  </a:lnTo>
                  <a:lnTo>
                    <a:pt x="20800" y="13779"/>
                  </a:lnTo>
                  <a:lnTo>
                    <a:pt x="19933" y="13872"/>
                  </a:lnTo>
                  <a:lnTo>
                    <a:pt x="19267" y="14338"/>
                  </a:lnTo>
                  <a:lnTo>
                    <a:pt x="18333" y="13128"/>
                  </a:lnTo>
                  <a:lnTo>
                    <a:pt x="18333" y="10707"/>
                  </a:lnTo>
                  <a:lnTo>
                    <a:pt x="18333" y="7355"/>
                  </a:lnTo>
                  <a:lnTo>
                    <a:pt x="17933" y="5679"/>
                  </a:lnTo>
                  <a:lnTo>
                    <a:pt x="17333" y="3631"/>
                  </a:lnTo>
                  <a:lnTo>
                    <a:pt x="16333" y="2421"/>
                  </a:lnTo>
                  <a:lnTo>
                    <a:pt x="15333" y="0"/>
                  </a:lnTo>
                  <a:lnTo>
                    <a:pt x="13267" y="1397"/>
                  </a:lnTo>
                  <a:lnTo>
                    <a:pt x="12067" y="1583"/>
                  </a:lnTo>
                  <a:lnTo>
                    <a:pt x="10800" y="2514"/>
                  </a:lnTo>
                  <a:lnTo>
                    <a:pt x="10000" y="1955"/>
                  </a:lnTo>
                  <a:lnTo>
                    <a:pt x="7800" y="1583"/>
                  </a:lnTo>
                  <a:lnTo>
                    <a:pt x="6667" y="1024"/>
                  </a:lnTo>
                  <a:cubicBezTo>
                    <a:pt x="6667" y="1024"/>
                    <a:pt x="5733" y="2048"/>
                    <a:pt x="5733" y="204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1" name="Shape"/>
            <p:cNvSpPr/>
            <p:nvPr/>
          </p:nvSpPr>
          <p:spPr>
            <a:xfrm>
              <a:off x="10633678" y="5898883"/>
              <a:ext cx="232194" cy="146238"/>
            </a:xfrm>
            <a:custGeom>
              <a:avLst/>
              <a:gdLst/>
              <a:ahLst/>
              <a:cxnLst>
                <a:cxn ang="0">
                  <a:pos x="wd2" y="hd2"/>
                </a:cxn>
                <a:cxn ang="5400000">
                  <a:pos x="wd2" y="hd2"/>
                </a:cxn>
                <a:cxn ang="10800000">
                  <a:pos x="wd2" y="hd2"/>
                </a:cxn>
                <a:cxn ang="16200000">
                  <a:pos x="wd2" y="hd2"/>
                </a:cxn>
              </a:cxnLst>
              <a:rect l="0" t="0" r="r" b="b"/>
              <a:pathLst>
                <a:path w="21600" h="21600" extrusionOk="0">
                  <a:moveTo>
                    <a:pt x="15058" y="18302"/>
                  </a:moveTo>
                  <a:lnTo>
                    <a:pt x="13500" y="17808"/>
                  </a:lnTo>
                  <a:lnTo>
                    <a:pt x="13188" y="20446"/>
                  </a:lnTo>
                  <a:lnTo>
                    <a:pt x="11631" y="21600"/>
                  </a:lnTo>
                  <a:lnTo>
                    <a:pt x="9035" y="21435"/>
                  </a:lnTo>
                  <a:lnTo>
                    <a:pt x="7062" y="20116"/>
                  </a:lnTo>
                  <a:lnTo>
                    <a:pt x="5712" y="19621"/>
                  </a:lnTo>
                  <a:lnTo>
                    <a:pt x="3635" y="21435"/>
                  </a:lnTo>
                  <a:lnTo>
                    <a:pt x="2285" y="21435"/>
                  </a:lnTo>
                  <a:lnTo>
                    <a:pt x="2077" y="16818"/>
                  </a:lnTo>
                  <a:lnTo>
                    <a:pt x="415" y="15169"/>
                  </a:lnTo>
                  <a:lnTo>
                    <a:pt x="0" y="13850"/>
                  </a:lnTo>
                  <a:lnTo>
                    <a:pt x="415" y="8904"/>
                  </a:lnTo>
                  <a:lnTo>
                    <a:pt x="1558" y="7420"/>
                  </a:lnTo>
                  <a:lnTo>
                    <a:pt x="415" y="3463"/>
                  </a:lnTo>
                  <a:lnTo>
                    <a:pt x="727" y="0"/>
                  </a:lnTo>
                  <a:lnTo>
                    <a:pt x="1558" y="2473"/>
                  </a:lnTo>
                  <a:lnTo>
                    <a:pt x="3842" y="2968"/>
                  </a:lnTo>
                  <a:lnTo>
                    <a:pt x="8100" y="3463"/>
                  </a:lnTo>
                  <a:lnTo>
                    <a:pt x="9450" y="3463"/>
                  </a:lnTo>
                  <a:lnTo>
                    <a:pt x="11008" y="3792"/>
                  </a:lnTo>
                  <a:lnTo>
                    <a:pt x="13500" y="2638"/>
                  </a:lnTo>
                  <a:lnTo>
                    <a:pt x="14746" y="1649"/>
                  </a:lnTo>
                  <a:lnTo>
                    <a:pt x="16096" y="0"/>
                  </a:lnTo>
                  <a:lnTo>
                    <a:pt x="18485" y="1649"/>
                  </a:lnTo>
                  <a:lnTo>
                    <a:pt x="19731" y="1484"/>
                  </a:lnTo>
                  <a:lnTo>
                    <a:pt x="20354" y="3133"/>
                  </a:lnTo>
                  <a:lnTo>
                    <a:pt x="21496" y="3463"/>
                  </a:lnTo>
                  <a:lnTo>
                    <a:pt x="21600" y="7255"/>
                  </a:lnTo>
                  <a:lnTo>
                    <a:pt x="19835" y="7420"/>
                  </a:lnTo>
                  <a:lnTo>
                    <a:pt x="19315" y="8244"/>
                  </a:lnTo>
                  <a:lnTo>
                    <a:pt x="19212" y="12202"/>
                  </a:lnTo>
                  <a:lnTo>
                    <a:pt x="17965" y="13521"/>
                  </a:lnTo>
                  <a:lnTo>
                    <a:pt x="17342" y="15005"/>
                  </a:lnTo>
                  <a:lnTo>
                    <a:pt x="18796" y="15169"/>
                  </a:lnTo>
                  <a:lnTo>
                    <a:pt x="19315" y="17643"/>
                  </a:lnTo>
                  <a:lnTo>
                    <a:pt x="16927" y="16983"/>
                  </a:lnTo>
                  <a:cubicBezTo>
                    <a:pt x="16927" y="16983"/>
                    <a:pt x="15058" y="18302"/>
                    <a:pt x="15058" y="1830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2" name="Shape"/>
            <p:cNvSpPr/>
            <p:nvPr/>
          </p:nvSpPr>
          <p:spPr>
            <a:xfrm>
              <a:off x="10517582" y="6023910"/>
              <a:ext cx="273498" cy="283222"/>
            </a:xfrm>
            <a:custGeom>
              <a:avLst/>
              <a:gdLst/>
              <a:ahLst/>
              <a:cxnLst>
                <a:cxn ang="0">
                  <a:pos x="wd2" y="hd2"/>
                </a:cxn>
                <a:cxn ang="5400000">
                  <a:pos x="wd2" y="hd2"/>
                </a:cxn>
                <a:cxn ang="10800000">
                  <a:pos x="wd2" y="hd2"/>
                </a:cxn>
                <a:cxn ang="16200000">
                  <a:pos x="wd2" y="hd2"/>
                </a:cxn>
              </a:cxnLst>
              <a:rect l="0" t="0" r="r" b="b"/>
              <a:pathLst>
                <a:path w="21600" h="21324" extrusionOk="0">
                  <a:moveTo>
                    <a:pt x="10403" y="2353"/>
                  </a:moveTo>
                  <a:lnTo>
                    <a:pt x="8464" y="2858"/>
                  </a:lnTo>
                  <a:lnTo>
                    <a:pt x="7670" y="2689"/>
                  </a:lnTo>
                  <a:lnTo>
                    <a:pt x="6789" y="3698"/>
                  </a:lnTo>
                  <a:lnTo>
                    <a:pt x="4496" y="3950"/>
                  </a:lnTo>
                  <a:lnTo>
                    <a:pt x="4056" y="5967"/>
                  </a:lnTo>
                  <a:lnTo>
                    <a:pt x="2998" y="7480"/>
                  </a:lnTo>
                  <a:lnTo>
                    <a:pt x="2821" y="8321"/>
                  </a:lnTo>
                  <a:lnTo>
                    <a:pt x="0" y="8657"/>
                  </a:lnTo>
                  <a:lnTo>
                    <a:pt x="1058" y="10590"/>
                  </a:lnTo>
                  <a:lnTo>
                    <a:pt x="1675" y="9497"/>
                  </a:lnTo>
                  <a:lnTo>
                    <a:pt x="2469" y="10842"/>
                  </a:lnTo>
                  <a:lnTo>
                    <a:pt x="3438" y="11346"/>
                  </a:lnTo>
                  <a:lnTo>
                    <a:pt x="3703" y="12355"/>
                  </a:lnTo>
                  <a:lnTo>
                    <a:pt x="2821" y="12943"/>
                  </a:lnTo>
                  <a:lnTo>
                    <a:pt x="4056" y="13111"/>
                  </a:lnTo>
                  <a:lnTo>
                    <a:pt x="4673" y="14204"/>
                  </a:lnTo>
                  <a:lnTo>
                    <a:pt x="6171" y="14120"/>
                  </a:lnTo>
                  <a:lnTo>
                    <a:pt x="8816" y="14204"/>
                  </a:lnTo>
                  <a:lnTo>
                    <a:pt x="10139" y="15128"/>
                  </a:lnTo>
                  <a:lnTo>
                    <a:pt x="8816" y="15128"/>
                  </a:lnTo>
                  <a:lnTo>
                    <a:pt x="7141" y="14456"/>
                  </a:lnTo>
                  <a:lnTo>
                    <a:pt x="5378" y="14708"/>
                  </a:lnTo>
                  <a:lnTo>
                    <a:pt x="4232" y="15633"/>
                  </a:lnTo>
                  <a:lnTo>
                    <a:pt x="3438" y="14708"/>
                  </a:lnTo>
                  <a:lnTo>
                    <a:pt x="2557" y="13868"/>
                  </a:lnTo>
                  <a:lnTo>
                    <a:pt x="2116" y="14876"/>
                  </a:lnTo>
                  <a:lnTo>
                    <a:pt x="2998" y="15633"/>
                  </a:lnTo>
                  <a:lnTo>
                    <a:pt x="3438" y="15633"/>
                  </a:lnTo>
                  <a:lnTo>
                    <a:pt x="3086" y="16641"/>
                  </a:lnTo>
                  <a:lnTo>
                    <a:pt x="4144" y="16809"/>
                  </a:lnTo>
                  <a:lnTo>
                    <a:pt x="4584" y="16305"/>
                  </a:lnTo>
                  <a:lnTo>
                    <a:pt x="4761" y="15801"/>
                  </a:lnTo>
                  <a:lnTo>
                    <a:pt x="5731" y="16977"/>
                  </a:lnTo>
                  <a:lnTo>
                    <a:pt x="5907" y="17902"/>
                  </a:lnTo>
                  <a:lnTo>
                    <a:pt x="6171" y="18826"/>
                  </a:lnTo>
                  <a:lnTo>
                    <a:pt x="6700" y="20087"/>
                  </a:lnTo>
                  <a:lnTo>
                    <a:pt x="6965" y="18995"/>
                  </a:lnTo>
                  <a:lnTo>
                    <a:pt x="8287" y="19751"/>
                  </a:lnTo>
                  <a:lnTo>
                    <a:pt x="8640" y="21096"/>
                  </a:lnTo>
                  <a:cubicBezTo>
                    <a:pt x="8640" y="21096"/>
                    <a:pt x="9257" y="19751"/>
                    <a:pt x="9522" y="20087"/>
                  </a:cubicBezTo>
                  <a:cubicBezTo>
                    <a:pt x="9786" y="20423"/>
                    <a:pt x="10756" y="21600"/>
                    <a:pt x="10756" y="21264"/>
                  </a:cubicBezTo>
                  <a:cubicBezTo>
                    <a:pt x="10756" y="20928"/>
                    <a:pt x="10403" y="18911"/>
                    <a:pt x="10403" y="18911"/>
                  </a:cubicBezTo>
                  <a:lnTo>
                    <a:pt x="9081" y="17482"/>
                  </a:lnTo>
                  <a:lnTo>
                    <a:pt x="10227" y="17061"/>
                  </a:lnTo>
                  <a:lnTo>
                    <a:pt x="11020" y="17734"/>
                  </a:lnTo>
                  <a:lnTo>
                    <a:pt x="11814" y="17230"/>
                  </a:lnTo>
                  <a:lnTo>
                    <a:pt x="10756" y="16221"/>
                  </a:lnTo>
                  <a:lnTo>
                    <a:pt x="12078" y="15969"/>
                  </a:lnTo>
                  <a:lnTo>
                    <a:pt x="13665" y="16893"/>
                  </a:lnTo>
                  <a:lnTo>
                    <a:pt x="13930" y="15212"/>
                  </a:lnTo>
                  <a:lnTo>
                    <a:pt x="14635" y="14288"/>
                  </a:lnTo>
                  <a:lnTo>
                    <a:pt x="14194" y="13279"/>
                  </a:lnTo>
                  <a:lnTo>
                    <a:pt x="13313" y="12691"/>
                  </a:lnTo>
                  <a:lnTo>
                    <a:pt x="11549" y="12355"/>
                  </a:lnTo>
                  <a:lnTo>
                    <a:pt x="10756" y="11682"/>
                  </a:lnTo>
                  <a:lnTo>
                    <a:pt x="10668" y="12691"/>
                  </a:lnTo>
                  <a:lnTo>
                    <a:pt x="9698" y="12187"/>
                  </a:lnTo>
                  <a:lnTo>
                    <a:pt x="10227" y="11262"/>
                  </a:lnTo>
                  <a:lnTo>
                    <a:pt x="10139" y="10086"/>
                  </a:lnTo>
                  <a:lnTo>
                    <a:pt x="9874" y="8909"/>
                  </a:lnTo>
                  <a:lnTo>
                    <a:pt x="9257" y="7900"/>
                  </a:lnTo>
                  <a:lnTo>
                    <a:pt x="9698" y="5379"/>
                  </a:lnTo>
                  <a:lnTo>
                    <a:pt x="10668" y="5883"/>
                  </a:lnTo>
                  <a:lnTo>
                    <a:pt x="11197" y="7396"/>
                  </a:lnTo>
                  <a:lnTo>
                    <a:pt x="12343" y="7816"/>
                  </a:lnTo>
                  <a:lnTo>
                    <a:pt x="13048" y="6388"/>
                  </a:lnTo>
                  <a:lnTo>
                    <a:pt x="12696" y="5043"/>
                  </a:lnTo>
                  <a:lnTo>
                    <a:pt x="13930" y="5295"/>
                  </a:lnTo>
                  <a:lnTo>
                    <a:pt x="15252" y="4202"/>
                  </a:lnTo>
                  <a:lnTo>
                    <a:pt x="15869" y="4875"/>
                  </a:lnTo>
                  <a:lnTo>
                    <a:pt x="16663" y="3950"/>
                  </a:lnTo>
                  <a:lnTo>
                    <a:pt x="18162" y="4707"/>
                  </a:lnTo>
                  <a:lnTo>
                    <a:pt x="19572" y="4623"/>
                  </a:lnTo>
                  <a:lnTo>
                    <a:pt x="20630" y="3866"/>
                  </a:lnTo>
                  <a:lnTo>
                    <a:pt x="21424" y="2101"/>
                  </a:lnTo>
                  <a:lnTo>
                    <a:pt x="21600" y="420"/>
                  </a:lnTo>
                  <a:lnTo>
                    <a:pt x="20630" y="0"/>
                  </a:lnTo>
                  <a:lnTo>
                    <a:pt x="20366" y="1345"/>
                  </a:lnTo>
                  <a:lnTo>
                    <a:pt x="19043" y="1933"/>
                  </a:lnTo>
                  <a:lnTo>
                    <a:pt x="16839" y="1849"/>
                  </a:lnTo>
                  <a:lnTo>
                    <a:pt x="15164" y="1177"/>
                  </a:lnTo>
                  <a:lnTo>
                    <a:pt x="14018" y="925"/>
                  </a:lnTo>
                  <a:lnTo>
                    <a:pt x="12607" y="1933"/>
                  </a:lnTo>
                  <a:lnTo>
                    <a:pt x="11109" y="1849"/>
                  </a:lnTo>
                  <a:cubicBezTo>
                    <a:pt x="11109" y="1849"/>
                    <a:pt x="10403" y="2353"/>
                    <a:pt x="10403" y="235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3" name="Shape"/>
            <p:cNvSpPr/>
            <p:nvPr/>
          </p:nvSpPr>
          <p:spPr>
            <a:xfrm>
              <a:off x="10669401" y="6300756"/>
              <a:ext cx="187541" cy="70329"/>
            </a:xfrm>
            <a:custGeom>
              <a:avLst/>
              <a:gdLst/>
              <a:ahLst/>
              <a:cxnLst>
                <a:cxn ang="0">
                  <a:pos x="wd2" y="hd2"/>
                </a:cxn>
                <a:cxn ang="5400000">
                  <a:pos x="wd2" y="hd2"/>
                </a:cxn>
                <a:cxn ang="10800000">
                  <a:pos x="wd2" y="hd2"/>
                </a:cxn>
                <a:cxn ang="16200000">
                  <a:pos x="wd2" y="hd2"/>
                </a:cxn>
              </a:cxnLst>
              <a:rect l="0" t="0" r="r" b="b"/>
              <a:pathLst>
                <a:path w="21600" h="21600" extrusionOk="0">
                  <a:moveTo>
                    <a:pt x="0" y="14743"/>
                  </a:moveTo>
                  <a:lnTo>
                    <a:pt x="1929" y="18171"/>
                  </a:lnTo>
                  <a:lnTo>
                    <a:pt x="3986" y="18171"/>
                  </a:lnTo>
                  <a:lnTo>
                    <a:pt x="5657" y="21600"/>
                  </a:lnTo>
                  <a:lnTo>
                    <a:pt x="7971" y="21600"/>
                  </a:lnTo>
                  <a:lnTo>
                    <a:pt x="10929" y="21257"/>
                  </a:lnTo>
                  <a:lnTo>
                    <a:pt x="13371" y="18171"/>
                  </a:lnTo>
                  <a:lnTo>
                    <a:pt x="15300" y="15086"/>
                  </a:lnTo>
                  <a:lnTo>
                    <a:pt x="16971" y="15429"/>
                  </a:lnTo>
                  <a:lnTo>
                    <a:pt x="17614" y="11657"/>
                  </a:lnTo>
                  <a:lnTo>
                    <a:pt x="19157" y="6857"/>
                  </a:lnTo>
                  <a:lnTo>
                    <a:pt x="20314" y="8229"/>
                  </a:lnTo>
                  <a:lnTo>
                    <a:pt x="21600" y="2400"/>
                  </a:lnTo>
                  <a:lnTo>
                    <a:pt x="20443" y="0"/>
                  </a:lnTo>
                  <a:lnTo>
                    <a:pt x="18643" y="4114"/>
                  </a:lnTo>
                  <a:lnTo>
                    <a:pt x="18257" y="7543"/>
                  </a:lnTo>
                  <a:lnTo>
                    <a:pt x="17229" y="10286"/>
                  </a:lnTo>
                  <a:lnTo>
                    <a:pt x="15557" y="11657"/>
                  </a:lnTo>
                  <a:lnTo>
                    <a:pt x="14657" y="14743"/>
                  </a:lnTo>
                  <a:lnTo>
                    <a:pt x="12857" y="17143"/>
                  </a:lnTo>
                  <a:lnTo>
                    <a:pt x="11571" y="18857"/>
                  </a:lnTo>
                  <a:lnTo>
                    <a:pt x="10414" y="17143"/>
                  </a:lnTo>
                  <a:lnTo>
                    <a:pt x="8486" y="15771"/>
                  </a:lnTo>
                  <a:lnTo>
                    <a:pt x="6557" y="15429"/>
                  </a:lnTo>
                  <a:lnTo>
                    <a:pt x="5400" y="14400"/>
                  </a:lnTo>
                  <a:lnTo>
                    <a:pt x="4114" y="12343"/>
                  </a:lnTo>
                  <a:lnTo>
                    <a:pt x="2700" y="13714"/>
                  </a:lnTo>
                  <a:lnTo>
                    <a:pt x="514" y="12686"/>
                  </a:lnTo>
                  <a:cubicBezTo>
                    <a:pt x="514" y="12686"/>
                    <a:pt x="0" y="14743"/>
                    <a:pt x="0" y="1474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4" name="Shape"/>
            <p:cNvSpPr/>
            <p:nvPr/>
          </p:nvSpPr>
          <p:spPr>
            <a:xfrm>
              <a:off x="10758706" y="6157868"/>
              <a:ext cx="30141" cy="22327"/>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6400" y="15120"/>
                  </a:lnTo>
                  <a:lnTo>
                    <a:pt x="14400" y="21600"/>
                  </a:lnTo>
                  <a:lnTo>
                    <a:pt x="21600" y="11880"/>
                  </a:lnTo>
                  <a:lnTo>
                    <a:pt x="12800" y="0"/>
                  </a:lnTo>
                  <a:cubicBezTo>
                    <a:pt x="12800" y="0"/>
                    <a:pt x="0" y="5400"/>
                    <a:pt x="0" y="54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5" name="Shape"/>
            <p:cNvSpPr/>
            <p:nvPr/>
          </p:nvSpPr>
          <p:spPr>
            <a:xfrm>
              <a:off x="10758706" y="6193590"/>
              <a:ext cx="23443" cy="27909"/>
            </a:xfrm>
            <a:custGeom>
              <a:avLst/>
              <a:gdLst/>
              <a:ahLst/>
              <a:cxnLst>
                <a:cxn ang="0">
                  <a:pos x="wd2" y="hd2"/>
                </a:cxn>
                <a:cxn ang="5400000">
                  <a:pos x="wd2" y="hd2"/>
                </a:cxn>
                <a:cxn ang="10800000">
                  <a:pos x="wd2" y="hd2"/>
                </a:cxn>
                <a:cxn ang="16200000">
                  <a:pos x="wd2" y="hd2"/>
                </a:cxn>
              </a:cxnLst>
              <a:rect l="0" t="0" r="r" b="b"/>
              <a:pathLst>
                <a:path w="21600" h="21600" extrusionOk="0">
                  <a:moveTo>
                    <a:pt x="2057" y="1728"/>
                  </a:moveTo>
                  <a:lnTo>
                    <a:pt x="0" y="18144"/>
                  </a:lnTo>
                  <a:lnTo>
                    <a:pt x="16457" y="21600"/>
                  </a:lnTo>
                  <a:lnTo>
                    <a:pt x="21600" y="10368"/>
                  </a:lnTo>
                  <a:lnTo>
                    <a:pt x="13371" y="0"/>
                  </a:lnTo>
                  <a:cubicBezTo>
                    <a:pt x="13371" y="0"/>
                    <a:pt x="2057" y="1728"/>
                    <a:pt x="2057" y="172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6" name="Shape"/>
            <p:cNvSpPr/>
            <p:nvPr/>
          </p:nvSpPr>
          <p:spPr>
            <a:xfrm>
              <a:off x="10722984" y="6122146"/>
              <a:ext cx="22327" cy="15630"/>
            </a:xfrm>
            <a:custGeom>
              <a:avLst/>
              <a:gdLst/>
              <a:ahLst/>
              <a:cxnLst>
                <a:cxn ang="0">
                  <a:pos x="wd2" y="hd2"/>
                </a:cxn>
                <a:cxn ang="5400000">
                  <a:pos x="wd2" y="hd2"/>
                </a:cxn>
                <a:cxn ang="10800000">
                  <a:pos x="wd2" y="hd2"/>
                </a:cxn>
                <a:cxn ang="16200000">
                  <a:pos x="wd2" y="hd2"/>
                </a:cxn>
              </a:cxnLst>
              <a:rect l="0" t="0" r="r" b="b"/>
              <a:pathLst>
                <a:path w="21600" h="21600" extrusionOk="0">
                  <a:moveTo>
                    <a:pt x="3240" y="0"/>
                  </a:moveTo>
                  <a:lnTo>
                    <a:pt x="0" y="21600"/>
                  </a:lnTo>
                  <a:lnTo>
                    <a:pt x="15120" y="21600"/>
                  </a:lnTo>
                  <a:lnTo>
                    <a:pt x="21600" y="6171"/>
                  </a:lnTo>
                  <a:cubicBezTo>
                    <a:pt x="21600" y="6171"/>
                    <a:pt x="3240" y="0"/>
                    <a:pt x="324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7" name="Shape"/>
            <p:cNvSpPr/>
            <p:nvPr/>
          </p:nvSpPr>
          <p:spPr>
            <a:xfrm>
              <a:off x="10562235" y="5988189"/>
              <a:ext cx="99352" cy="85215"/>
            </a:xfrm>
            <a:custGeom>
              <a:avLst/>
              <a:gdLst/>
              <a:ahLst/>
              <a:cxnLst>
                <a:cxn ang="0">
                  <a:pos x="wd2" y="hd2"/>
                </a:cxn>
                <a:cxn ang="5400000">
                  <a:pos x="wd2" y="hd2"/>
                </a:cxn>
                <a:cxn ang="10800000">
                  <a:pos x="wd2" y="hd2"/>
                </a:cxn>
                <a:cxn ang="16200000">
                  <a:pos x="wd2" y="hd2"/>
                </a:cxn>
              </a:cxnLst>
              <a:rect l="0" t="0" r="r" b="b"/>
              <a:pathLst>
                <a:path w="21600" h="21600" extrusionOk="0">
                  <a:moveTo>
                    <a:pt x="3398" y="21600"/>
                  </a:moveTo>
                  <a:lnTo>
                    <a:pt x="0" y="16602"/>
                  </a:lnTo>
                  <a:lnTo>
                    <a:pt x="647" y="9811"/>
                  </a:lnTo>
                  <a:lnTo>
                    <a:pt x="2588" y="7169"/>
                  </a:lnTo>
                  <a:lnTo>
                    <a:pt x="3559" y="3774"/>
                  </a:lnTo>
                  <a:lnTo>
                    <a:pt x="7766" y="3396"/>
                  </a:lnTo>
                  <a:lnTo>
                    <a:pt x="11649" y="0"/>
                  </a:lnTo>
                  <a:lnTo>
                    <a:pt x="14562" y="1510"/>
                  </a:lnTo>
                  <a:lnTo>
                    <a:pt x="16261" y="1510"/>
                  </a:lnTo>
                  <a:lnTo>
                    <a:pt x="18445" y="4527"/>
                  </a:lnTo>
                  <a:lnTo>
                    <a:pt x="21115" y="6603"/>
                  </a:lnTo>
                  <a:lnTo>
                    <a:pt x="21600" y="14526"/>
                  </a:lnTo>
                  <a:lnTo>
                    <a:pt x="19658" y="16224"/>
                  </a:lnTo>
                  <a:lnTo>
                    <a:pt x="15208" y="17356"/>
                  </a:lnTo>
                  <a:lnTo>
                    <a:pt x="12135" y="17356"/>
                  </a:lnTo>
                  <a:lnTo>
                    <a:pt x="8737" y="21129"/>
                  </a:lnTo>
                  <a:cubicBezTo>
                    <a:pt x="8737" y="21129"/>
                    <a:pt x="3398" y="21600"/>
                    <a:pt x="3398"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8" name="Shape"/>
            <p:cNvSpPr/>
            <p:nvPr/>
          </p:nvSpPr>
          <p:spPr>
            <a:xfrm>
              <a:off x="10508651" y="5979258"/>
              <a:ext cx="64738" cy="147738"/>
            </a:xfrm>
            <a:custGeom>
              <a:avLst/>
              <a:gdLst/>
              <a:ahLst/>
              <a:cxnLst>
                <a:cxn ang="0">
                  <a:pos x="wd2" y="hd2"/>
                </a:cxn>
                <a:cxn ang="5400000">
                  <a:pos x="wd2" y="hd2"/>
                </a:cxn>
                <a:cxn ang="10800000">
                  <a:pos x="wd2" y="hd2"/>
                </a:cxn>
                <a:cxn ang="16200000">
                  <a:pos x="wd2" y="hd2"/>
                </a:cxn>
              </a:cxnLst>
              <a:rect l="0" t="0" r="r" b="b"/>
              <a:pathLst>
                <a:path w="21600" h="21600" extrusionOk="0">
                  <a:moveTo>
                    <a:pt x="4470" y="21546"/>
                  </a:moveTo>
                  <a:lnTo>
                    <a:pt x="4470" y="20241"/>
                  </a:lnTo>
                  <a:lnTo>
                    <a:pt x="992" y="18064"/>
                  </a:lnTo>
                  <a:lnTo>
                    <a:pt x="0" y="13276"/>
                  </a:lnTo>
                  <a:lnTo>
                    <a:pt x="498" y="10447"/>
                  </a:lnTo>
                  <a:lnTo>
                    <a:pt x="997" y="8923"/>
                  </a:lnTo>
                  <a:lnTo>
                    <a:pt x="1987" y="6746"/>
                  </a:lnTo>
                  <a:lnTo>
                    <a:pt x="997" y="6094"/>
                  </a:lnTo>
                  <a:lnTo>
                    <a:pt x="2486" y="0"/>
                  </a:lnTo>
                  <a:lnTo>
                    <a:pt x="9936" y="0"/>
                  </a:lnTo>
                  <a:lnTo>
                    <a:pt x="13906" y="1524"/>
                  </a:lnTo>
                  <a:lnTo>
                    <a:pt x="17878" y="3047"/>
                  </a:lnTo>
                  <a:lnTo>
                    <a:pt x="17381" y="6312"/>
                  </a:lnTo>
                  <a:lnTo>
                    <a:pt x="16883" y="8923"/>
                  </a:lnTo>
                  <a:lnTo>
                    <a:pt x="17875" y="11100"/>
                  </a:lnTo>
                  <a:lnTo>
                    <a:pt x="21600" y="13113"/>
                  </a:lnTo>
                  <a:lnTo>
                    <a:pt x="19863" y="15453"/>
                  </a:lnTo>
                  <a:lnTo>
                    <a:pt x="19738" y="17030"/>
                  </a:lnTo>
                  <a:lnTo>
                    <a:pt x="16386" y="19587"/>
                  </a:lnTo>
                  <a:lnTo>
                    <a:pt x="14523" y="21600"/>
                  </a:lnTo>
                  <a:cubicBezTo>
                    <a:pt x="14523" y="21600"/>
                    <a:pt x="4470" y="21546"/>
                    <a:pt x="4470" y="2154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39" name="Shape"/>
            <p:cNvSpPr/>
            <p:nvPr/>
          </p:nvSpPr>
          <p:spPr>
            <a:xfrm>
              <a:off x="10481860" y="5925675"/>
              <a:ext cx="64748" cy="103818"/>
            </a:xfrm>
            <a:custGeom>
              <a:avLst/>
              <a:gdLst/>
              <a:ahLst/>
              <a:cxnLst>
                <a:cxn ang="0">
                  <a:pos x="wd2" y="hd2"/>
                </a:cxn>
                <a:cxn ang="5400000">
                  <a:pos x="wd2" y="hd2"/>
                </a:cxn>
                <a:cxn ang="10800000">
                  <a:pos x="wd2" y="hd2"/>
                </a:cxn>
                <a:cxn ang="16200000">
                  <a:pos x="wd2" y="hd2"/>
                </a:cxn>
              </a:cxnLst>
              <a:rect l="0" t="0" r="r" b="b"/>
              <a:pathLst>
                <a:path w="21600" h="21600" extrusionOk="0">
                  <a:moveTo>
                    <a:pt x="11172" y="21600"/>
                  </a:moveTo>
                  <a:lnTo>
                    <a:pt x="7448" y="19510"/>
                  </a:lnTo>
                  <a:lnTo>
                    <a:pt x="1490" y="16490"/>
                  </a:lnTo>
                  <a:lnTo>
                    <a:pt x="0" y="11613"/>
                  </a:lnTo>
                  <a:lnTo>
                    <a:pt x="1490" y="6968"/>
                  </a:lnTo>
                  <a:lnTo>
                    <a:pt x="6703" y="3948"/>
                  </a:lnTo>
                  <a:lnTo>
                    <a:pt x="9683" y="929"/>
                  </a:lnTo>
                  <a:lnTo>
                    <a:pt x="11172" y="0"/>
                  </a:lnTo>
                  <a:lnTo>
                    <a:pt x="14897" y="2090"/>
                  </a:lnTo>
                  <a:lnTo>
                    <a:pt x="21600" y="6039"/>
                  </a:lnTo>
                  <a:lnTo>
                    <a:pt x="18248" y="11613"/>
                  </a:lnTo>
                  <a:lnTo>
                    <a:pt x="12662" y="11148"/>
                  </a:lnTo>
                  <a:cubicBezTo>
                    <a:pt x="12662" y="11148"/>
                    <a:pt x="11172" y="21600"/>
                    <a:pt x="1117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0" name="Shape"/>
            <p:cNvSpPr/>
            <p:nvPr/>
          </p:nvSpPr>
          <p:spPr>
            <a:xfrm>
              <a:off x="10499721" y="5791717"/>
              <a:ext cx="151820" cy="232194"/>
            </a:xfrm>
            <a:custGeom>
              <a:avLst/>
              <a:gdLst/>
              <a:ahLst/>
              <a:cxnLst>
                <a:cxn ang="0">
                  <a:pos x="wd2" y="hd2"/>
                </a:cxn>
                <a:cxn ang="5400000">
                  <a:pos x="wd2" y="hd2"/>
                </a:cxn>
                <a:cxn ang="10800000">
                  <a:pos x="wd2" y="hd2"/>
                </a:cxn>
                <a:cxn ang="16200000">
                  <a:pos x="wd2" y="hd2"/>
                </a:cxn>
              </a:cxnLst>
              <a:rect l="0" t="0" r="r" b="b"/>
              <a:pathLst>
                <a:path w="21600" h="21600" extrusionOk="0">
                  <a:moveTo>
                    <a:pt x="2859" y="11942"/>
                  </a:moveTo>
                  <a:lnTo>
                    <a:pt x="2065" y="9450"/>
                  </a:lnTo>
                  <a:lnTo>
                    <a:pt x="1588" y="6750"/>
                  </a:lnTo>
                  <a:lnTo>
                    <a:pt x="1429" y="4569"/>
                  </a:lnTo>
                  <a:lnTo>
                    <a:pt x="1747" y="3323"/>
                  </a:lnTo>
                  <a:lnTo>
                    <a:pt x="0" y="1142"/>
                  </a:lnTo>
                  <a:lnTo>
                    <a:pt x="3018" y="0"/>
                  </a:lnTo>
                  <a:lnTo>
                    <a:pt x="6512" y="104"/>
                  </a:lnTo>
                  <a:lnTo>
                    <a:pt x="10165" y="3427"/>
                  </a:lnTo>
                  <a:lnTo>
                    <a:pt x="12865" y="4465"/>
                  </a:lnTo>
                  <a:lnTo>
                    <a:pt x="14294" y="6231"/>
                  </a:lnTo>
                  <a:lnTo>
                    <a:pt x="15724" y="7581"/>
                  </a:lnTo>
                  <a:lnTo>
                    <a:pt x="18265" y="7996"/>
                  </a:lnTo>
                  <a:lnTo>
                    <a:pt x="20171" y="7685"/>
                  </a:lnTo>
                  <a:lnTo>
                    <a:pt x="19694" y="9138"/>
                  </a:lnTo>
                  <a:lnTo>
                    <a:pt x="20488" y="10385"/>
                  </a:lnTo>
                  <a:lnTo>
                    <a:pt x="19853" y="12254"/>
                  </a:lnTo>
                  <a:lnTo>
                    <a:pt x="21600" y="14746"/>
                  </a:lnTo>
                  <a:lnTo>
                    <a:pt x="19853" y="16408"/>
                  </a:lnTo>
                  <a:lnTo>
                    <a:pt x="19218" y="18796"/>
                  </a:lnTo>
                  <a:lnTo>
                    <a:pt x="17471" y="18692"/>
                  </a:lnTo>
                  <a:lnTo>
                    <a:pt x="15724" y="18277"/>
                  </a:lnTo>
                  <a:lnTo>
                    <a:pt x="13659" y="19488"/>
                  </a:lnTo>
                  <a:lnTo>
                    <a:pt x="10905" y="19627"/>
                  </a:lnTo>
                  <a:lnTo>
                    <a:pt x="9053" y="21600"/>
                  </a:lnTo>
                  <a:lnTo>
                    <a:pt x="9212" y="19766"/>
                  </a:lnTo>
                  <a:lnTo>
                    <a:pt x="7306" y="18485"/>
                  </a:lnTo>
                  <a:lnTo>
                    <a:pt x="5082" y="17654"/>
                  </a:lnTo>
                  <a:lnTo>
                    <a:pt x="6512" y="15162"/>
                  </a:lnTo>
                  <a:lnTo>
                    <a:pt x="3653" y="13396"/>
                  </a:lnTo>
                  <a:lnTo>
                    <a:pt x="2065" y="12462"/>
                  </a:lnTo>
                  <a:cubicBezTo>
                    <a:pt x="2065" y="12462"/>
                    <a:pt x="2859" y="11942"/>
                    <a:pt x="2859" y="1194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1" name="Shape"/>
            <p:cNvSpPr/>
            <p:nvPr/>
          </p:nvSpPr>
          <p:spPr>
            <a:xfrm>
              <a:off x="10374694" y="5836370"/>
              <a:ext cx="144005" cy="140656"/>
            </a:xfrm>
            <a:custGeom>
              <a:avLst/>
              <a:gdLst/>
              <a:ahLst/>
              <a:cxnLst>
                <a:cxn ang="0">
                  <a:pos x="wd2" y="hd2"/>
                </a:cxn>
                <a:cxn ang="5400000">
                  <a:pos x="wd2" y="hd2"/>
                </a:cxn>
                <a:cxn ang="10800000">
                  <a:pos x="wd2" y="hd2"/>
                </a:cxn>
                <a:cxn ang="16200000">
                  <a:pos x="wd2" y="hd2"/>
                </a:cxn>
              </a:cxnLst>
              <a:rect l="0" t="0" r="r" b="b"/>
              <a:pathLst>
                <a:path w="21600" h="21600" extrusionOk="0">
                  <a:moveTo>
                    <a:pt x="11721" y="19543"/>
                  </a:moveTo>
                  <a:lnTo>
                    <a:pt x="9879" y="20229"/>
                  </a:lnTo>
                  <a:lnTo>
                    <a:pt x="9879" y="17486"/>
                  </a:lnTo>
                  <a:lnTo>
                    <a:pt x="7702" y="13543"/>
                  </a:lnTo>
                  <a:lnTo>
                    <a:pt x="3851" y="10971"/>
                  </a:lnTo>
                  <a:lnTo>
                    <a:pt x="2512" y="7200"/>
                  </a:lnTo>
                  <a:lnTo>
                    <a:pt x="1005" y="4114"/>
                  </a:lnTo>
                  <a:lnTo>
                    <a:pt x="0" y="1886"/>
                  </a:lnTo>
                  <a:lnTo>
                    <a:pt x="670" y="0"/>
                  </a:lnTo>
                  <a:lnTo>
                    <a:pt x="3516" y="1200"/>
                  </a:lnTo>
                  <a:lnTo>
                    <a:pt x="4856" y="0"/>
                  </a:lnTo>
                  <a:lnTo>
                    <a:pt x="9209" y="857"/>
                  </a:lnTo>
                  <a:lnTo>
                    <a:pt x="10884" y="1886"/>
                  </a:lnTo>
                  <a:lnTo>
                    <a:pt x="13228" y="1200"/>
                  </a:lnTo>
                  <a:lnTo>
                    <a:pt x="15405" y="1714"/>
                  </a:lnTo>
                  <a:lnTo>
                    <a:pt x="18084" y="3943"/>
                  </a:lnTo>
                  <a:lnTo>
                    <a:pt x="20260" y="3600"/>
                  </a:lnTo>
                  <a:lnTo>
                    <a:pt x="20763" y="8571"/>
                  </a:lnTo>
                  <a:lnTo>
                    <a:pt x="21600" y="12171"/>
                  </a:lnTo>
                  <a:lnTo>
                    <a:pt x="20093" y="13714"/>
                  </a:lnTo>
                  <a:lnTo>
                    <a:pt x="18419" y="16629"/>
                  </a:lnTo>
                  <a:lnTo>
                    <a:pt x="16409" y="18171"/>
                  </a:lnTo>
                  <a:lnTo>
                    <a:pt x="15740" y="21600"/>
                  </a:lnTo>
                  <a:lnTo>
                    <a:pt x="14065" y="21429"/>
                  </a:lnTo>
                  <a:cubicBezTo>
                    <a:pt x="14065" y="21429"/>
                    <a:pt x="11721" y="19543"/>
                    <a:pt x="11721" y="1954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2" name="Shape"/>
            <p:cNvSpPr/>
            <p:nvPr/>
          </p:nvSpPr>
          <p:spPr>
            <a:xfrm>
              <a:off x="10276458" y="5764926"/>
              <a:ext cx="231078" cy="237776"/>
            </a:xfrm>
            <a:custGeom>
              <a:avLst/>
              <a:gdLst/>
              <a:ahLst/>
              <a:cxnLst>
                <a:cxn ang="0">
                  <a:pos x="wd2" y="hd2"/>
                </a:cxn>
                <a:cxn ang="5400000">
                  <a:pos x="wd2" y="hd2"/>
                </a:cxn>
                <a:cxn ang="10800000">
                  <a:pos x="wd2" y="hd2"/>
                </a:cxn>
                <a:cxn ang="16200000">
                  <a:pos x="wd2" y="hd2"/>
                </a:cxn>
              </a:cxnLst>
              <a:rect l="0" t="0" r="r" b="b"/>
              <a:pathLst>
                <a:path w="21600" h="21600" extrusionOk="0">
                  <a:moveTo>
                    <a:pt x="6678" y="5375"/>
                  </a:moveTo>
                  <a:lnTo>
                    <a:pt x="4070" y="5172"/>
                  </a:lnTo>
                  <a:lnTo>
                    <a:pt x="1670" y="5375"/>
                  </a:lnTo>
                  <a:lnTo>
                    <a:pt x="835" y="6389"/>
                  </a:lnTo>
                  <a:lnTo>
                    <a:pt x="0" y="7200"/>
                  </a:lnTo>
                  <a:lnTo>
                    <a:pt x="1878" y="9228"/>
                  </a:lnTo>
                  <a:lnTo>
                    <a:pt x="1983" y="7403"/>
                  </a:lnTo>
                  <a:lnTo>
                    <a:pt x="2817" y="6896"/>
                  </a:lnTo>
                  <a:lnTo>
                    <a:pt x="4487" y="8113"/>
                  </a:lnTo>
                  <a:lnTo>
                    <a:pt x="5009" y="9228"/>
                  </a:lnTo>
                  <a:lnTo>
                    <a:pt x="5948" y="9532"/>
                  </a:lnTo>
                  <a:cubicBezTo>
                    <a:pt x="5948" y="9532"/>
                    <a:pt x="4383" y="10648"/>
                    <a:pt x="4696" y="10749"/>
                  </a:cubicBezTo>
                  <a:cubicBezTo>
                    <a:pt x="5009" y="10851"/>
                    <a:pt x="6365" y="11763"/>
                    <a:pt x="6365" y="11763"/>
                  </a:cubicBezTo>
                  <a:lnTo>
                    <a:pt x="6052" y="12575"/>
                  </a:lnTo>
                  <a:lnTo>
                    <a:pt x="5948" y="13183"/>
                  </a:lnTo>
                  <a:lnTo>
                    <a:pt x="7200" y="14501"/>
                  </a:lnTo>
                  <a:lnTo>
                    <a:pt x="8452" y="15414"/>
                  </a:lnTo>
                  <a:lnTo>
                    <a:pt x="8974" y="16631"/>
                  </a:lnTo>
                  <a:lnTo>
                    <a:pt x="10435" y="16023"/>
                  </a:lnTo>
                  <a:lnTo>
                    <a:pt x="11791" y="16225"/>
                  </a:lnTo>
                  <a:lnTo>
                    <a:pt x="12835" y="17037"/>
                  </a:lnTo>
                  <a:lnTo>
                    <a:pt x="13148" y="18254"/>
                  </a:lnTo>
                  <a:lnTo>
                    <a:pt x="13878" y="18558"/>
                  </a:lnTo>
                  <a:lnTo>
                    <a:pt x="14922" y="19166"/>
                  </a:lnTo>
                  <a:lnTo>
                    <a:pt x="15965" y="19876"/>
                  </a:lnTo>
                  <a:lnTo>
                    <a:pt x="17113" y="20687"/>
                  </a:lnTo>
                  <a:lnTo>
                    <a:pt x="18261" y="21499"/>
                  </a:lnTo>
                  <a:lnTo>
                    <a:pt x="19096" y="21600"/>
                  </a:lnTo>
                  <a:lnTo>
                    <a:pt x="18261" y="19775"/>
                  </a:lnTo>
                  <a:lnTo>
                    <a:pt x="17635" y="19369"/>
                  </a:lnTo>
                  <a:lnTo>
                    <a:pt x="16174" y="18254"/>
                  </a:lnTo>
                  <a:lnTo>
                    <a:pt x="15339" y="18761"/>
                  </a:lnTo>
                  <a:lnTo>
                    <a:pt x="15026" y="17037"/>
                  </a:lnTo>
                  <a:lnTo>
                    <a:pt x="13670" y="14704"/>
                  </a:lnTo>
                  <a:lnTo>
                    <a:pt x="11270" y="13183"/>
                  </a:lnTo>
                  <a:lnTo>
                    <a:pt x="8870" y="7808"/>
                  </a:lnTo>
                  <a:lnTo>
                    <a:pt x="9287" y="6693"/>
                  </a:lnTo>
                  <a:lnTo>
                    <a:pt x="11061" y="7403"/>
                  </a:lnTo>
                  <a:lnTo>
                    <a:pt x="11896" y="6693"/>
                  </a:lnTo>
                  <a:lnTo>
                    <a:pt x="15026" y="7403"/>
                  </a:lnTo>
                  <a:lnTo>
                    <a:pt x="15652" y="7808"/>
                  </a:lnTo>
                  <a:lnTo>
                    <a:pt x="17113" y="7403"/>
                  </a:lnTo>
                  <a:lnTo>
                    <a:pt x="18157" y="7606"/>
                  </a:lnTo>
                  <a:lnTo>
                    <a:pt x="20139" y="9025"/>
                  </a:lnTo>
                  <a:lnTo>
                    <a:pt x="21496" y="8823"/>
                  </a:lnTo>
                  <a:lnTo>
                    <a:pt x="21391" y="6693"/>
                  </a:lnTo>
                  <a:lnTo>
                    <a:pt x="21600" y="5476"/>
                  </a:lnTo>
                  <a:lnTo>
                    <a:pt x="20452" y="3346"/>
                  </a:lnTo>
                  <a:lnTo>
                    <a:pt x="15652" y="3346"/>
                  </a:lnTo>
                  <a:lnTo>
                    <a:pt x="12417" y="608"/>
                  </a:lnTo>
                  <a:lnTo>
                    <a:pt x="10957" y="0"/>
                  </a:lnTo>
                  <a:lnTo>
                    <a:pt x="9391" y="1318"/>
                  </a:lnTo>
                  <a:lnTo>
                    <a:pt x="8557" y="2332"/>
                  </a:lnTo>
                  <a:lnTo>
                    <a:pt x="6991" y="4665"/>
                  </a:lnTo>
                  <a:cubicBezTo>
                    <a:pt x="6991" y="4665"/>
                    <a:pt x="6678" y="5375"/>
                    <a:pt x="6678" y="537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3" name="Shape"/>
            <p:cNvSpPr/>
            <p:nvPr/>
          </p:nvSpPr>
          <p:spPr>
            <a:xfrm>
              <a:off x="10383625" y="5648829"/>
              <a:ext cx="256753" cy="150703"/>
            </a:xfrm>
            <a:custGeom>
              <a:avLst/>
              <a:gdLst/>
              <a:ahLst/>
              <a:cxnLst>
                <a:cxn ang="0">
                  <a:pos x="wd2" y="hd2"/>
                </a:cxn>
                <a:cxn ang="5400000">
                  <a:pos x="wd2" y="hd2"/>
                </a:cxn>
                <a:cxn ang="10800000">
                  <a:pos x="wd2" y="hd2"/>
                </a:cxn>
                <a:cxn ang="16200000">
                  <a:pos x="wd2" y="hd2"/>
                </a:cxn>
              </a:cxnLst>
              <a:rect l="0" t="0" r="r" b="b"/>
              <a:pathLst>
                <a:path w="21600" h="21600" extrusionOk="0">
                  <a:moveTo>
                    <a:pt x="4038" y="4000"/>
                  </a:moveTo>
                  <a:lnTo>
                    <a:pt x="3193" y="4320"/>
                  </a:lnTo>
                  <a:lnTo>
                    <a:pt x="2817" y="7200"/>
                  </a:lnTo>
                  <a:lnTo>
                    <a:pt x="1503" y="7680"/>
                  </a:lnTo>
                  <a:lnTo>
                    <a:pt x="751" y="11520"/>
                  </a:lnTo>
                  <a:lnTo>
                    <a:pt x="0" y="13600"/>
                  </a:lnTo>
                  <a:lnTo>
                    <a:pt x="845" y="16320"/>
                  </a:lnTo>
                  <a:lnTo>
                    <a:pt x="2160" y="16800"/>
                  </a:lnTo>
                  <a:lnTo>
                    <a:pt x="5071" y="21600"/>
                  </a:lnTo>
                  <a:lnTo>
                    <a:pt x="9391" y="21600"/>
                  </a:lnTo>
                  <a:lnTo>
                    <a:pt x="11176" y="19840"/>
                  </a:lnTo>
                  <a:lnTo>
                    <a:pt x="13242" y="20000"/>
                  </a:lnTo>
                  <a:lnTo>
                    <a:pt x="15590" y="18720"/>
                  </a:lnTo>
                  <a:lnTo>
                    <a:pt x="17092" y="16640"/>
                  </a:lnTo>
                  <a:lnTo>
                    <a:pt x="18407" y="10400"/>
                  </a:lnTo>
                  <a:lnTo>
                    <a:pt x="19346" y="8480"/>
                  </a:lnTo>
                  <a:lnTo>
                    <a:pt x="21037" y="7040"/>
                  </a:lnTo>
                  <a:lnTo>
                    <a:pt x="21600" y="4960"/>
                  </a:lnTo>
                  <a:lnTo>
                    <a:pt x="19722" y="160"/>
                  </a:lnTo>
                  <a:lnTo>
                    <a:pt x="18595" y="480"/>
                  </a:lnTo>
                  <a:lnTo>
                    <a:pt x="14838" y="0"/>
                  </a:lnTo>
                  <a:lnTo>
                    <a:pt x="13523" y="1600"/>
                  </a:lnTo>
                  <a:lnTo>
                    <a:pt x="12303" y="2560"/>
                  </a:lnTo>
                  <a:lnTo>
                    <a:pt x="9673" y="3360"/>
                  </a:lnTo>
                  <a:lnTo>
                    <a:pt x="8734" y="5920"/>
                  </a:lnTo>
                  <a:lnTo>
                    <a:pt x="6856" y="6240"/>
                  </a:lnTo>
                  <a:lnTo>
                    <a:pt x="4696" y="6080"/>
                  </a:lnTo>
                  <a:cubicBezTo>
                    <a:pt x="4696" y="6080"/>
                    <a:pt x="4038" y="4000"/>
                    <a:pt x="4038" y="40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4" name="Shape"/>
            <p:cNvSpPr/>
            <p:nvPr/>
          </p:nvSpPr>
          <p:spPr>
            <a:xfrm>
              <a:off x="10285389" y="5747065"/>
              <a:ext cx="116097" cy="78142"/>
            </a:xfrm>
            <a:custGeom>
              <a:avLst/>
              <a:gdLst/>
              <a:ahLst/>
              <a:cxnLst>
                <a:cxn ang="0">
                  <a:pos x="wd2" y="hd2"/>
                </a:cxn>
                <a:cxn ang="5400000">
                  <a:pos x="wd2" y="hd2"/>
                </a:cxn>
                <a:cxn ang="10800000">
                  <a:pos x="wd2" y="hd2"/>
                </a:cxn>
                <a:cxn ang="16200000">
                  <a:pos x="wd2" y="hd2"/>
                </a:cxn>
              </a:cxnLst>
              <a:rect l="0" t="0" r="r" b="b"/>
              <a:pathLst>
                <a:path w="21600" h="21600" extrusionOk="0">
                  <a:moveTo>
                    <a:pt x="2285" y="20983"/>
                  </a:moveTo>
                  <a:lnTo>
                    <a:pt x="1662" y="16663"/>
                  </a:lnTo>
                  <a:lnTo>
                    <a:pt x="0" y="11417"/>
                  </a:lnTo>
                  <a:lnTo>
                    <a:pt x="1246" y="5246"/>
                  </a:lnTo>
                  <a:lnTo>
                    <a:pt x="4777" y="6171"/>
                  </a:lnTo>
                  <a:lnTo>
                    <a:pt x="8308" y="7097"/>
                  </a:lnTo>
                  <a:lnTo>
                    <a:pt x="13085" y="4011"/>
                  </a:lnTo>
                  <a:lnTo>
                    <a:pt x="15785" y="1234"/>
                  </a:lnTo>
                  <a:lnTo>
                    <a:pt x="19731" y="0"/>
                  </a:lnTo>
                  <a:lnTo>
                    <a:pt x="21600" y="5246"/>
                  </a:lnTo>
                  <a:lnTo>
                    <a:pt x="18485" y="9257"/>
                  </a:lnTo>
                  <a:lnTo>
                    <a:pt x="13708" y="19440"/>
                  </a:lnTo>
                  <a:lnTo>
                    <a:pt x="13085" y="21600"/>
                  </a:lnTo>
                  <a:lnTo>
                    <a:pt x="8931" y="21291"/>
                  </a:lnTo>
                  <a:lnTo>
                    <a:pt x="4154" y="21600"/>
                  </a:lnTo>
                  <a:cubicBezTo>
                    <a:pt x="4154" y="21600"/>
                    <a:pt x="2285" y="20983"/>
                    <a:pt x="2285" y="209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5" name="Shape"/>
            <p:cNvSpPr/>
            <p:nvPr/>
          </p:nvSpPr>
          <p:spPr>
            <a:xfrm>
              <a:off x="10419346" y="5577385"/>
              <a:ext cx="213217" cy="113865"/>
            </a:xfrm>
            <a:custGeom>
              <a:avLst/>
              <a:gdLst/>
              <a:ahLst/>
              <a:cxnLst>
                <a:cxn ang="0">
                  <a:pos x="wd2" y="hd2"/>
                </a:cxn>
                <a:cxn ang="5400000">
                  <a:pos x="wd2" y="hd2"/>
                </a:cxn>
                <a:cxn ang="10800000">
                  <a:pos x="wd2" y="hd2"/>
                </a:cxn>
                <a:cxn ang="16200000">
                  <a:pos x="wd2" y="hd2"/>
                </a:cxn>
              </a:cxnLst>
              <a:rect l="0" t="0" r="r" b="b"/>
              <a:pathLst>
                <a:path w="21600" h="21600" extrusionOk="0">
                  <a:moveTo>
                    <a:pt x="1018" y="19271"/>
                  </a:moveTo>
                  <a:lnTo>
                    <a:pt x="113" y="17788"/>
                  </a:lnTo>
                  <a:lnTo>
                    <a:pt x="452" y="14824"/>
                  </a:lnTo>
                  <a:lnTo>
                    <a:pt x="226" y="12494"/>
                  </a:lnTo>
                  <a:lnTo>
                    <a:pt x="0" y="10165"/>
                  </a:lnTo>
                  <a:lnTo>
                    <a:pt x="905" y="8471"/>
                  </a:lnTo>
                  <a:lnTo>
                    <a:pt x="3619" y="7835"/>
                  </a:lnTo>
                  <a:lnTo>
                    <a:pt x="6220" y="4659"/>
                  </a:lnTo>
                  <a:lnTo>
                    <a:pt x="7012" y="2541"/>
                  </a:lnTo>
                  <a:lnTo>
                    <a:pt x="7125" y="0"/>
                  </a:lnTo>
                  <a:lnTo>
                    <a:pt x="8708" y="3600"/>
                  </a:lnTo>
                  <a:lnTo>
                    <a:pt x="10630" y="2118"/>
                  </a:lnTo>
                  <a:lnTo>
                    <a:pt x="12214" y="4447"/>
                  </a:lnTo>
                  <a:lnTo>
                    <a:pt x="13910" y="4024"/>
                  </a:lnTo>
                  <a:lnTo>
                    <a:pt x="15154" y="4024"/>
                  </a:lnTo>
                  <a:lnTo>
                    <a:pt x="17190" y="3388"/>
                  </a:lnTo>
                  <a:lnTo>
                    <a:pt x="18434" y="2329"/>
                  </a:lnTo>
                  <a:lnTo>
                    <a:pt x="20017" y="4447"/>
                  </a:lnTo>
                  <a:lnTo>
                    <a:pt x="21600" y="6776"/>
                  </a:lnTo>
                  <a:lnTo>
                    <a:pt x="20921" y="13765"/>
                  </a:lnTo>
                  <a:lnTo>
                    <a:pt x="19564" y="14188"/>
                  </a:lnTo>
                  <a:lnTo>
                    <a:pt x="17076" y="13553"/>
                  </a:lnTo>
                  <a:lnTo>
                    <a:pt x="15041" y="13553"/>
                  </a:lnTo>
                  <a:lnTo>
                    <a:pt x="13458" y="15671"/>
                  </a:lnTo>
                  <a:lnTo>
                    <a:pt x="11987" y="16941"/>
                  </a:lnTo>
                  <a:lnTo>
                    <a:pt x="8821" y="18000"/>
                  </a:lnTo>
                  <a:lnTo>
                    <a:pt x="7690" y="21388"/>
                  </a:lnTo>
                  <a:lnTo>
                    <a:pt x="2827" y="21600"/>
                  </a:lnTo>
                  <a:lnTo>
                    <a:pt x="2149" y="19482"/>
                  </a:lnTo>
                  <a:cubicBezTo>
                    <a:pt x="2149" y="19482"/>
                    <a:pt x="1018" y="19271"/>
                    <a:pt x="1018" y="192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6" name="Shape"/>
            <p:cNvSpPr/>
            <p:nvPr/>
          </p:nvSpPr>
          <p:spPr>
            <a:xfrm>
              <a:off x="10669401" y="5166582"/>
              <a:ext cx="352756" cy="329309"/>
            </a:xfrm>
            <a:custGeom>
              <a:avLst/>
              <a:gdLst/>
              <a:ahLst/>
              <a:cxnLst>
                <a:cxn ang="0">
                  <a:pos x="wd2" y="hd2"/>
                </a:cxn>
                <a:cxn ang="5400000">
                  <a:pos x="wd2" y="hd2"/>
                </a:cxn>
                <a:cxn ang="10800000">
                  <a:pos x="wd2" y="hd2"/>
                </a:cxn>
                <a:cxn ang="16200000">
                  <a:pos x="wd2" y="hd2"/>
                </a:cxn>
              </a:cxnLst>
              <a:rect l="0" t="0" r="r" b="b"/>
              <a:pathLst>
                <a:path w="21600" h="21600" extrusionOk="0">
                  <a:moveTo>
                    <a:pt x="820" y="20795"/>
                  </a:moveTo>
                  <a:lnTo>
                    <a:pt x="615" y="19770"/>
                  </a:lnTo>
                  <a:lnTo>
                    <a:pt x="889" y="18013"/>
                  </a:lnTo>
                  <a:lnTo>
                    <a:pt x="0" y="17500"/>
                  </a:lnTo>
                  <a:lnTo>
                    <a:pt x="342" y="16329"/>
                  </a:lnTo>
                  <a:lnTo>
                    <a:pt x="1162" y="15304"/>
                  </a:lnTo>
                  <a:lnTo>
                    <a:pt x="1230" y="13400"/>
                  </a:lnTo>
                  <a:lnTo>
                    <a:pt x="547" y="10983"/>
                  </a:lnTo>
                  <a:lnTo>
                    <a:pt x="2324" y="10544"/>
                  </a:lnTo>
                  <a:lnTo>
                    <a:pt x="2666" y="9592"/>
                  </a:lnTo>
                  <a:lnTo>
                    <a:pt x="4375" y="8494"/>
                  </a:lnTo>
                  <a:lnTo>
                    <a:pt x="4990" y="8494"/>
                  </a:lnTo>
                  <a:lnTo>
                    <a:pt x="5537" y="6077"/>
                  </a:lnTo>
                  <a:lnTo>
                    <a:pt x="7724" y="4320"/>
                  </a:lnTo>
                  <a:lnTo>
                    <a:pt x="7519" y="2929"/>
                  </a:lnTo>
                  <a:lnTo>
                    <a:pt x="8271" y="2197"/>
                  </a:lnTo>
                  <a:lnTo>
                    <a:pt x="9228" y="1684"/>
                  </a:lnTo>
                  <a:lnTo>
                    <a:pt x="10595" y="1757"/>
                  </a:lnTo>
                  <a:lnTo>
                    <a:pt x="11210" y="586"/>
                  </a:lnTo>
                  <a:lnTo>
                    <a:pt x="11757" y="0"/>
                  </a:lnTo>
                  <a:lnTo>
                    <a:pt x="12099" y="513"/>
                  </a:lnTo>
                  <a:lnTo>
                    <a:pt x="15038" y="805"/>
                  </a:lnTo>
                  <a:lnTo>
                    <a:pt x="15653" y="1879"/>
                  </a:lnTo>
                  <a:lnTo>
                    <a:pt x="17567" y="1586"/>
                  </a:lnTo>
                  <a:lnTo>
                    <a:pt x="18296" y="5296"/>
                  </a:lnTo>
                  <a:lnTo>
                    <a:pt x="19116" y="8225"/>
                  </a:lnTo>
                  <a:lnTo>
                    <a:pt x="20392" y="9591"/>
                  </a:lnTo>
                  <a:lnTo>
                    <a:pt x="20483" y="10763"/>
                  </a:lnTo>
                  <a:lnTo>
                    <a:pt x="21600" y="12008"/>
                  </a:lnTo>
                  <a:lnTo>
                    <a:pt x="21122" y="13790"/>
                  </a:lnTo>
                  <a:lnTo>
                    <a:pt x="19299" y="13692"/>
                  </a:lnTo>
                  <a:lnTo>
                    <a:pt x="20119" y="17500"/>
                  </a:lnTo>
                  <a:lnTo>
                    <a:pt x="17977" y="18159"/>
                  </a:lnTo>
                  <a:lnTo>
                    <a:pt x="17020" y="20136"/>
                  </a:lnTo>
                  <a:lnTo>
                    <a:pt x="16884" y="21600"/>
                  </a:lnTo>
                  <a:lnTo>
                    <a:pt x="15722" y="20941"/>
                  </a:lnTo>
                  <a:lnTo>
                    <a:pt x="14286" y="20575"/>
                  </a:lnTo>
                  <a:lnTo>
                    <a:pt x="13397" y="20209"/>
                  </a:lnTo>
                  <a:lnTo>
                    <a:pt x="12646" y="20648"/>
                  </a:lnTo>
                  <a:lnTo>
                    <a:pt x="9775" y="20209"/>
                  </a:lnTo>
                  <a:lnTo>
                    <a:pt x="8476" y="19769"/>
                  </a:lnTo>
                  <a:lnTo>
                    <a:pt x="6972" y="19843"/>
                  </a:lnTo>
                  <a:lnTo>
                    <a:pt x="3076" y="19403"/>
                  </a:lnTo>
                  <a:cubicBezTo>
                    <a:pt x="3076" y="19403"/>
                    <a:pt x="820" y="20795"/>
                    <a:pt x="820" y="2079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7" name="Shape"/>
            <p:cNvSpPr/>
            <p:nvPr/>
          </p:nvSpPr>
          <p:spPr>
            <a:xfrm>
              <a:off x="10606887" y="4925459"/>
              <a:ext cx="238142" cy="137307"/>
            </a:xfrm>
            <a:custGeom>
              <a:avLst/>
              <a:gdLst/>
              <a:ahLst/>
              <a:cxnLst>
                <a:cxn ang="0">
                  <a:pos x="wd2" y="hd2"/>
                </a:cxn>
                <a:cxn ang="5400000">
                  <a:pos x="wd2" y="hd2"/>
                </a:cxn>
                <a:cxn ang="10800000">
                  <a:pos x="wd2" y="hd2"/>
                </a:cxn>
                <a:cxn ang="16200000">
                  <a:pos x="wd2" y="hd2"/>
                </a:cxn>
              </a:cxnLst>
              <a:rect l="0" t="0" r="r" b="b"/>
              <a:pathLst>
                <a:path w="21600" h="21600" extrusionOk="0">
                  <a:moveTo>
                    <a:pt x="21567" y="19141"/>
                  </a:moveTo>
                  <a:lnTo>
                    <a:pt x="20453" y="21424"/>
                  </a:lnTo>
                  <a:lnTo>
                    <a:pt x="18529" y="20898"/>
                  </a:lnTo>
                  <a:lnTo>
                    <a:pt x="16707" y="21600"/>
                  </a:lnTo>
                  <a:lnTo>
                    <a:pt x="13062" y="16859"/>
                  </a:lnTo>
                  <a:lnTo>
                    <a:pt x="9821" y="18088"/>
                  </a:lnTo>
                  <a:lnTo>
                    <a:pt x="9113" y="18263"/>
                  </a:lnTo>
                  <a:lnTo>
                    <a:pt x="9113" y="14751"/>
                  </a:lnTo>
                  <a:lnTo>
                    <a:pt x="8303" y="14751"/>
                  </a:lnTo>
                  <a:lnTo>
                    <a:pt x="7796" y="17034"/>
                  </a:lnTo>
                  <a:lnTo>
                    <a:pt x="6581" y="14400"/>
                  </a:lnTo>
                  <a:lnTo>
                    <a:pt x="5670" y="11766"/>
                  </a:lnTo>
                  <a:lnTo>
                    <a:pt x="4556" y="12644"/>
                  </a:lnTo>
                  <a:lnTo>
                    <a:pt x="4253" y="14927"/>
                  </a:lnTo>
                  <a:lnTo>
                    <a:pt x="2633" y="16507"/>
                  </a:lnTo>
                  <a:lnTo>
                    <a:pt x="1620" y="17210"/>
                  </a:lnTo>
                  <a:lnTo>
                    <a:pt x="1114" y="19317"/>
                  </a:lnTo>
                  <a:lnTo>
                    <a:pt x="506" y="17034"/>
                  </a:lnTo>
                  <a:lnTo>
                    <a:pt x="0" y="14576"/>
                  </a:lnTo>
                  <a:lnTo>
                    <a:pt x="608" y="12644"/>
                  </a:lnTo>
                  <a:lnTo>
                    <a:pt x="1924" y="12644"/>
                  </a:lnTo>
                  <a:lnTo>
                    <a:pt x="2228" y="10888"/>
                  </a:lnTo>
                  <a:lnTo>
                    <a:pt x="1620" y="9132"/>
                  </a:lnTo>
                  <a:lnTo>
                    <a:pt x="405" y="8780"/>
                  </a:lnTo>
                  <a:lnTo>
                    <a:pt x="1114" y="7727"/>
                  </a:lnTo>
                  <a:lnTo>
                    <a:pt x="3038" y="6498"/>
                  </a:lnTo>
                  <a:lnTo>
                    <a:pt x="3949" y="8254"/>
                  </a:lnTo>
                  <a:lnTo>
                    <a:pt x="2936" y="10712"/>
                  </a:lnTo>
                  <a:lnTo>
                    <a:pt x="2835" y="11941"/>
                  </a:lnTo>
                  <a:lnTo>
                    <a:pt x="3848" y="11766"/>
                  </a:lnTo>
                  <a:lnTo>
                    <a:pt x="4860" y="11590"/>
                  </a:lnTo>
                  <a:lnTo>
                    <a:pt x="5569" y="10361"/>
                  </a:lnTo>
                  <a:lnTo>
                    <a:pt x="5265" y="8429"/>
                  </a:lnTo>
                  <a:lnTo>
                    <a:pt x="4556" y="7727"/>
                  </a:lnTo>
                  <a:lnTo>
                    <a:pt x="5670" y="5444"/>
                  </a:lnTo>
                  <a:lnTo>
                    <a:pt x="6784" y="3337"/>
                  </a:lnTo>
                  <a:lnTo>
                    <a:pt x="8201" y="2810"/>
                  </a:lnTo>
                  <a:lnTo>
                    <a:pt x="10024" y="176"/>
                  </a:lnTo>
                  <a:lnTo>
                    <a:pt x="10632" y="1054"/>
                  </a:lnTo>
                  <a:lnTo>
                    <a:pt x="12960" y="1229"/>
                  </a:lnTo>
                  <a:lnTo>
                    <a:pt x="14074" y="0"/>
                  </a:lnTo>
                  <a:lnTo>
                    <a:pt x="15593" y="1054"/>
                  </a:lnTo>
                  <a:lnTo>
                    <a:pt x="17719" y="1756"/>
                  </a:lnTo>
                  <a:lnTo>
                    <a:pt x="19542" y="2283"/>
                  </a:lnTo>
                  <a:lnTo>
                    <a:pt x="21330" y="1932"/>
                  </a:lnTo>
                  <a:lnTo>
                    <a:pt x="21600" y="5679"/>
                  </a:lnTo>
                  <a:lnTo>
                    <a:pt x="19306" y="9659"/>
                  </a:lnTo>
                  <a:lnTo>
                    <a:pt x="21162" y="17737"/>
                  </a:lnTo>
                  <a:cubicBezTo>
                    <a:pt x="21162" y="17737"/>
                    <a:pt x="21567" y="19141"/>
                    <a:pt x="21567" y="1914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8" name="Shape"/>
            <p:cNvSpPr/>
            <p:nvPr/>
          </p:nvSpPr>
          <p:spPr>
            <a:xfrm>
              <a:off x="10571165" y="5032624"/>
              <a:ext cx="291359" cy="178611"/>
            </a:xfrm>
            <a:custGeom>
              <a:avLst/>
              <a:gdLst/>
              <a:ahLst/>
              <a:cxnLst>
                <a:cxn ang="0">
                  <a:pos x="wd2" y="hd2"/>
                </a:cxn>
                <a:cxn ang="5400000">
                  <a:pos x="wd2" y="hd2"/>
                </a:cxn>
                <a:cxn ang="10800000">
                  <a:pos x="wd2" y="hd2"/>
                </a:cxn>
                <a:cxn ang="16200000">
                  <a:pos x="wd2" y="hd2"/>
                </a:cxn>
              </a:cxnLst>
              <a:rect l="0" t="0" r="r" b="b"/>
              <a:pathLst>
                <a:path w="21600" h="21600" extrusionOk="0">
                  <a:moveTo>
                    <a:pt x="8855" y="10935"/>
                  </a:moveTo>
                  <a:lnTo>
                    <a:pt x="6703" y="11205"/>
                  </a:lnTo>
                  <a:lnTo>
                    <a:pt x="5959" y="8370"/>
                  </a:lnTo>
                  <a:lnTo>
                    <a:pt x="4800" y="6075"/>
                  </a:lnTo>
                  <a:lnTo>
                    <a:pt x="4138" y="4455"/>
                  </a:lnTo>
                  <a:lnTo>
                    <a:pt x="1572" y="6480"/>
                  </a:lnTo>
                  <a:lnTo>
                    <a:pt x="993" y="9180"/>
                  </a:lnTo>
                  <a:lnTo>
                    <a:pt x="745" y="11880"/>
                  </a:lnTo>
                  <a:lnTo>
                    <a:pt x="0" y="14310"/>
                  </a:lnTo>
                  <a:lnTo>
                    <a:pt x="0" y="17820"/>
                  </a:lnTo>
                  <a:lnTo>
                    <a:pt x="2648" y="15120"/>
                  </a:lnTo>
                  <a:lnTo>
                    <a:pt x="9186" y="14715"/>
                  </a:lnTo>
                  <a:lnTo>
                    <a:pt x="10428" y="15120"/>
                  </a:lnTo>
                  <a:lnTo>
                    <a:pt x="11421" y="14580"/>
                  </a:lnTo>
                  <a:lnTo>
                    <a:pt x="12497" y="16470"/>
                  </a:lnTo>
                  <a:lnTo>
                    <a:pt x="14483" y="17550"/>
                  </a:lnTo>
                  <a:lnTo>
                    <a:pt x="16469" y="21600"/>
                  </a:lnTo>
                  <a:lnTo>
                    <a:pt x="17379" y="20250"/>
                  </a:lnTo>
                  <a:lnTo>
                    <a:pt x="18538" y="19305"/>
                  </a:lnTo>
                  <a:lnTo>
                    <a:pt x="20193" y="19440"/>
                  </a:lnTo>
                  <a:lnTo>
                    <a:pt x="20938" y="17280"/>
                  </a:lnTo>
                  <a:lnTo>
                    <a:pt x="21600" y="16200"/>
                  </a:lnTo>
                  <a:lnTo>
                    <a:pt x="21241" y="14985"/>
                  </a:lnTo>
                  <a:lnTo>
                    <a:pt x="21269" y="10395"/>
                  </a:lnTo>
                  <a:lnTo>
                    <a:pt x="21241" y="5985"/>
                  </a:lnTo>
                  <a:lnTo>
                    <a:pt x="20690" y="2565"/>
                  </a:lnTo>
                  <a:lnTo>
                    <a:pt x="20110" y="1755"/>
                  </a:lnTo>
                  <a:lnTo>
                    <a:pt x="19531" y="3510"/>
                  </a:lnTo>
                  <a:lnTo>
                    <a:pt x="17628" y="3105"/>
                  </a:lnTo>
                  <a:lnTo>
                    <a:pt x="16138" y="3645"/>
                  </a:lnTo>
                  <a:lnTo>
                    <a:pt x="13159" y="0"/>
                  </a:lnTo>
                  <a:lnTo>
                    <a:pt x="9931" y="1080"/>
                  </a:lnTo>
                  <a:lnTo>
                    <a:pt x="9683" y="7560"/>
                  </a:lnTo>
                  <a:lnTo>
                    <a:pt x="9434" y="10395"/>
                  </a:lnTo>
                  <a:cubicBezTo>
                    <a:pt x="9434" y="10395"/>
                    <a:pt x="8855" y="10935"/>
                    <a:pt x="8855" y="1093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49" name="Shape"/>
            <p:cNvSpPr/>
            <p:nvPr/>
          </p:nvSpPr>
          <p:spPr>
            <a:xfrm>
              <a:off x="10571165" y="5148721"/>
              <a:ext cx="227729" cy="180848"/>
            </a:xfrm>
            <a:custGeom>
              <a:avLst/>
              <a:gdLst/>
              <a:ahLst/>
              <a:cxnLst>
                <a:cxn ang="0">
                  <a:pos x="wd2" y="hd2"/>
                </a:cxn>
                <a:cxn ang="5400000">
                  <a:pos x="wd2" y="hd2"/>
                </a:cxn>
                <a:cxn ang="10800000">
                  <a:pos x="wd2" y="hd2"/>
                </a:cxn>
                <a:cxn ang="16200000">
                  <a:pos x="wd2" y="hd2"/>
                </a:cxn>
              </a:cxnLst>
              <a:rect l="0" t="0" r="r" b="b"/>
              <a:pathLst>
                <a:path w="21600" h="21600" extrusionOk="0">
                  <a:moveTo>
                    <a:pt x="0" y="4533"/>
                  </a:moveTo>
                  <a:lnTo>
                    <a:pt x="529" y="6667"/>
                  </a:lnTo>
                  <a:lnTo>
                    <a:pt x="847" y="8933"/>
                  </a:lnTo>
                  <a:lnTo>
                    <a:pt x="1800" y="9466"/>
                  </a:lnTo>
                  <a:lnTo>
                    <a:pt x="3071" y="10533"/>
                  </a:lnTo>
                  <a:lnTo>
                    <a:pt x="5294" y="11600"/>
                  </a:lnTo>
                  <a:lnTo>
                    <a:pt x="7624" y="12133"/>
                  </a:lnTo>
                  <a:lnTo>
                    <a:pt x="7941" y="14666"/>
                  </a:lnTo>
                  <a:lnTo>
                    <a:pt x="7835" y="16400"/>
                  </a:lnTo>
                  <a:lnTo>
                    <a:pt x="9424" y="17866"/>
                  </a:lnTo>
                  <a:lnTo>
                    <a:pt x="10165" y="19733"/>
                  </a:lnTo>
                  <a:lnTo>
                    <a:pt x="10482" y="21600"/>
                  </a:lnTo>
                  <a:lnTo>
                    <a:pt x="13235" y="20799"/>
                  </a:lnTo>
                  <a:lnTo>
                    <a:pt x="13765" y="19066"/>
                  </a:lnTo>
                  <a:lnTo>
                    <a:pt x="16412" y="17066"/>
                  </a:lnTo>
                  <a:lnTo>
                    <a:pt x="17365" y="17066"/>
                  </a:lnTo>
                  <a:lnTo>
                    <a:pt x="18212" y="12666"/>
                  </a:lnTo>
                  <a:lnTo>
                    <a:pt x="21600" y="9466"/>
                  </a:lnTo>
                  <a:lnTo>
                    <a:pt x="21282" y="6933"/>
                  </a:lnTo>
                  <a:lnTo>
                    <a:pt x="18741" y="2933"/>
                  </a:lnTo>
                  <a:lnTo>
                    <a:pt x="16200" y="1867"/>
                  </a:lnTo>
                  <a:lnTo>
                    <a:pt x="14824" y="0"/>
                  </a:lnTo>
                  <a:lnTo>
                    <a:pt x="13553" y="533"/>
                  </a:lnTo>
                  <a:lnTo>
                    <a:pt x="11965" y="133"/>
                  </a:lnTo>
                  <a:lnTo>
                    <a:pt x="4024" y="667"/>
                  </a:lnTo>
                  <a:lnTo>
                    <a:pt x="212" y="3200"/>
                  </a:lnTo>
                  <a:cubicBezTo>
                    <a:pt x="212" y="3200"/>
                    <a:pt x="0" y="4533"/>
                    <a:pt x="0" y="453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0" name="Shape"/>
            <p:cNvSpPr/>
            <p:nvPr/>
          </p:nvSpPr>
          <p:spPr>
            <a:xfrm>
              <a:off x="10303250" y="5273748"/>
              <a:ext cx="394059" cy="341597"/>
            </a:xfrm>
            <a:custGeom>
              <a:avLst/>
              <a:gdLst/>
              <a:ahLst/>
              <a:cxnLst>
                <a:cxn ang="0">
                  <a:pos x="wd2" y="hd2"/>
                </a:cxn>
                <a:cxn ang="5400000">
                  <a:pos x="wd2" y="hd2"/>
                </a:cxn>
                <a:cxn ang="10800000">
                  <a:pos x="wd2" y="hd2"/>
                </a:cxn>
                <a:cxn ang="16200000">
                  <a:pos x="wd2" y="hd2"/>
                </a:cxn>
              </a:cxnLst>
              <a:rect l="0" t="0" r="r" b="b"/>
              <a:pathLst>
                <a:path w="21600" h="21600" extrusionOk="0">
                  <a:moveTo>
                    <a:pt x="9607" y="18565"/>
                  </a:moveTo>
                  <a:lnTo>
                    <a:pt x="8077" y="18212"/>
                  </a:lnTo>
                  <a:lnTo>
                    <a:pt x="8505" y="17224"/>
                  </a:lnTo>
                  <a:lnTo>
                    <a:pt x="8138" y="16729"/>
                  </a:lnTo>
                  <a:lnTo>
                    <a:pt x="7465" y="17153"/>
                  </a:lnTo>
                  <a:lnTo>
                    <a:pt x="6241" y="16941"/>
                  </a:lnTo>
                  <a:lnTo>
                    <a:pt x="5997" y="17718"/>
                  </a:lnTo>
                  <a:lnTo>
                    <a:pt x="5201" y="16871"/>
                  </a:lnTo>
                  <a:lnTo>
                    <a:pt x="5324" y="16235"/>
                  </a:lnTo>
                  <a:lnTo>
                    <a:pt x="3794" y="16165"/>
                  </a:lnTo>
                  <a:lnTo>
                    <a:pt x="2815" y="15953"/>
                  </a:lnTo>
                  <a:lnTo>
                    <a:pt x="2448" y="15247"/>
                  </a:lnTo>
                  <a:lnTo>
                    <a:pt x="2019" y="14824"/>
                  </a:lnTo>
                  <a:lnTo>
                    <a:pt x="2080" y="13200"/>
                  </a:lnTo>
                  <a:lnTo>
                    <a:pt x="1591" y="11930"/>
                  </a:lnTo>
                  <a:lnTo>
                    <a:pt x="1346" y="9177"/>
                  </a:lnTo>
                  <a:lnTo>
                    <a:pt x="1224" y="8471"/>
                  </a:lnTo>
                  <a:lnTo>
                    <a:pt x="612" y="7483"/>
                  </a:lnTo>
                  <a:lnTo>
                    <a:pt x="673" y="6565"/>
                  </a:lnTo>
                  <a:lnTo>
                    <a:pt x="734" y="5859"/>
                  </a:lnTo>
                  <a:lnTo>
                    <a:pt x="0" y="4377"/>
                  </a:lnTo>
                  <a:lnTo>
                    <a:pt x="0" y="3953"/>
                  </a:lnTo>
                  <a:lnTo>
                    <a:pt x="367" y="3388"/>
                  </a:lnTo>
                  <a:lnTo>
                    <a:pt x="1101" y="3741"/>
                  </a:lnTo>
                  <a:lnTo>
                    <a:pt x="673" y="4377"/>
                  </a:lnTo>
                  <a:lnTo>
                    <a:pt x="918" y="4941"/>
                  </a:lnTo>
                  <a:lnTo>
                    <a:pt x="979" y="4377"/>
                  </a:lnTo>
                  <a:lnTo>
                    <a:pt x="1346" y="3176"/>
                  </a:lnTo>
                  <a:lnTo>
                    <a:pt x="2570" y="2612"/>
                  </a:lnTo>
                  <a:lnTo>
                    <a:pt x="4100" y="2118"/>
                  </a:lnTo>
                  <a:lnTo>
                    <a:pt x="5018" y="1129"/>
                  </a:lnTo>
                  <a:lnTo>
                    <a:pt x="6303" y="424"/>
                  </a:lnTo>
                  <a:lnTo>
                    <a:pt x="8199" y="141"/>
                  </a:lnTo>
                  <a:lnTo>
                    <a:pt x="9301" y="0"/>
                  </a:lnTo>
                  <a:lnTo>
                    <a:pt x="10035" y="776"/>
                  </a:lnTo>
                  <a:lnTo>
                    <a:pt x="9301" y="776"/>
                  </a:lnTo>
                  <a:lnTo>
                    <a:pt x="9729" y="1482"/>
                  </a:lnTo>
                  <a:lnTo>
                    <a:pt x="10769" y="2047"/>
                  </a:lnTo>
                  <a:lnTo>
                    <a:pt x="11198" y="2118"/>
                  </a:lnTo>
                  <a:lnTo>
                    <a:pt x="12483" y="988"/>
                  </a:lnTo>
                  <a:lnTo>
                    <a:pt x="13768" y="988"/>
                  </a:lnTo>
                  <a:lnTo>
                    <a:pt x="14992" y="918"/>
                  </a:lnTo>
                  <a:lnTo>
                    <a:pt x="16766" y="1624"/>
                  </a:lnTo>
                  <a:lnTo>
                    <a:pt x="18602" y="1694"/>
                  </a:lnTo>
                  <a:lnTo>
                    <a:pt x="19091" y="1200"/>
                  </a:lnTo>
                  <a:lnTo>
                    <a:pt x="19948" y="1765"/>
                  </a:lnTo>
                  <a:lnTo>
                    <a:pt x="20376" y="2753"/>
                  </a:lnTo>
                  <a:lnTo>
                    <a:pt x="20560" y="3741"/>
                  </a:lnTo>
                  <a:lnTo>
                    <a:pt x="21172" y="6071"/>
                  </a:lnTo>
                  <a:lnTo>
                    <a:pt x="21110" y="7906"/>
                  </a:lnTo>
                  <a:lnTo>
                    <a:pt x="20376" y="8894"/>
                  </a:lnTo>
                  <a:lnTo>
                    <a:pt x="20070" y="10024"/>
                  </a:lnTo>
                  <a:lnTo>
                    <a:pt x="20805" y="10730"/>
                  </a:lnTo>
                  <a:lnTo>
                    <a:pt x="20621" y="12000"/>
                  </a:lnTo>
                  <a:lnTo>
                    <a:pt x="20805" y="13200"/>
                  </a:lnTo>
                  <a:lnTo>
                    <a:pt x="20499" y="13553"/>
                  </a:lnTo>
                  <a:lnTo>
                    <a:pt x="21416" y="16024"/>
                  </a:lnTo>
                  <a:lnTo>
                    <a:pt x="21600" y="17082"/>
                  </a:lnTo>
                  <a:lnTo>
                    <a:pt x="21294" y="17929"/>
                  </a:lnTo>
                  <a:lnTo>
                    <a:pt x="20070" y="18918"/>
                  </a:lnTo>
                  <a:lnTo>
                    <a:pt x="19030" y="20329"/>
                  </a:lnTo>
                  <a:lnTo>
                    <a:pt x="18785" y="21247"/>
                  </a:lnTo>
                  <a:lnTo>
                    <a:pt x="17623" y="21600"/>
                  </a:lnTo>
                  <a:lnTo>
                    <a:pt x="16338" y="20400"/>
                  </a:lnTo>
                  <a:lnTo>
                    <a:pt x="15787" y="20400"/>
                  </a:lnTo>
                  <a:lnTo>
                    <a:pt x="14930" y="20824"/>
                  </a:lnTo>
                  <a:lnTo>
                    <a:pt x="14012" y="20753"/>
                  </a:lnTo>
                  <a:lnTo>
                    <a:pt x="12727" y="21035"/>
                  </a:lnTo>
                  <a:lnTo>
                    <a:pt x="11871" y="20259"/>
                  </a:lnTo>
                  <a:lnTo>
                    <a:pt x="10831" y="20753"/>
                  </a:lnTo>
                  <a:lnTo>
                    <a:pt x="9974" y="19553"/>
                  </a:lnTo>
                  <a:cubicBezTo>
                    <a:pt x="9974" y="19553"/>
                    <a:pt x="9607" y="18565"/>
                    <a:pt x="9607" y="1856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1" name="Shape"/>
            <p:cNvSpPr/>
            <p:nvPr/>
          </p:nvSpPr>
          <p:spPr>
            <a:xfrm>
              <a:off x="10240737" y="5505941"/>
              <a:ext cx="248939" cy="147354"/>
            </a:xfrm>
            <a:custGeom>
              <a:avLst/>
              <a:gdLst/>
              <a:ahLst/>
              <a:cxnLst>
                <a:cxn ang="0">
                  <a:pos x="wd2" y="hd2"/>
                </a:cxn>
                <a:cxn ang="5400000">
                  <a:pos x="wd2" y="hd2"/>
                </a:cxn>
                <a:cxn ang="10800000">
                  <a:pos x="wd2" y="hd2"/>
                </a:cxn>
                <a:cxn ang="16200000">
                  <a:pos x="wd2" y="hd2"/>
                </a:cxn>
              </a:cxnLst>
              <a:rect l="0" t="0" r="r" b="b"/>
              <a:pathLst>
                <a:path w="21600" h="21600" extrusionOk="0">
                  <a:moveTo>
                    <a:pt x="14142" y="19800"/>
                  </a:moveTo>
                  <a:lnTo>
                    <a:pt x="13270" y="19636"/>
                  </a:lnTo>
                  <a:lnTo>
                    <a:pt x="12108" y="18491"/>
                  </a:lnTo>
                  <a:lnTo>
                    <a:pt x="9396" y="17836"/>
                  </a:lnTo>
                  <a:lnTo>
                    <a:pt x="9202" y="20127"/>
                  </a:lnTo>
                  <a:lnTo>
                    <a:pt x="7555" y="21600"/>
                  </a:lnTo>
                  <a:lnTo>
                    <a:pt x="5424" y="20291"/>
                  </a:lnTo>
                  <a:lnTo>
                    <a:pt x="1550" y="14073"/>
                  </a:lnTo>
                  <a:lnTo>
                    <a:pt x="775" y="11782"/>
                  </a:lnTo>
                  <a:lnTo>
                    <a:pt x="872" y="9491"/>
                  </a:lnTo>
                  <a:lnTo>
                    <a:pt x="0" y="6382"/>
                  </a:lnTo>
                  <a:lnTo>
                    <a:pt x="2034" y="6055"/>
                  </a:lnTo>
                  <a:lnTo>
                    <a:pt x="4068" y="4091"/>
                  </a:lnTo>
                  <a:lnTo>
                    <a:pt x="5715" y="2455"/>
                  </a:lnTo>
                  <a:lnTo>
                    <a:pt x="6683" y="2291"/>
                  </a:lnTo>
                  <a:lnTo>
                    <a:pt x="6974" y="0"/>
                  </a:lnTo>
                  <a:lnTo>
                    <a:pt x="7652" y="164"/>
                  </a:lnTo>
                  <a:lnTo>
                    <a:pt x="8717" y="2291"/>
                  </a:lnTo>
                  <a:lnTo>
                    <a:pt x="9008" y="655"/>
                  </a:lnTo>
                  <a:lnTo>
                    <a:pt x="9880" y="2455"/>
                  </a:lnTo>
                  <a:lnTo>
                    <a:pt x="10267" y="3273"/>
                  </a:lnTo>
                  <a:lnTo>
                    <a:pt x="14239" y="3927"/>
                  </a:lnTo>
                  <a:lnTo>
                    <a:pt x="14045" y="5400"/>
                  </a:lnTo>
                  <a:lnTo>
                    <a:pt x="15304" y="7364"/>
                  </a:lnTo>
                  <a:lnTo>
                    <a:pt x="15691" y="5564"/>
                  </a:lnTo>
                  <a:lnTo>
                    <a:pt x="17629" y="6055"/>
                  </a:lnTo>
                  <a:lnTo>
                    <a:pt x="18694" y="5073"/>
                  </a:lnTo>
                  <a:lnTo>
                    <a:pt x="19275" y="6218"/>
                  </a:lnTo>
                  <a:lnTo>
                    <a:pt x="18888" y="8673"/>
                  </a:lnTo>
                  <a:lnTo>
                    <a:pt x="21019" y="9327"/>
                  </a:lnTo>
                  <a:lnTo>
                    <a:pt x="21600" y="11618"/>
                  </a:lnTo>
                  <a:lnTo>
                    <a:pt x="21503" y="13582"/>
                  </a:lnTo>
                  <a:lnTo>
                    <a:pt x="20825" y="15218"/>
                  </a:lnTo>
                  <a:lnTo>
                    <a:pt x="18597" y="17673"/>
                  </a:lnTo>
                  <a:lnTo>
                    <a:pt x="16273" y="18164"/>
                  </a:lnTo>
                  <a:lnTo>
                    <a:pt x="15498" y="19473"/>
                  </a:lnTo>
                  <a:cubicBezTo>
                    <a:pt x="15498" y="19473"/>
                    <a:pt x="14142" y="19800"/>
                    <a:pt x="14142" y="19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2" name="Shape"/>
            <p:cNvSpPr/>
            <p:nvPr/>
          </p:nvSpPr>
          <p:spPr>
            <a:xfrm>
              <a:off x="10133571" y="5622038"/>
              <a:ext cx="289126" cy="149587"/>
            </a:xfrm>
            <a:custGeom>
              <a:avLst/>
              <a:gdLst/>
              <a:ahLst/>
              <a:cxnLst>
                <a:cxn ang="0">
                  <a:pos x="wd2" y="hd2"/>
                </a:cxn>
                <a:cxn ang="5400000">
                  <a:pos x="wd2" y="hd2"/>
                </a:cxn>
                <a:cxn ang="10800000">
                  <a:pos x="wd2" y="hd2"/>
                </a:cxn>
                <a:cxn ang="16200000">
                  <a:pos x="wd2" y="hd2"/>
                </a:cxn>
              </a:cxnLst>
              <a:rect l="0" t="0" r="r" b="b"/>
              <a:pathLst>
                <a:path w="21600" h="21600" extrusionOk="0">
                  <a:moveTo>
                    <a:pt x="11425" y="4030"/>
                  </a:moveTo>
                  <a:lnTo>
                    <a:pt x="9424" y="7576"/>
                  </a:lnTo>
                  <a:lnTo>
                    <a:pt x="9758" y="10316"/>
                  </a:lnTo>
                  <a:lnTo>
                    <a:pt x="9341" y="11606"/>
                  </a:lnTo>
                  <a:lnTo>
                    <a:pt x="7339" y="11284"/>
                  </a:lnTo>
                  <a:lnTo>
                    <a:pt x="5588" y="12734"/>
                  </a:lnTo>
                  <a:lnTo>
                    <a:pt x="4754" y="12412"/>
                  </a:lnTo>
                  <a:lnTo>
                    <a:pt x="4253" y="13701"/>
                  </a:lnTo>
                  <a:lnTo>
                    <a:pt x="3002" y="12734"/>
                  </a:lnTo>
                  <a:lnTo>
                    <a:pt x="1668" y="13057"/>
                  </a:lnTo>
                  <a:lnTo>
                    <a:pt x="917" y="13379"/>
                  </a:lnTo>
                  <a:lnTo>
                    <a:pt x="0" y="13379"/>
                  </a:lnTo>
                  <a:lnTo>
                    <a:pt x="0" y="15475"/>
                  </a:lnTo>
                  <a:lnTo>
                    <a:pt x="500" y="16281"/>
                  </a:lnTo>
                  <a:lnTo>
                    <a:pt x="1251" y="16925"/>
                  </a:lnTo>
                  <a:lnTo>
                    <a:pt x="1835" y="16764"/>
                  </a:lnTo>
                  <a:lnTo>
                    <a:pt x="2752" y="17570"/>
                  </a:lnTo>
                  <a:lnTo>
                    <a:pt x="2669" y="18537"/>
                  </a:lnTo>
                  <a:lnTo>
                    <a:pt x="3836" y="18537"/>
                  </a:lnTo>
                  <a:lnTo>
                    <a:pt x="5171" y="17731"/>
                  </a:lnTo>
                  <a:lnTo>
                    <a:pt x="6255" y="17087"/>
                  </a:lnTo>
                  <a:lnTo>
                    <a:pt x="7005" y="15958"/>
                  </a:lnTo>
                  <a:lnTo>
                    <a:pt x="7839" y="16119"/>
                  </a:lnTo>
                  <a:lnTo>
                    <a:pt x="8423" y="17409"/>
                  </a:lnTo>
                  <a:lnTo>
                    <a:pt x="8423" y="19021"/>
                  </a:lnTo>
                  <a:lnTo>
                    <a:pt x="9591" y="19182"/>
                  </a:lnTo>
                  <a:lnTo>
                    <a:pt x="10925" y="19827"/>
                  </a:lnTo>
                  <a:lnTo>
                    <a:pt x="11676" y="20633"/>
                  </a:lnTo>
                  <a:lnTo>
                    <a:pt x="14178" y="21600"/>
                  </a:lnTo>
                  <a:lnTo>
                    <a:pt x="16346" y="19666"/>
                  </a:lnTo>
                  <a:lnTo>
                    <a:pt x="17180" y="18537"/>
                  </a:lnTo>
                  <a:lnTo>
                    <a:pt x="18514" y="18054"/>
                  </a:lnTo>
                  <a:lnTo>
                    <a:pt x="19432" y="15797"/>
                  </a:lnTo>
                  <a:lnTo>
                    <a:pt x="20099" y="11928"/>
                  </a:lnTo>
                  <a:lnTo>
                    <a:pt x="21266" y="11445"/>
                  </a:lnTo>
                  <a:lnTo>
                    <a:pt x="21600" y="8543"/>
                  </a:lnTo>
                  <a:lnTo>
                    <a:pt x="20933" y="7415"/>
                  </a:lnTo>
                  <a:lnTo>
                    <a:pt x="21183" y="5158"/>
                  </a:lnTo>
                  <a:lnTo>
                    <a:pt x="20849" y="1612"/>
                  </a:lnTo>
                  <a:lnTo>
                    <a:pt x="19682" y="1934"/>
                  </a:lnTo>
                  <a:lnTo>
                    <a:pt x="18931" y="1773"/>
                  </a:lnTo>
                  <a:lnTo>
                    <a:pt x="17931" y="645"/>
                  </a:lnTo>
                  <a:lnTo>
                    <a:pt x="15595" y="0"/>
                  </a:lnTo>
                  <a:lnTo>
                    <a:pt x="15429" y="2257"/>
                  </a:lnTo>
                  <a:lnTo>
                    <a:pt x="14344" y="3707"/>
                  </a:lnTo>
                  <a:lnTo>
                    <a:pt x="12843" y="2901"/>
                  </a:lnTo>
                  <a:cubicBezTo>
                    <a:pt x="12843" y="2901"/>
                    <a:pt x="11425" y="4030"/>
                    <a:pt x="11425" y="403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3" name="Shape"/>
            <p:cNvSpPr/>
            <p:nvPr/>
          </p:nvSpPr>
          <p:spPr>
            <a:xfrm>
              <a:off x="10026405" y="5738134"/>
              <a:ext cx="445409" cy="553692"/>
            </a:xfrm>
            <a:custGeom>
              <a:avLst/>
              <a:gdLst/>
              <a:ahLst/>
              <a:cxnLst>
                <a:cxn ang="0">
                  <a:pos x="wd2" y="hd2"/>
                </a:cxn>
                <a:cxn ang="5400000">
                  <a:pos x="wd2" y="hd2"/>
                </a:cxn>
                <a:cxn ang="10800000">
                  <a:pos x="wd2" y="hd2"/>
                </a:cxn>
                <a:cxn ang="16200000">
                  <a:pos x="wd2" y="hd2"/>
                </a:cxn>
              </a:cxnLst>
              <a:rect l="0" t="0" r="r" b="b"/>
              <a:pathLst>
                <a:path w="21600" h="21600" extrusionOk="0">
                  <a:moveTo>
                    <a:pt x="16132" y="15068"/>
                  </a:moveTo>
                  <a:lnTo>
                    <a:pt x="15591" y="15155"/>
                  </a:lnTo>
                  <a:lnTo>
                    <a:pt x="14887" y="14850"/>
                  </a:lnTo>
                  <a:lnTo>
                    <a:pt x="14671" y="14240"/>
                  </a:lnTo>
                  <a:lnTo>
                    <a:pt x="14292" y="13848"/>
                  </a:lnTo>
                  <a:lnTo>
                    <a:pt x="13642" y="14066"/>
                  </a:lnTo>
                  <a:lnTo>
                    <a:pt x="13209" y="13544"/>
                  </a:lnTo>
                  <a:lnTo>
                    <a:pt x="13155" y="13065"/>
                  </a:lnTo>
                  <a:lnTo>
                    <a:pt x="12505" y="12716"/>
                  </a:lnTo>
                  <a:lnTo>
                    <a:pt x="11314" y="12673"/>
                  </a:lnTo>
                  <a:lnTo>
                    <a:pt x="10340" y="12237"/>
                  </a:lnTo>
                  <a:lnTo>
                    <a:pt x="9474" y="11453"/>
                  </a:lnTo>
                  <a:lnTo>
                    <a:pt x="8824" y="11018"/>
                  </a:lnTo>
                  <a:lnTo>
                    <a:pt x="8120" y="10582"/>
                  </a:lnTo>
                  <a:lnTo>
                    <a:pt x="7525" y="10016"/>
                  </a:lnTo>
                  <a:lnTo>
                    <a:pt x="6496" y="9319"/>
                  </a:lnTo>
                  <a:lnTo>
                    <a:pt x="6496" y="8100"/>
                  </a:lnTo>
                  <a:lnTo>
                    <a:pt x="6171" y="7577"/>
                  </a:lnTo>
                  <a:lnTo>
                    <a:pt x="5792" y="7098"/>
                  </a:lnTo>
                  <a:lnTo>
                    <a:pt x="5359" y="6706"/>
                  </a:lnTo>
                  <a:lnTo>
                    <a:pt x="4980" y="6794"/>
                  </a:lnTo>
                  <a:lnTo>
                    <a:pt x="4385" y="6402"/>
                  </a:lnTo>
                  <a:lnTo>
                    <a:pt x="3627" y="6315"/>
                  </a:lnTo>
                  <a:lnTo>
                    <a:pt x="2869" y="6489"/>
                  </a:lnTo>
                  <a:lnTo>
                    <a:pt x="2490" y="7098"/>
                  </a:lnTo>
                  <a:lnTo>
                    <a:pt x="1895" y="6881"/>
                  </a:lnTo>
                  <a:lnTo>
                    <a:pt x="1841" y="6402"/>
                  </a:lnTo>
                  <a:lnTo>
                    <a:pt x="1083" y="6358"/>
                  </a:lnTo>
                  <a:lnTo>
                    <a:pt x="487" y="6097"/>
                  </a:lnTo>
                  <a:lnTo>
                    <a:pt x="325" y="4921"/>
                  </a:lnTo>
                  <a:lnTo>
                    <a:pt x="0" y="4529"/>
                  </a:lnTo>
                  <a:lnTo>
                    <a:pt x="650" y="3789"/>
                  </a:lnTo>
                  <a:lnTo>
                    <a:pt x="541" y="2569"/>
                  </a:lnTo>
                  <a:lnTo>
                    <a:pt x="2003" y="2134"/>
                  </a:lnTo>
                  <a:lnTo>
                    <a:pt x="2382" y="2134"/>
                  </a:lnTo>
                  <a:lnTo>
                    <a:pt x="2923" y="1481"/>
                  </a:lnTo>
                  <a:lnTo>
                    <a:pt x="3519" y="2090"/>
                  </a:lnTo>
                  <a:lnTo>
                    <a:pt x="4006" y="2613"/>
                  </a:lnTo>
                  <a:lnTo>
                    <a:pt x="4385" y="2221"/>
                  </a:lnTo>
                  <a:lnTo>
                    <a:pt x="4223" y="1655"/>
                  </a:lnTo>
                  <a:lnTo>
                    <a:pt x="5576" y="1655"/>
                  </a:lnTo>
                  <a:lnTo>
                    <a:pt x="6117" y="1611"/>
                  </a:lnTo>
                  <a:lnTo>
                    <a:pt x="7038" y="915"/>
                  </a:lnTo>
                  <a:lnTo>
                    <a:pt x="7200" y="610"/>
                  </a:lnTo>
                  <a:lnTo>
                    <a:pt x="8066" y="610"/>
                  </a:lnTo>
                  <a:lnTo>
                    <a:pt x="9095" y="305"/>
                  </a:lnTo>
                  <a:lnTo>
                    <a:pt x="9582" y="0"/>
                  </a:lnTo>
                  <a:lnTo>
                    <a:pt x="10286" y="0"/>
                  </a:lnTo>
                  <a:lnTo>
                    <a:pt x="10665" y="348"/>
                  </a:lnTo>
                  <a:lnTo>
                    <a:pt x="10665" y="784"/>
                  </a:lnTo>
                  <a:lnTo>
                    <a:pt x="11423" y="827"/>
                  </a:lnTo>
                  <a:lnTo>
                    <a:pt x="12289" y="1002"/>
                  </a:lnTo>
                  <a:lnTo>
                    <a:pt x="12776" y="1219"/>
                  </a:lnTo>
                  <a:lnTo>
                    <a:pt x="12235" y="2090"/>
                  </a:lnTo>
                  <a:lnTo>
                    <a:pt x="12722" y="2961"/>
                  </a:lnTo>
                  <a:lnTo>
                    <a:pt x="12830" y="3440"/>
                  </a:lnTo>
                  <a:lnTo>
                    <a:pt x="12235" y="3440"/>
                  </a:lnTo>
                  <a:lnTo>
                    <a:pt x="11206" y="3484"/>
                  </a:lnTo>
                  <a:lnTo>
                    <a:pt x="10773" y="3745"/>
                  </a:lnTo>
                  <a:lnTo>
                    <a:pt x="10502" y="3919"/>
                  </a:lnTo>
                  <a:lnTo>
                    <a:pt x="9744" y="3919"/>
                  </a:lnTo>
                  <a:lnTo>
                    <a:pt x="10015" y="4311"/>
                  </a:lnTo>
                  <a:lnTo>
                    <a:pt x="10069" y="4790"/>
                  </a:lnTo>
                  <a:lnTo>
                    <a:pt x="9798" y="5356"/>
                  </a:lnTo>
                  <a:lnTo>
                    <a:pt x="9798" y="5835"/>
                  </a:lnTo>
                  <a:lnTo>
                    <a:pt x="10069" y="6532"/>
                  </a:lnTo>
                  <a:lnTo>
                    <a:pt x="10773" y="7011"/>
                  </a:lnTo>
                  <a:lnTo>
                    <a:pt x="11585" y="7447"/>
                  </a:lnTo>
                  <a:lnTo>
                    <a:pt x="12126" y="7490"/>
                  </a:lnTo>
                  <a:lnTo>
                    <a:pt x="12451" y="8100"/>
                  </a:lnTo>
                  <a:lnTo>
                    <a:pt x="12559" y="8927"/>
                  </a:lnTo>
                  <a:lnTo>
                    <a:pt x="12992" y="9494"/>
                  </a:lnTo>
                  <a:lnTo>
                    <a:pt x="13317" y="10147"/>
                  </a:lnTo>
                  <a:lnTo>
                    <a:pt x="14400" y="10800"/>
                  </a:lnTo>
                  <a:cubicBezTo>
                    <a:pt x="14400" y="10800"/>
                    <a:pt x="15266" y="11192"/>
                    <a:pt x="15429" y="11279"/>
                  </a:cubicBezTo>
                  <a:cubicBezTo>
                    <a:pt x="15591" y="11366"/>
                    <a:pt x="16782" y="11540"/>
                    <a:pt x="16782" y="11540"/>
                  </a:cubicBezTo>
                  <a:lnTo>
                    <a:pt x="16620" y="12019"/>
                  </a:lnTo>
                  <a:lnTo>
                    <a:pt x="16998" y="12498"/>
                  </a:lnTo>
                  <a:lnTo>
                    <a:pt x="18189" y="12803"/>
                  </a:lnTo>
                  <a:lnTo>
                    <a:pt x="19272" y="13282"/>
                  </a:lnTo>
                  <a:lnTo>
                    <a:pt x="20247" y="13674"/>
                  </a:lnTo>
                  <a:lnTo>
                    <a:pt x="20842" y="14066"/>
                  </a:lnTo>
                  <a:lnTo>
                    <a:pt x="21438" y="14632"/>
                  </a:lnTo>
                  <a:lnTo>
                    <a:pt x="21600" y="15068"/>
                  </a:lnTo>
                  <a:lnTo>
                    <a:pt x="21221" y="15590"/>
                  </a:lnTo>
                  <a:lnTo>
                    <a:pt x="20571" y="15155"/>
                  </a:lnTo>
                  <a:lnTo>
                    <a:pt x="19976" y="14719"/>
                  </a:lnTo>
                  <a:lnTo>
                    <a:pt x="19489" y="14545"/>
                  </a:lnTo>
                  <a:lnTo>
                    <a:pt x="19002" y="14153"/>
                  </a:lnTo>
                  <a:lnTo>
                    <a:pt x="18460" y="14458"/>
                  </a:lnTo>
                  <a:lnTo>
                    <a:pt x="18081" y="15198"/>
                  </a:lnTo>
                  <a:lnTo>
                    <a:pt x="17811" y="15590"/>
                  </a:lnTo>
                  <a:lnTo>
                    <a:pt x="18568" y="16113"/>
                  </a:lnTo>
                  <a:lnTo>
                    <a:pt x="19002" y="16374"/>
                  </a:lnTo>
                  <a:lnTo>
                    <a:pt x="18839" y="17158"/>
                  </a:lnTo>
                  <a:lnTo>
                    <a:pt x="18298" y="17376"/>
                  </a:lnTo>
                  <a:lnTo>
                    <a:pt x="17811" y="17637"/>
                  </a:lnTo>
                  <a:lnTo>
                    <a:pt x="17919" y="18377"/>
                  </a:lnTo>
                  <a:lnTo>
                    <a:pt x="17756" y="18856"/>
                  </a:lnTo>
                  <a:lnTo>
                    <a:pt x="17215" y="19074"/>
                  </a:lnTo>
                  <a:lnTo>
                    <a:pt x="16511" y="19248"/>
                  </a:lnTo>
                  <a:lnTo>
                    <a:pt x="16241" y="18769"/>
                  </a:lnTo>
                  <a:lnTo>
                    <a:pt x="15699" y="18900"/>
                  </a:lnTo>
                  <a:lnTo>
                    <a:pt x="15753" y="19335"/>
                  </a:lnTo>
                  <a:lnTo>
                    <a:pt x="15429" y="19902"/>
                  </a:lnTo>
                  <a:lnTo>
                    <a:pt x="15429" y="20511"/>
                  </a:lnTo>
                  <a:lnTo>
                    <a:pt x="15591" y="21034"/>
                  </a:lnTo>
                  <a:lnTo>
                    <a:pt x="15212" y="21426"/>
                  </a:lnTo>
                  <a:lnTo>
                    <a:pt x="14292" y="21600"/>
                  </a:lnTo>
                  <a:lnTo>
                    <a:pt x="13642" y="20773"/>
                  </a:lnTo>
                  <a:lnTo>
                    <a:pt x="12722" y="20773"/>
                  </a:lnTo>
                  <a:lnTo>
                    <a:pt x="12289" y="20337"/>
                  </a:lnTo>
                  <a:lnTo>
                    <a:pt x="11639" y="20250"/>
                  </a:lnTo>
                  <a:lnTo>
                    <a:pt x="11368" y="19902"/>
                  </a:lnTo>
                  <a:lnTo>
                    <a:pt x="10394" y="19858"/>
                  </a:lnTo>
                  <a:lnTo>
                    <a:pt x="10177" y="19205"/>
                  </a:lnTo>
                  <a:lnTo>
                    <a:pt x="10177" y="18813"/>
                  </a:lnTo>
                  <a:lnTo>
                    <a:pt x="11044" y="18769"/>
                  </a:lnTo>
                  <a:lnTo>
                    <a:pt x="11693" y="18726"/>
                  </a:lnTo>
                  <a:lnTo>
                    <a:pt x="12235" y="18769"/>
                  </a:lnTo>
                  <a:lnTo>
                    <a:pt x="12614" y="19074"/>
                  </a:lnTo>
                  <a:lnTo>
                    <a:pt x="13480" y="19074"/>
                  </a:lnTo>
                  <a:lnTo>
                    <a:pt x="14292" y="18944"/>
                  </a:lnTo>
                  <a:lnTo>
                    <a:pt x="15050" y="18769"/>
                  </a:lnTo>
                  <a:lnTo>
                    <a:pt x="15591" y="18769"/>
                  </a:lnTo>
                  <a:lnTo>
                    <a:pt x="16078" y="18552"/>
                  </a:lnTo>
                  <a:lnTo>
                    <a:pt x="16511" y="18160"/>
                  </a:lnTo>
                  <a:lnTo>
                    <a:pt x="16836" y="17724"/>
                  </a:lnTo>
                  <a:lnTo>
                    <a:pt x="17107" y="17506"/>
                  </a:lnTo>
                  <a:lnTo>
                    <a:pt x="16944" y="16984"/>
                  </a:lnTo>
                  <a:lnTo>
                    <a:pt x="16836" y="16287"/>
                  </a:lnTo>
                  <a:lnTo>
                    <a:pt x="16565" y="16026"/>
                  </a:lnTo>
                  <a:lnTo>
                    <a:pt x="16457" y="15285"/>
                  </a:lnTo>
                  <a:cubicBezTo>
                    <a:pt x="16457" y="15285"/>
                    <a:pt x="16132" y="15068"/>
                    <a:pt x="16132" y="150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4" name="Shape"/>
            <p:cNvSpPr/>
            <p:nvPr/>
          </p:nvSpPr>
          <p:spPr>
            <a:xfrm>
              <a:off x="10071057" y="6059632"/>
              <a:ext cx="64747" cy="119813"/>
            </a:xfrm>
            <a:custGeom>
              <a:avLst/>
              <a:gdLst/>
              <a:ahLst/>
              <a:cxnLst>
                <a:cxn ang="0">
                  <a:pos x="wd2" y="hd2"/>
                </a:cxn>
                <a:cxn ang="5400000">
                  <a:pos x="wd2" y="hd2"/>
                </a:cxn>
                <a:cxn ang="10800000">
                  <a:pos x="wd2" y="hd2"/>
                </a:cxn>
                <a:cxn ang="16200000">
                  <a:pos x="wd2" y="hd2"/>
                </a:cxn>
              </a:cxnLst>
              <a:rect l="0" t="0" r="r" b="b"/>
              <a:pathLst>
                <a:path w="21600" h="21600" extrusionOk="0">
                  <a:moveTo>
                    <a:pt x="14152" y="0"/>
                  </a:moveTo>
                  <a:lnTo>
                    <a:pt x="9185" y="1744"/>
                  </a:lnTo>
                  <a:lnTo>
                    <a:pt x="4964" y="3623"/>
                  </a:lnTo>
                  <a:lnTo>
                    <a:pt x="2482" y="2951"/>
                  </a:lnTo>
                  <a:lnTo>
                    <a:pt x="0" y="1877"/>
                  </a:lnTo>
                  <a:lnTo>
                    <a:pt x="498" y="5500"/>
                  </a:lnTo>
                  <a:lnTo>
                    <a:pt x="2979" y="6305"/>
                  </a:lnTo>
                  <a:lnTo>
                    <a:pt x="3724" y="9794"/>
                  </a:lnTo>
                  <a:lnTo>
                    <a:pt x="3724" y="12209"/>
                  </a:lnTo>
                  <a:lnTo>
                    <a:pt x="5461" y="12478"/>
                  </a:lnTo>
                  <a:lnTo>
                    <a:pt x="2979" y="14490"/>
                  </a:lnTo>
                  <a:lnTo>
                    <a:pt x="2979" y="17308"/>
                  </a:lnTo>
                  <a:lnTo>
                    <a:pt x="5461" y="20661"/>
                  </a:lnTo>
                  <a:lnTo>
                    <a:pt x="8688" y="21600"/>
                  </a:lnTo>
                  <a:lnTo>
                    <a:pt x="13157" y="19587"/>
                  </a:lnTo>
                  <a:lnTo>
                    <a:pt x="18123" y="19319"/>
                  </a:lnTo>
                  <a:lnTo>
                    <a:pt x="21102" y="18111"/>
                  </a:lnTo>
                  <a:lnTo>
                    <a:pt x="19860" y="13012"/>
                  </a:lnTo>
                  <a:lnTo>
                    <a:pt x="19860" y="9659"/>
                  </a:lnTo>
                  <a:lnTo>
                    <a:pt x="18123" y="8585"/>
                  </a:lnTo>
                  <a:lnTo>
                    <a:pt x="21600" y="7780"/>
                  </a:lnTo>
                  <a:lnTo>
                    <a:pt x="21353" y="5498"/>
                  </a:lnTo>
                  <a:lnTo>
                    <a:pt x="19366" y="3619"/>
                  </a:lnTo>
                  <a:lnTo>
                    <a:pt x="19613" y="1876"/>
                  </a:lnTo>
                  <a:lnTo>
                    <a:pt x="17626" y="668"/>
                  </a:lnTo>
                  <a:cubicBezTo>
                    <a:pt x="17626" y="668"/>
                    <a:pt x="14152" y="0"/>
                    <a:pt x="14152"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5" name="Shape"/>
            <p:cNvSpPr/>
            <p:nvPr/>
          </p:nvSpPr>
          <p:spPr>
            <a:xfrm>
              <a:off x="9999613" y="5702412"/>
              <a:ext cx="171177" cy="100103"/>
            </a:xfrm>
            <a:custGeom>
              <a:avLst/>
              <a:gdLst/>
              <a:ahLst/>
              <a:cxnLst>
                <a:cxn ang="0">
                  <a:pos x="wd2" y="hd2"/>
                </a:cxn>
                <a:cxn ang="5400000">
                  <a:pos x="wd2" y="hd2"/>
                </a:cxn>
                <a:cxn ang="10800000">
                  <a:pos x="wd2" y="hd2"/>
                </a:cxn>
                <a:cxn ang="16200000">
                  <a:pos x="wd2" y="hd2"/>
                </a:cxn>
              </a:cxnLst>
              <a:rect l="0" t="0" r="r" b="b"/>
              <a:pathLst>
                <a:path w="21600" h="21600" extrusionOk="0">
                  <a:moveTo>
                    <a:pt x="5165" y="21517"/>
                  </a:moveTo>
                  <a:lnTo>
                    <a:pt x="4508" y="19750"/>
                  </a:lnTo>
                  <a:lnTo>
                    <a:pt x="4133" y="15896"/>
                  </a:lnTo>
                  <a:lnTo>
                    <a:pt x="2631" y="14611"/>
                  </a:lnTo>
                  <a:lnTo>
                    <a:pt x="470" y="15896"/>
                  </a:lnTo>
                  <a:lnTo>
                    <a:pt x="0" y="17020"/>
                  </a:lnTo>
                  <a:lnTo>
                    <a:pt x="1034" y="12524"/>
                  </a:lnTo>
                  <a:lnTo>
                    <a:pt x="2912" y="7065"/>
                  </a:lnTo>
                  <a:lnTo>
                    <a:pt x="4228" y="3852"/>
                  </a:lnTo>
                  <a:lnTo>
                    <a:pt x="6293" y="1603"/>
                  </a:lnTo>
                  <a:lnTo>
                    <a:pt x="7138" y="962"/>
                  </a:lnTo>
                  <a:lnTo>
                    <a:pt x="9956" y="1765"/>
                  </a:lnTo>
                  <a:lnTo>
                    <a:pt x="11083" y="2087"/>
                  </a:lnTo>
                  <a:lnTo>
                    <a:pt x="12773" y="0"/>
                  </a:lnTo>
                  <a:lnTo>
                    <a:pt x="15402" y="0"/>
                  </a:lnTo>
                  <a:lnTo>
                    <a:pt x="16904" y="322"/>
                  </a:lnTo>
                  <a:lnTo>
                    <a:pt x="16811" y="2409"/>
                  </a:lnTo>
                  <a:lnTo>
                    <a:pt x="16622" y="4176"/>
                  </a:lnTo>
                  <a:lnTo>
                    <a:pt x="16763" y="6184"/>
                  </a:lnTo>
                  <a:lnTo>
                    <a:pt x="18312" y="8993"/>
                  </a:lnTo>
                  <a:lnTo>
                    <a:pt x="19862" y="8111"/>
                  </a:lnTo>
                  <a:lnTo>
                    <a:pt x="21130" y="9155"/>
                  </a:lnTo>
                  <a:lnTo>
                    <a:pt x="21600" y="11724"/>
                  </a:lnTo>
                  <a:lnTo>
                    <a:pt x="19157" y="16060"/>
                  </a:lnTo>
                  <a:lnTo>
                    <a:pt x="14462" y="16060"/>
                  </a:lnTo>
                  <a:lnTo>
                    <a:pt x="14650" y="19432"/>
                  </a:lnTo>
                  <a:lnTo>
                    <a:pt x="13664" y="21600"/>
                  </a:lnTo>
                  <a:lnTo>
                    <a:pt x="11740" y="17023"/>
                  </a:lnTo>
                  <a:lnTo>
                    <a:pt x="10519" y="16060"/>
                  </a:lnTo>
                  <a:lnTo>
                    <a:pt x="9674" y="18950"/>
                  </a:lnTo>
                  <a:lnTo>
                    <a:pt x="8453" y="18950"/>
                  </a:lnTo>
                  <a:cubicBezTo>
                    <a:pt x="8453" y="18950"/>
                    <a:pt x="5165" y="21517"/>
                    <a:pt x="5165" y="2151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6" name="Shape"/>
            <p:cNvSpPr/>
            <p:nvPr/>
          </p:nvSpPr>
          <p:spPr>
            <a:xfrm>
              <a:off x="9999613" y="5264818"/>
              <a:ext cx="343800" cy="456211"/>
            </a:xfrm>
            <a:custGeom>
              <a:avLst/>
              <a:gdLst/>
              <a:ahLst/>
              <a:cxnLst>
                <a:cxn ang="0">
                  <a:pos x="wd2" y="hd2"/>
                </a:cxn>
                <a:cxn ang="5400000">
                  <a:pos x="wd2" y="hd2"/>
                </a:cxn>
                <a:cxn ang="10800000">
                  <a:pos x="wd2" y="hd2"/>
                </a:cxn>
                <a:cxn ang="16200000">
                  <a:pos x="wd2" y="hd2"/>
                </a:cxn>
              </a:cxnLst>
              <a:rect l="0" t="0" r="r" b="b"/>
              <a:pathLst>
                <a:path w="21600" h="21600" extrusionOk="0">
                  <a:moveTo>
                    <a:pt x="3647" y="20825"/>
                  </a:moveTo>
                  <a:lnTo>
                    <a:pt x="3553" y="19627"/>
                  </a:lnTo>
                  <a:lnTo>
                    <a:pt x="3928" y="18605"/>
                  </a:lnTo>
                  <a:lnTo>
                    <a:pt x="4816" y="17830"/>
                  </a:lnTo>
                  <a:lnTo>
                    <a:pt x="5423" y="16949"/>
                  </a:lnTo>
                  <a:lnTo>
                    <a:pt x="3226" y="16843"/>
                  </a:lnTo>
                  <a:lnTo>
                    <a:pt x="2057" y="16526"/>
                  </a:lnTo>
                  <a:lnTo>
                    <a:pt x="1169" y="16350"/>
                  </a:lnTo>
                  <a:lnTo>
                    <a:pt x="888" y="15962"/>
                  </a:lnTo>
                  <a:lnTo>
                    <a:pt x="982" y="14764"/>
                  </a:lnTo>
                  <a:lnTo>
                    <a:pt x="608" y="14165"/>
                  </a:lnTo>
                  <a:lnTo>
                    <a:pt x="374" y="13742"/>
                  </a:lnTo>
                  <a:lnTo>
                    <a:pt x="1075" y="12826"/>
                  </a:lnTo>
                  <a:lnTo>
                    <a:pt x="327" y="12262"/>
                  </a:lnTo>
                  <a:lnTo>
                    <a:pt x="0" y="11839"/>
                  </a:lnTo>
                  <a:lnTo>
                    <a:pt x="187" y="11099"/>
                  </a:lnTo>
                  <a:lnTo>
                    <a:pt x="421" y="10324"/>
                  </a:lnTo>
                  <a:lnTo>
                    <a:pt x="374" y="9444"/>
                  </a:lnTo>
                  <a:lnTo>
                    <a:pt x="328" y="8950"/>
                  </a:lnTo>
                  <a:lnTo>
                    <a:pt x="1263" y="8845"/>
                  </a:lnTo>
                  <a:lnTo>
                    <a:pt x="2011" y="8422"/>
                  </a:lnTo>
                  <a:lnTo>
                    <a:pt x="2572" y="7717"/>
                  </a:lnTo>
                  <a:lnTo>
                    <a:pt x="2759" y="6871"/>
                  </a:lnTo>
                  <a:lnTo>
                    <a:pt x="2759" y="6096"/>
                  </a:lnTo>
                  <a:lnTo>
                    <a:pt x="3086" y="5673"/>
                  </a:lnTo>
                  <a:lnTo>
                    <a:pt x="2852" y="5215"/>
                  </a:lnTo>
                  <a:lnTo>
                    <a:pt x="2010" y="5039"/>
                  </a:lnTo>
                  <a:lnTo>
                    <a:pt x="1824" y="4651"/>
                  </a:lnTo>
                  <a:lnTo>
                    <a:pt x="2431" y="4264"/>
                  </a:lnTo>
                  <a:lnTo>
                    <a:pt x="3039" y="3911"/>
                  </a:lnTo>
                  <a:lnTo>
                    <a:pt x="4348" y="3876"/>
                  </a:lnTo>
                  <a:lnTo>
                    <a:pt x="4628" y="4123"/>
                  </a:lnTo>
                  <a:lnTo>
                    <a:pt x="4909" y="4651"/>
                  </a:lnTo>
                  <a:lnTo>
                    <a:pt x="5470" y="4581"/>
                  </a:lnTo>
                  <a:lnTo>
                    <a:pt x="5376" y="3911"/>
                  </a:lnTo>
                  <a:lnTo>
                    <a:pt x="5563" y="3489"/>
                  </a:lnTo>
                  <a:lnTo>
                    <a:pt x="6264" y="3489"/>
                  </a:lnTo>
                  <a:lnTo>
                    <a:pt x="7060" y="3665"/>
                  </a:lnTo>
                  <a:lnTo>
                    <a:pt x="7340" y="3418"/>
                  </a:lnTo>
                  <a:lnTo>
                    <a:pt x="6732" y="2960"/>
                  </a:lnTo>
                  <a:lnTo>
                    <a:pt x="6779" y="2572"/>
                  </a:lnTo>
                  <a:lnTo>
                    <a:pt x="6498" y="2079"/>
                  </a:lnTo>
                  <a:lnTo>
                    <a:pt x="6171" y="1797"/>
                  </a:lnTo>
                  <a:lnTo>
                    <a:pt x="6779" y="1586"/>
                  </a:lnTo>
                  <a:lnTo>
                    <a:pt x="7106" y="1304"/>
                  </a:lnTo>
                  <a:lnTo>
                    <a:pt x="6592" y="846"/>
                  </a:lnTo>
                  <a:lnTo>
                    <a:pt x="6077" y="352"/>
                  </a:lnTo>
                  <a:lnTo>
                    <a:pt x="6171" y="0"/>
                  </a:lnTo>
                  <a:lnTo>
                    <a:pt x="7901" y="35"/>
                  </a:lnTo>
                  <a:lnTo>
                    <a:pt x="8415" y="704"/>
                  </a:lnTo>
                  <a:lnTo>
                    <a:pt x="8836" y="564"/>
                  </a:lnTo>
                  <a:lnTo>
                    <a:pt x="9303" y="881"/>
                  </a:lnTo>
                  <a:lnTo>
                    <a:pt x="9163" y="1374"/>
                  </a:lnTo>
                  <a:lnTo>
                    <a:pt x="9724" y="1726"/>
                  </a:lnTo>
                  <a:lnTo>
                    <a:pt x="10425" y="1797"/>
                  </a:lnTo>
                  <a:lnTo>
                    <a:pt x="10987" y="1973"/>
                  </a:lnTo>
                  <a:lnTo>
                    <a:pt x="11734" y="1903"/>
                  </a:lnTo>
                  <a:lnTo>
                    <a:pt x="11875" y="2326"/>
                  </a:lnTo>
                  <a:lnTo>
                    <a:pt x="10939" y="2783"/>
                  </a:lnTo>
                  <a:lnTo>
                    <a:pt x="10986" y="3383"/>
                  </a:lnTo>
                  <a:lnTo>
                    <a:pt x="12202" y="3030"/>
                  </a:lnTo>
                  <a:lnTo>
                    <a:pt x="12997" y="3101"/>
                  </a:lnTo>
                  <a:lnTo>
                    <a:pt x="13418" y="2290"/>
                  </a:lnTo>
                  <a:lnTo>
                    <a:pt x="14634" y="2220"/>
                  </a:lnTo>
                  <a:lnTo>
                    <a:pt x="15195" y="1656"/>
                  </a:lnTo>
                  <a:lnTo>
                    <a:pt x="15756" y="1551"/>
                  </a:lnTo>
                  <a:lnTo>
                    <a:pt x="16317" y="2008"/>
                  </a:lnTo>
                  <a:lnTo>
                    <a:pt x="16972" y="1938"/>
                  </a:lnTo>
                  <a:lnTo>
                    <a:pt x="16597" y="1304"/>
                  </a:lnTo>
                  <a:lnTo>
                    <a:pt x="17579" y="916"/>
                  </a:lnTo>
                  <a:lnTo>
                    <a:pt x="18421" y="1621"/>
                  </a:lnTo>
                  <a:lnTo>
                    <a:pt x="18281" y="2079"/>
                  </a:lnTo>
                  <a:lnTo>
                    <a:pt x="17158" y="2044"/>
                  </a:lnTo>
                  <a:lnTo>
                    <a:pt x="17158" y="2466"/>
                  </a:lnTo>
                  <a:lnTo>
                    <a:pt x="17813" y="2783"/>
                  </a:lnTo>
                  <a:lnTo>
                    <a:pt x="18561" y="2643"/>
                  </a:lnTo>
                  <a:lnTo>
                    <a:pt x="19496" y="2925"/>
                  </a:lnTo>
                  <a:lnTo>
                    <a:pt x="19216" y="3665"/>
                  </a:lnTo>
                  <a:lnTo>
                    <a:pt x="19824" y="4581"/>
                  </a:lnTo>
                  <a:lnTo>
                    <a:pt x="20058" y="4969"/>
                  </a:lnTo>
                  <a:lnTo>
                    <a:pt x="19824" y="6061"/>
                  </a:lnTo>
                  <a:lnTo>
                    <a:pt x="20642" y="6801"/>
                  </a:lnTo>
                  <a:lnTo>
                    <a:pt x="20992" y="9162"/>
                  </a:lnTo>
                  <a:lnTo>
                    <a:pt x="21600" y="10430"/>
                  </a:lnTo>
                  <a:lnTo>
                    <a:pt x="21553" y="11558"/>
                  </a:lnTo>
                  <a:lnTo>
                    <a:pt x="21343" y="12086"/>
                  </a:lnTo>
                  <a:lnTo>
                    <a:pt x="20431" y="11417"/>
                  </a:lnTo>
                  <a:lnTo>
                    <a:pt x="20081" y="11346"/>
                  </a:lnTo>
                  <a:lnTo>
                    <a:pt x="19917" y="12016"/>
                  </a:lnTo>
                  <a:lnTo>
                    <a:pt x="19029" y="12121"/>
                  </a:lnTo>
                  <a:lnTo>
                    <a:pt x="16504" y="13302"/>
                  </a:lnTo>
                  <a:lnTo>
                    <a:pt x="15031" y="13408"/>
                  </a:lnTo>
                  <a:lnTo>
                    <a:pt x="15662" y="14412"/>
                  </a:lnTo>
                  <a:lnTo>
                    <a:pt x="15592" y="15152"/>
                  </a:lnTo>
                  <a:lnTo>
                    <a:pt x="15989" y="15821"/>
                  </a:lnTo>
                  <a:lnTo>
                    <a:pt x="18958" y="17900"/>
                  </a:lnTo>
                  <a:lnTo>
                    <a:pt x="19263" y="18147"/>
                  </a:lnTo>
                  <a:lnTo>
                    <a:pt x="18327" y="18429"/>
                  </a:lnTo>
                  <a:lnTo>
                    <a:pt x="16644" y="19592"/>
                  </a:lnTo>
                  <a:lnTo>
                    <a:pt x="16925" y="20490"/>
                  </a:lnTo>
                  <a:lnTo>
                    <a:pt x="16457" y="20966"/>
                  </a:lnTo>
                  <a:lnTo>
                    <a:pt x="14891" y="20807"/>
                  </a:lnTo>
                  <a:lnTo>
                    <a:pt x="13418" y="21283"/>
                  </a:lnTo>
                  <a:lnTo>
                    <a:pt x="12716" y="21177"/>
                  </a:lnTo>
                  <a:lnTo>
                    <a:pt x="12296" y="21600"/>
                  </a:lnTo>
                  <a:lnTo>
                    <a:pt x="11127" y="21318"/>
                  </a:lnTo>
                  <a:lnTo>
                    <a:pt x="9490" y="21494"/>
                  </a:lnTo>
                  <a:lnTo>
                    <a:pt x="8835" y="21459"/>
                  </a:lnTo>
                  <a:lnTo>
                    <a:pt x="8789" y="20896"/>
                  </a:lnTo>
                  <a:lnTo>
                    <a:pt x="6965" y="20825"/>
                  </a:lnTo>
                  <a:lnTo>
                    <a:pt x="5890" y="21283"/>
                  </a:lnTo>
                  <a:lnTo>
                    <a:pt x="3832" y="21071"/>
                  </a:lnTo>
                  <a:cubicBezTo>
                    <a:pt x="3832" y="21071"/>
                    <a:pt x="3647" y="20825"/>
                    <a:pt x="3647" y="2082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7" name="Circle"/>
            <p:cNvSpPr/>
            <p:nvPr/>
          </p:nvSpPr>
          <p:spPr>
            <a:xfrm>
              <a:off x="10133571" y="5729204"/>
              <a:ext cx="24560"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8" name="Circle"/>
            <p:cNvSpPr/>
            <p:nvPr/>
          </p:nvSpPr>
          <p:spPr>
            <a:xfrm>
              <a:off x="10222876" y="5907814"/>
              <a:ext cx="24559"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59" name="Circle"/>
            <p:cNvSpPr/>
            <p:nvPr/>
          </p:nvSpPr>
          <p:spPr>
            <a:xfrm>
              <a:off x="10222876" y="6006050"/>
              <a:ext cx="24559" cy="24559"/>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0" name="Shape"/>
            <p:cNvSpPr/>
            <p:nvPr/>
          </p:nvSpPr>
          <p:spPr>
            <a:xfrm>
              <a:off x="9919238" y="5363053"/>
              <a:ext cx="124278" cy="151811"/>
            </a:xfrm>
            <a:custGeom>
              <a:avLst/>
              <a:gdLst/>
              <a:ahLst/>
              <a:cxnLst>
                <a:cxn ang="0">
                  <a:pos x="wd2" y="hd2"/>
                </a:cxn>
                <a:cxn ang="5400000">
                  <a:pos x="wd2" y="hd2"/>
                </a:cxn>
                <a:cxn ang="10800000">
                  <a:pos x="wd2" y="hd2"/>
                </a:cxn>
                <a:cxn ang="16200000">
                  <a:pos x="wd2" y="hd2"/>
                </a:cxn>
              </a:cxnLst>
              <a:rect l="0" t="0" r="r" b="b"/>
              <a:pathLst>
                <a:path w="21600" h="21600" extrusionOk="0">
                  <a:moveTo>
                    <a:pt x="18109" y="0"/>
                  </a:moveTo>
                  <a:lnTo>
                    <a:pt x="15522" y="1271"/>
                  </a:lnTo>
                  <a:lnTo>
                    <a:pt x="10606" y="1058"/>
                  </a:lnTo>
                  <a:lnTo>
                    <a:pt x="7242" y="1058"/>
                  </a:lnTo>
                  <a:lnTo>
                    <a:pt x="7502" y="3388"/>
                  </a:lnTo>
                  <a:lnTo>
                    <a:pt x="10865" y="5506"/>
                  </a:lnTo>
                  <a:lnTo>
                    <a:pt x="11382" y="8470"/>
                  </a:lnTo>
                  <a:lnTo>
                    <a:pt x="8019" y="11224"/>
                  </a:lnTo>
                  <a:lnTo>
                    <a:pt x="6207" y="8470"/>
                  </a:lnTo>
                  <a:lnTo>
                    <a:pt x="5690" y="5294"/>
                  </a:lnTo>
                  <a:lnTo>
                    <a:pt x="4138" y="2964"/>
                  </a:lnTo>
                  <a:lnTo>
                    <a:pt x="2845" y="4870"/>
                  </a:lnTo>
                  <a:lnTo>
                    <a:pt x="2328" y="7835"/>
                  </a:lnTo>
                  <a:lnTo>
                    <a:pt x="2328" y="10376"/>
                  </a:lnTo>
                  <a:lnTo>
                    <a:pt x="0" y="11647"/>
                  </a:lnTo>
                  <a:lnTo>
                    <a:pt x="517" y="14400"/>
                  </a:lnTo>
                  <a:lnTo>
                    <a:pt x="3362" y="14824"/>
                  </a:lnTo>
                  <a:lnTo>
                    <a:pt x="2845" y="15882"/>
                  </a:lnTo>
                  <a:lnTo>
                    <a:pt x="4914" y="16940"/>
                  </a:lnTo>
                  <a:lnTo>
                    <a:pt x="7502" y="16940"/>
                  </a:lnTo>
                  <a:lnTo>
                    <a:pt x="9313" y="18846"/>
                  </a:lnTo>
                  <a:lnTo>
                    <a:pt x="13065" y="21600"/>
                  </a:lnTo>
                  <a:lnTo>
                    <a:pt x="13970" y="17788"/>
                  </a:lnTo>
                  <a:lnTo>
                    <a:pt x="13193" y="12493"/>
                  </a:lnTo>
                  <a:lnTo>
                    <a:pt x="16557" y="12599"/>
                  </a:lnTo>
                  <a:lnTo>
                    <a:pt x="19402" y="11010"/>
                  </a:lnTo>
                  <a:lnTo>
                    <a:pt x="20178" y="9210"/>
                  </a:lnTo>
                  <a:lnTo>
                    <a:pt x="20695" y="4339"/>
                  </a:lnTo>
                  <a:lnTo>
                    <a:pt x="21600" y="3069"/>
                  </a:lnTo>
                  <a:lnTo>
                    <a:pt x="20953" y="1693"/>
                  </a:lnTo>
                  <a:lnTo>
                    <a:pt x="18625" y="1163"/>
                  </a:lnTo>
                  <a:cubicBezTo>
                    <a:pt x="18625" y="1163"/>
                    <a:pt x="18109" y="0"/>
                    <a:pt x="1810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1" name="Shape"/>
            <p:cNvSpPr/>
            <p:nvPr/>
          </p:nvSpPr>
          <p:spPr>
            <a:xfrm>
              <a:off x="9865655" y="5470219"/>
              <a:ext cx="148846" cy="128002"/>
            </a:xfrm>
            <a:custGeom>
              <a:avLst/>
              <a:gdLst/>
              <a:ahLst/>
              <a:cxnLst>
                <a:cxn ang="0">
                  <a:pos x="wd2" y="hd2"/>
                </a:cxn>
                <a:cxn ang="5400000">
                  <a:pos x="wd2" y="hd2"/>
                </a:cxn>
                <a:cxn ang="10800000">
                  <a:pos x="wd2" y="hd2"/>
                </a:cxn>
                <a:cxn ang="16200000">
                  <a:pos x="wd2" y="hd2"/>
                </a:cxn>
              </a:cxnLst>
              <a:rect l="0" t="0" r="r" b="b"/>
              <a:pathLst>
                <a:path w="21600" h="21600" extrusionOk="0">
                  <a:moveTo>
                    <a:pt x="8855" y="1002"/>
                  </a:moveTo>
                  <a:lnTo>
                    <a:pt x="6263" y="2258"/>
                  </a:lnTo>
                  <a:lnTo>
                    <a:pt x="5184" y="3011"/>
                  </a:lnTo>
                  <a:lnTo>
                    <a:pt x="3888" y="2509"/>
                  </a:lnTo>
                  <a:lnTo>
                    <a:pt x="1728" y="4770"/>
                  </a:lnTo>
                  <a:lnTo>
                    <a:pt x="0" y="5775"/>
                  </a:lnTo>
                  <a:lnTo>
                    <a:pt x="1296" y="8035"/>
                  </a:lnTo>
                  <a:lnTo>
                    <a:pt x="2808" y="8287"/>
                  </a:lnTo>
                  <a:lnTo>
                    <a:pt x="3888" y="10296"/>
                  </a:lnTo>
                  <a:lnTo>
                    <a:pt x="6911" y="10548"/>
                  </a:lnTo>
                  <a:lnTo>
                    <a:pt x="9503" y="14567"/>
                  </a:lnTo>
                  <a:lnTo>
                    <a:pt x="10151" y="16827"/>
                  </a:lnTo>
                  <a:lnTo>
                    <a:pt x="12960" y="14818"/>
                  </a:lnTo>
                  <a:lnTo>
                    <a:pt x="13391" y="17331"/>
                  </a:lnTo>
                  <a:lnTo>
                    <a:pt x="15552" y="19339"/>
                  </a:lnTo>
                  <a:lnTo>
                    <a:pt x="17496" y="21600"/>
                  </a:lnTo>
                  <a:lnTo>
                    <a:pt x="18144" y="17079"/>
                  </a:lnTo>
                  <a:lnTo>
                    <a:pt x="19656" y="14317"/>
                  </a:lnTo>
                  <a:lnTo>
                    <a:pt x="21600" y="10297"/>
                  </a:lnTo>
                  <a:lnTo>
                    <a:pt x="19116" y="6782"/>
                  </a:lnTo>
                  <a:lnTo>
                    <a:pt x="15983" y="3516"/>
                  </a:lnTo>
                  <a:lnTo>
                    <a:pt x="14471" y="1255"/>
                  </a:lnTo>
                  <a:lnTo>
                    <a:pt x="12310" y="1255"/>
                  </a:lnTo>
                  <a:lnTo>
                    <a:pt x="10583" y="0"/>
                  </a:lnTo>
                  <a:cubicBezTo>
                    <a:pt x="10583" y="0"/>
                    <a:pt x="8855" y="1002"/>
                    <a:pt x="8855" y="100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2" name="Shape"/>
            <p:cNvSpPr/>
            <p:nvPr/>
          </p:nvSpPr>
          <p:spPr>
            <a:xfrm>
              <a:off x="9990683" y="5559524"/>
              <a:ext cx="28284" cy="4614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369" y="20902"/>
                  </a:lnTo>
                  <a:lnTo>
                    <a:pt x="0" y="20204"/>
                  </a:lnTo>
                  <a:lnTo>
                    <a:pt x="3410" y="7663"/>
                  </a:lnTo>
                  <a:lnTo>
                    <a:pt x="11369" y="0"/>
                  </a:lnTo>
                  <a:lnTo>
                    <a:pt x="20461" y="8014"/>
                  </a:lnTo>
                  <a:cubicBezTo>
                    <a:pt x="20461" y="8014"/>
                    <a:pt x="21600" y="21600"/>
                    <a:pt x="21600"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3" name="Circle"/>
            <p:cNvSpPr/>
            <p:nvPr/>
          </p:nvSpPr>
          <p:spPr>
            <a:xfrm>
              <a:off x="10044265" y="5898883"/>
              <a:ext cx="24560"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4" name="Shape"/>
            <p:cNvSpPr/>
            <p:nvPr/>
          </p:nvSpPr>
          <p:spPr>
            <a:xfrm>
              <a:off x="9481644" y="4996903"/>
              <a:ext cx="343816" cy="579013"/>
            </a:xfrm>
            <a:custGeom>
              <a:avLst/>
              <a:gdLst/>
              <a:ahLst/>
              <a:cxnLst>
                <a:cxn ang="0">
                  <a:pos x="wd2" y="hd2"/>
                </a:cxn>
                <a:cxn ang="5400000">
                  <a:pos x="wd2" y="hd2"/>
                </a:cxn>
                <a:cxn ang="10800000">
                  <a:pos x="wd2" y="hd2"/>
                </a:cxn>
                <a:cxn ang="16200000">
                  <a:pos x="wd2" y="hd2"/>
                </a:cxn>
              </a:cxnLst>
              <a:rect l="0" t="0" r="r" b="b"/>
              <a:pathLst>
                <a:path w="21600" h="21600" extrusionOk="0">
                  <a:moveTo>
                    <a:pt x="20899" y="18490"/>
                  </a:moveTo>
                  <a:lnTo>
                    <a:pt x="19075" y="18490"/>
                  </a:lnTo>
                  <a:lnTo>
                    <a:pt x="18374" y="18074"/>
                  </a:lnTo>
                  <a:lnTo>
                    <a:pt x="19636" y="17574"/>
                  </a:lnTo>
                  <a:lnTo>
                    <a:pt x="20618" y="16741"/>
                  </a:lnTo>
                  <a:lnTo>
                    <a:pt x="21600" y="16658"/>
                  </a:lnTo>
                  <a:lnTo>
                    <a:pt x="21600" y="15242"/>
                  </a:lnTo>
                  <a:lnTo>
                    <a:pt x="20057" y="14576"/>
                  </a:lnTo>
                  <a:lnTo>
                    <a:pt x="18514" y="14659"/>
                  </a:lnTo>
                  <a:lnTo>
                    <a:pt x="18234" y="15159"/>
                  </a:lnTo>
                  <a:lnTo>
                    <a:pt x="17532" y="14659"/>
                  </a:lnTo>
                  <a:lnTo>
                    <a:pt x="17813" y="13826"/>
                  </a:lnTo>
                  <a:lnTo>
                    <a:pt x="17252" y="13160"/>
                  </a:lnTo>
                  <a:lnTo>
                    <a:pt x="17112" y="12410"/>
                  </a:lnTo>
                  <a:lnTo>
                    <a:pt x="15709" y="11244"/>
                  </a:lnTo>
                  <a:lnTo>
                    <a:pt x="14026" y="10328"/>
                  </a:lnTo>
                  <a:lnTo>
                    <a:pt x="13184" y="9745"/>
                  </a:lnTo>
                  <a:lnTo>
                    <a:pt x="12763" y="8079"/>
                  </a:lnTo>
                  <a:lnTo>
                    <a:pt x="11080" y="6996"/>
                  </a:lnTo>
                  <a:lnTo>
                    <a:pt x="10239" y="7079"/>
                  </a:lnTo>
                  <a:lnTo>
                    <a:pt x="9397" y="7079"/>
                  </a:lnTo>
                  <a:lnTo>
                    <a:pt x="10098" y="6496"/>
                  </a:lnTo>
                  <a:lnTo>
                    <a:pt x="10800" y="6413"/>
                  </a:lnTo>
                  <a:lnTo>
                    <a:pt x="10379" y="5580"/>
                  </a:lnTo>
                  <a:lnTo>
                    <a:pt x="11361" y="5081"/>
                  </a:lnTo>
                  <a:lnTo>
                    <a:pt x="11922" y="3998"/>
                  </a:lnTo>
                  <a:lnTo>
                    <a:pt x="12763" y="3498"/>
                  </a:lnTo>
                  <a:lnTo>
                    <a:pt x="12343" y="2665"/>
                  </a:lnTo>
                  <a:lnTo>
                    <a:pt x="9257" y="2665"/>
                  </a:lnTo>
                  <a:lnTo>
                    <a:pt x="7574" y="2915"/>
                  </a:lnTo>
                  <a:lnTo>
                    <a:pt x="7293" y="2249"/>
                  </a:lnTo>
                  <a:lnTo>
                    <a:pt x="8275" y="1499"/>
                  </a:lnTo>
                  <a:lnTo>
                    <a:pt x="9678" y="750"/>
                  </a:lnTo>
                  <a:lnTo>
                    <a:pt x="9537" y="0"/>
                  </a:lnTo>
                  <a:lnTo>
                    <a:pt x="8322" y="167"/>
                  </a:lnTo>
                  <a:lnTo>
                    <a:pt x="7199" y="389"/>
                  </a:lnTo>
                  <a:lnTo>
                    <a:pt x="5329" y="389"/>
                  </a:lnTo>
                  <a:lnTo>
                    <a:pt x="4768" y="666"/>
                  </a:lnTo>
                  <a:lnTo>
                    <a:pt x="4768" y="1388"/>
                  </a:lnTo>
                  <a:lnTo>
                    <a:pt x="3740" y="1832"/>
                  </a:lnTo>
                  <a:lnTo>
                    <a:pt x="3834" y="2443"/>
                  </a:lnTo>
                  <a:cubicBezTo>
                    <a:pt x="3834" y="2443"/>
                    <a:pt x="2805" y="2554"/>
                    <a:pt x="2992" y="2776"/>
                  </a:cubicBezTo>
                  <a:cubicBezTo>
                    <a:pt x="3179" y="2998"/>
                    <a:pt x="3273" y="3720"/>
                    <a:pt x="3273" y="3720"/>
                  </a:cubicBezTo>
                  <a:lnTo>
                    <a:pt x="1964" y="3276"/>
                  </a:lnTo>
                  <a:lnTo>
                    <a:pt x="1777" y="2776"/>
                  </a:lnTo>
                  <a:lnTo>
                    <a:pt x="749" y="2832"/>
                  </a:lnTo>
                  <a:lnTo>
                    <a:pt x="749" y="2221"/>
                  </a:lnTo>
                  <a:lnTo>
                    <a:pt x="1777" y="1888"/>
                  </a:lnTo>
                  <a:lnTo>
                    <a:pt x="2151" y="778"/>
                  </a:lnTo>
                  <a:lnTo>
                    <a:pt x="1216" y="1166"/>
                  </a:lnTo>
                  <a:lnTo>
                    <a:pt x="94" y="1555"/>
                  </a:lnTo>
                  <a:lnTo>
                    <a:pt x="0" y="2166"/>
                  </a:lnTo>
                  <a:lnTo>
                    <a:pt x="187" y="2610"/>
                  </a:lnTo>
                  <a:lnTo>
                    <a:pt x="935" y="3110"/>
                  </a:lnTo>
                  <a:lnTo>
                    <a:pt x="841" y="3554"/>
                  </a:lnTo>
                  <a:lnTo>
                    <a:pt x="1496" y="3887"/>
                  </a:lnTo>
                  <a:lnTo>
                    <a:pt x="2151" y="4387"/>
                  </a:lnTo>
                  <a:lnTo>
                    <a:pt x="2898" y="4609"/>
                  </a:lnTo>
                  <a:lnTo>
                    <a:pt x="3179" y="3998"/>
                  </a:lnTo>
                  <a:lnTo>
                    <a:pt x="3459" y="4442"/>
                  </a:lnTo>
                  <a:lnTo>
                    <a:pt x="3085" y="5053"/>
                  </a:lnTo>
                  <a:cubicBezTo>
                    <a:pt x="3085" y="5053"/>
                    <a:pt x="2337" y="5219"/>
                    <a:pt x="2431" y="5386"/>
                  </a:cubicBezTo>
                  <a:cubicBezTo>
                    <a:pt x="2524" y="5553"/>
                    <a:pt x="3085" y="6052"/>
                    <a:pt x="3085" y="6052"/>
                  </a:cubicBezTo>
                  <a:lnTo>
                    <a:pt x="4207" y="5941"/>
                  </a:lnTo>
                  <a:lnTo>
                    <a:pt x="4675" y="5553"/>
                  </a:lnTo>
                  <a:lnTo>
                    <a:pt x="4768" y="6108"/>
                  </a:lnTo>
                  <a:lnTo>
                    <a:pt x="3927" y="6663"/>
                  </a:lnTo>
                  <a:lnTo>
                    <a:pt x="3833" y="7219"/>
                  </a:lnTo>
                  <a:lnTo>
                    <a:pt x="3646" y="7885"/>
                  </a:lnTo>
                  <a:lnTo>
                    <a:pt x="3085" y="9051"/>
                  </a:lnTo>
                  <a:lnTo>
                    <a:pt x="4768" y="8385"/>
                  </a:lnTo>
                  <a:lnTo>
                    <a:pt x="4675" y="7330"/>
                  </a:lnTo>
                  <a:lnTo>
                    <a:pt x="5516" y="8163"/>
                  </a:lnTo>
                  <a:lnTo>
                    <a:pt x="5891" y="9051"/>
                  </a:lnTo>
                  <a:lnTo>
                    <a:pt x="5516" y="9440"/>
                  </a:lnTo>
                  <a:lnTo>
                    <a:pt x="5049" y="10050"/>
                  </a:lnTo>
                  <a:lnTo>
                    <a:pt x="5516" y="10550"/>
                  </a:lnTo>
                  <a:lnTo>
                    <a:pt x="6545" y="10384"/>
                  </a:lnTo>
                  <a:lnTo>
                    <a:pt x="7106" y="9940"/>
                  </a:lnTo>
                  <a:lnTo>
                    <a:pt x="8322" y="10162"/>
                  </a:lnTo>
                  <a:lnTo>
                    <a:pt x="8883" y="10162"/>
                  </a:lnTo>
                  <a:lnTo>
                    <a:pt x="8696" y="10772"/>
                  </a:lnTo>
                  <a:lnTo>
                    <a:pt x="9444" y="11439"/>
                  </a:lnTo>
                  <a:lnTo>
                    <a:pt x="9537" y="11938"/>
                  </a:lnTo>
                  <a:lnTo>
                    <a:pt x="10473" y="11828"/>
                  </a:lnTo>
                  <a:lnTo>
                    <a:pt x="10098" y="12771"/>
                  </a:lnTo>
                  <a:lnTo>
                    <a:pt x="10098" y="13327"/>
                  </a:lnTo>
                  <a:lnTo>
                    <a:pt x="10846" y="13771"/>
                  </a:lnTo>
                  <a:lnTo>
                    <a:pt x="9350" y="13938"/>
                  </a:lnTo>
                  <a:lnTo>
                    <a:pt x="7761" y="13938"/>
                  </a:lnTo>
                  <a:lnTo>
                    <a:pt x="6358" y="13660"/>
                  </a:lnTo>
                  <a:lnTo>
                    <a:pt x="6919" y="14382"/>
                  </a:lnTo>
                  <a:lnTo>
                    <a:pt x="5891" y="14937"/>
                  </a:lnTo>
                  <a:cubicBezTo>
                    <a:pt x="5891" y="14937"/>
                    <a:pt x="5236" y="15437"/>
                    <a:pt x="5516" y="15381"/>
                  </a:cubicBezTo>
                  <a:cubicBezTo>
                    <a:pt x="5797" y="15326"/>
                    <a:pt x="7013" y="15381"/>
                    <a:pt x="7013" y="15381"/>
                  </a:cubicBezTo>
                  <a:lnTo>
                    <a:pt x="7106" y="16103"/>
                  </a:lnTo>
                  <a:lnTo>
                    <a:pt x="5891" y="16881"/>
                  </a:lnTo>
                  <a:lnTo>
                    <a:pt x="4394" y="17380"/>
                  </a:lnTo>
                  <a:lnTo>
                    <a:pt x="5142" y="18158"/>
                  </a:lnTo>
                  <a:lnTo>
                    <a:pt x="6358" y="17824"/>
                  </a:lnTo>
                  <a:lnTo>
                    <a:pt x="7293" y="17935"/>
                  </a:lnTo>
                  <a:lnTo>
                    <a:pt x="7854" y="18046"/>
                  </a:lnTo>
                  <a:lnTo>
                    <a:pt x="9163" y="18379"/>
                  </a:lnTo>
                  <a:lnTo>
                    <a:pt x="10005" y="18213"/>
                  </a:lnTo>
                  <a:lnTo>
                    <a:pt x="8789" y="18602"/>
                  </a:lnTo>
                  <a:lnTo>
                    <a:pt x="7293" y="18713"/>
                  </a:lnTo>
                  <a:lnTo>
                    <a:pt x="6825" y="19435"/>
                  </a:lnTo>
                  <a:lnTo>
                    <a:pt x="5797" y="19879"/>
                  </a:lnTo>
                  <a:lnTo>
                    <a:pt x="4955" y="20601"/>
                  </a:lnTo>
                  <a:lnTo>
                    <a:pt x="2898" y="21600"/>
                  </a:lnTo>
                  <a:lnTo>
                    <a:pt x="4487" y="21600"/>
                  </a:lnTo>
                  <a:lnTo>
                    <a:pt x="5609" y="21100"/>
                  </a:lnTo>
                  <a:lnTo>
                    <a:pt x="6545" y="20878"/>
                  </a:lnTo>
                  <a:lnTo>
                    <a:pt x="8134" y="21267"/>
                  </a:lnTo>
                  <a:lnTo>
                    <a:pt x="8976" y="20323"/>
                  </a:lnTo>
                  <a:lnTo>
                    <a:pt x="9911" y="20212"/>
                  </a:lnTo>
                  <a:lnTo>
                    <a:pt x="11407" y="20212"/>
                  </a:lnTo>
                  <a:lnTo>
                    <a:pt x="12155" y="20323"/>
                  </a:lnTo>
                  <a:lnTo>
                    <a:pt x="13838" y="19823"/>
                  </a:lnTo>
                  <a:lnTo>
                    <a:pt x="14961" y="19823"/>
                  </a:lnTo>
                  <a:lnTo>
                    <a:pt x="16830" y="19879"/>
                  </a:lnTo>
                  <a:lnTo>
                    <a:pt x="18233" y="19823"/>
                  </a:lnTo>
                  <a:lnTo>
                    <a:pt x="19823" y="19213"/>
                  </a:lnTo>
                  <a:lnTo>
                    <a:pt x="20945" y="18879"/>
                  </a:lnTo>
                  <a:cubicBezTo>
                    <a:pt x="20945" y="18879"/>
                    <a:pt x="20899" y="18490"/>
                    <a:pt x="20899" y="1849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5" name="Shape"/>
            <p:cNvSpPr/>
            <p:nvPr/>
          </p:nvSpPr>
          <p:spPr>
            <a:xfrm>
              <a:off x="9687045" y="4836154"/>
              <a:ext cx="37206" cy="64006"/>
            </a:xfrm>
            <a:custGeom>
              <a:avLst/>
              <a:gdLst/>
              <a:ahLst/>
              <a:cxnLst>
                <a:cxn ang="0">
                  <a:pos x="wd2" y="hd2"/>
                </a:cxn>
                <a:cxn ang="5400000">
                  <a:pos x="wd2" y="hd2"/>
                </a:cxn>
                <a:cxn ang="10800000">
                  <a:pos x="wd2" y="hd2"/>
                </a:cxn>
                <a:cxn ang="16200000">
                  <a:pos x="wd2" y="hd2"/>
                </a:cxn>
              </a:cxnLst>
              <a:rect l="0" t="0" r="r" b="b"/>
              <a:pathLst>
                <a:path w="21600" h="21600" extrusionOk="0">
                  <a:moveTo>
                    <a:pt x="18147" y="0"/>
                  </a:moveTo>
                  <a:lnTo>
                    <a:pt x="8643" y="4017"/>
                  </a:lnTo>
                  <a:lnTo>
                    <a:pt x="8643" y="10548"/>
                  </a:lnTo>
                  <a:lnTo>
                    <a:pt x="0" y="14065"/>
                  </a:lnTo>
                  <a:lnTo>
                    <a:pt x="9504" y="17079"/>
                  </a:lnTo>
                  <a:lnTo>
                    <a:pt x="8638" y="21600"/>
                  </a:lnTo>
                  <a:lnTo>
                    <a:pt x="18142" y="12559"/>
                  </a:lnTo>
                  <a:lnTo>
                    <a:pt x="21600" y="5024"/>
                  </a:lnTo>
                  <a:cubicBezTo>
                    <a:pt x="21600" y="5024"/>
                    <a:pt x="18147" y="0"/>
                    <a:pt x="1814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6" name="Shape"/>
            <p:cNvSpPr/>
            <p:nvPr/>
          </p:nvSpPr>
          <p:spPr>
            <a:xfrm>
              <a:off x="9633463" y="4952250"/>
              <a:ext cx="28275" cy="19354"/>
            </a:xfrm>
            <a:custGeom>
              <a:avLst/>
              <a:gdLst/>
              <a:ahLst/>
              <a:cxnLst>
                <a:cxn ang="0">
                  <a:pos x="wd2" y="hd2"/>
                </a:cxn>
                <a:cxn ang="5400000">
                  <a:pos x="wd2" y="hd2"/>
                </a:cxn>
                <a:cxn ang="10800000">
                  <a:pos x="wd2" y="hd2"/>
                </a:cxn>
                <a:cxn ang="16200000">
                  <a:pos x="wd2" y="hd2"/>
                </a:cxn>
              </a:cxnLst>
              <a:rect l="0" t="0" r="r" b="b"/>
              <a:pathLst>
                <a:path w="21600" h="21600" extrusionOk="0">
                  <a:moveTo>
                    <a:pt x="11373" y="0"/>
                  </a:moveTo>
                  <a:lnTo>
                    <a:pt x="0" y="4984"/>
                  </a:lnTo>
                  <a:lnTo>
                    <a:pt x="2272" y="21600"/>
                  </a:lnTo>
                  <a:lnTo>
                    <a:pt x="21600" y="19935"/>
                  </a:lnTo>
                  <a:cubicBezTo>
                    <a:pt x="21600" y="19935"/>
                    <a:pt x="11373" y="0"/>
                    <a:pt x="1137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7" name="Shape"/>
            <p:cNvSpPr/>
            <p:nvPr/>
          </p:nvSpPr>
          <p:spPr>
            <a:xfrm>
              <a:off x="9454852" y="5246957"/>
              <a:ext cx="92280" cy="66980"/>
            </a:xfrm>
            <a:custGeom>
              <a:avLst/>
              <a:gdLst/>
              <a:ahLst/>
              <a:cxnLst>
                <a:cxn ang="0">
                  <a:pos x="wd2" y="hd2"/>
                </a:cxn>
                <a:cxn ang="5400000">
                  <a:pos x="wd2" y="hd2"/>
                </a:cxn>
                <a:cxn ang="10800000">
                  <a:pos x="wd2" y="hd2"/>
                </a:cxn>
                <a:cxn ang="16200000">
                  <a:pos x="wd2" y="hd2"/>
                </a:cxn>
              </a:cxnLst>
              <a:rect l="0" t="0" r="r" b="b"/>
              <a:pathLst>
                <a:path w="21600" h="21600" extrusionOk="0">
                  <a:moveTo>
                    <a:pt x="11844" y="0"/>
                  </a:moveTo>
                  <a:lnTo>
                    <a:pt x="9405" y="959"/>
                  </a:lnTo>
                  <a:lnTo>
                    <a:pt x="7663" y="1440"/>
                  </a:lnTo>
                  <a:lnTo>
                    <a:pt x="5922" y="5760"/>
                  </a:lnTo>
                  <a:lnTo>
                    <a:pt x="3136" y="10080"/>
                  </a:lnTo>
                  <a:lnTo>
                    <a:pt x="0" y="10080"/>
                  </a:lnTo>
                  <a:lnTo>
                    <a:pt x="1395" y="16321"/>
                  </a:lnTo>
                  <a:lnTo>
                    <a:pt x="5226" y="21122"/>
                  </a:lnTo>
                  <a:lnTo>
                    <a:pt x="10103" y="16802"/>
                  </a:lnTo>
                  <a:lnTo>
                    <a:pt x="11497" y="14881"/>
                  </a:lnTo>
                  <a:lnTo>
                    <a:pt x="14284" y="19201"/>
                  </a:lnTo>
                  <a:lnTo>
                    <a:pt x="19510" y="21600"/>
                  </a:lnTo>
                  <a:lnTo>
                    <a:pt x="21600" y="17280"/>
                  </a:lnTo>
                  <a:lnTo>
                    <a:pt x="19859" y="10561"/>
                  </a:lnTo>
                  <a:lnTo>
                    <a:pt x="19859" y="5760"/>
                  </a:lnTo>
                  <a:lnTo>
                    <a:pt x="16723" y="0"/>
                  </a:lnTo>
                  <a:cubicBezTo>
                    <a:pt x="16723" y="0"/>
                    <a:pt x="11844" y="0"/>
                    <a:pt x="1184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8" name="Shape"/>
            <p:cNvSpPr/>
            <p:nvPr/>
          </p:nvSpPr>
          <p:spPr>
            <a:xfrm>
              <a:off x="9570949" y="5300540"/>
              <a:ext cx="23818" cy="29766"/>
            </a:xfrm>
            <a:custGeom>
              <a:avLst/>
              <a:gdLst/>
              <a:ahLst/>
              <a:cxnLst>
                <a:cxn ang="0">
                  <a:pos x="wd2" y="hd2"/>
                </a:cxn>
                <a:cxn ang="5400000">
                  <a:pos x="wd2" y="hd2"/>
                </a:cxn>
                <a:cxn ang="10800000">
                  <a:pos x="wd2" y="hd2"/>
                </a:cxn>
                <a:cxn ang="16200000">
                  <a:pos x="wd2" y="hd2"/>
                </a:cxn>
              </a:cxnLst>
              <a:rect l="0" t="0" r="r" b="b"/>
              <a:pathLst>
                <a:path w="21600" h="21600" extrusionOk="0">
                  <a:moveTo>
                    <a:pt x="5402" y="5398"/>
                  </a:moveTo>
                  <a:lnTo>
                    <a:pt x="0" y="21600"/>
                  </a:lnTo>
                  <a:lnTo>
                    <a:pt x="21600" y="8639"/>
                  </a:lnTo>
                  <a:lnTo>
                    <a:pt x="16198" y="0"/>
                  </a:lnTo>
                  <a:cubicBezTo>
                    <a:pt x="16198" y="0"/>
                    <a:pt x="5402" y="5398"/>
                    <a:pt x="5402" y="539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69" name="Shape"/>
            <p:cNvSpPr/>
            <p:nvPr/>
          </p:nvSpPr>
          <p:spPr>
            <a:xfrm>
              <a:off x="9356617" y="5238026"/>
              <a:ext cx="177856" cy="254525"/>
            </a:xfrm>
            <a:custGeom>
              <a:avLst/>
              <a:gdLst/>
              <a:ahLst/>
              <a:cxnLst>
                <a:cxn ang="0">
                  <a:pos x="wd2" y="hd2"/>
                </a:cxn>
                <a:cxn ang="5400000">
                  <a:pos x="wd2" y="hd2"/>
                </a:cxn>
                <a:cxn ang="10800000">
                  <a:pos x="wd2" y="hd2"/>
                </a:cxn>
                <a:cxn ang="16200000">
                  <a:pos x="wd2" y="hd2"/>
                </a:cxn>
              </a:cxnLst>
              <a:rect l="0" t="0" r="r" b="b"/>
              <a:pathLst>
                <a:path w="21600" h="21600" extrusionOk="0">
                  <a:moveTo>
                    <a:pt x="18843" y="16768"/>
                  </a:moveTo>
                  <a:lnTo>
                    <a:pt x="18843" y="15347"/>
                  </a:lnTo>
                  <a:lnTo>
                    <a:pt x="20605" y="13263"/>
                  </a:lnTo>
                  <a:lnTo>
                    <a:pt x="20470" y="11747"/>
                  </a:lnTo>
                  <a:lnTo>
                    <a:pt x="19656" y="10042"/>
                  </a:lnTo>
                  <a:lnTo>
                    <a:pt x="19792" y="7957"/>
                  </a:lnTo>
                  <a:lnTo>
                    <a:pt x="21600" y="6568"/>
                  </a:lnTo>
                  <a:lnTo>
                    <a:pt x="18889" y="5936"/>
                  </a:lnTo>
                  <a:lnTo>
                    <a:pt x="17443" y="4800"/>
                  </a:lnTo>
                  <a:lnTo>
                    <a:pt x="16719" y="5305"/>
                  </a:lnTo>
                  <a:lnTo>
                    <a:pt x="14189" y="6442"/>
                  </a:lnTo>
                  <a:lnTo>
                    <a:pt x="12066" y="4926"/>
                  </a:lnTo>
                  <a:lnTo>
                    <a:pt x="11478" y="3537"/>
                  </a:lnTo>
                  <a:lnTo>
                    <a:pt x="13104" y="3537"/>
                  </a:lnTo>
                  <a:lnTo>
                    <a:pt x="15455" y="1263"/>
                  </a:lnTo>
                  <a:lnTo>
                    <a:pt x="15049" y="0"/>
                  </a:lnTo>
                  <a:lnTo>
                    <a:pt x="13015" y="0"/>
                  </a:lnTo>
                  <a:lnTo>
                    <a:pt x="11524" y="568"/>
                  </a:lnTo>
                  <a:lnTo>
                    <a:pt x="8948" y="947"/>
                  </a:lnTo>
                  <a:lnTo>
                    <a:pt x="7728" y="2084"/>
                  </a:lnTo>
                  <a:lnTo>
                    <a:pt x="7728" y="3695"/>
                  </a:lnTo>
                  <a:lnTo>
                    <a:pt x="9626" y="3884"/>
                  </a:lnTo>
                  <a:lnTo>
                    <a:pt x="9626" y="4926"/>
                  </a:lnTo>
                  <a:lnTo>
                    <a:pt x="8541" y="5400"/>
                  </a:lnTo>
                  <a:lnTo>
                    <a:pt x="7999" y="6158"/>
                  </a:lnTo>
                  <a:lnTo>
                    <a:pt x="6101" y="5968"/>
                  </a:lnTo>
                  <a:lnTo>
                    <a:pt x="4474" y="5684"/>
                  </a:lnTo>
                  <a:lnTo>
                    <a:pt x="3118" y="5779"/>
                  </a:lnTo>
                  <a:lnTo>
                    <a:pt x="2576" y="7295"/>
                  </a:lnTo>
                  <a:lnTo>
                    <a:pt x="1220" y="8811"/>
                  </a:lnTo>
                  <a:lnTo>
                    <a:pt x="1491" y="10232"/>
                  </a:lnTo>
                  <a:lnTo>
                    <a:pt x="2576" y="10990"/>
                  </a:lnTo>
                  <a:lnTo>
                    <a:pt x="4067" y="11558"/>
                  </a:lnTo>
                  <a:lnTo>
                    <a:pt x="5965" y="11937"/>
                  </a:lnTo>
                  <a:lnTo>
                    <a:pt x="4338" y="13169"/>
                  </a:lnTo>
                  <a:lnTo>
                    <a:pt x="3660" y="14684"/>
                  </a:lnTo>
                  <a:lnTo>
                    <a:pt x="6507" y="14779"/>
                  </a:lnTo>
                  <a:lnTo>
                    <a:pt x="1898" y="15632"/>
                  </a:lnTo>
                  <a:lnTo>
                    <a:pt x="1356" y="16958"/>
                  </a:lnTo>
                  <a:lnTo>
                    <a:pt x="0" y="17337"/>
                  </a:lnTo>
                  <a:lnTo>
                    <a:pt x="2034" y="17905"/>
                  </a:lnTo>
                  <a:lnTo>
                    <a:pt x="0" y="18758"/>
                  </a:lnTo>
                  <a:lnTo>
                    <a:pt x="1220" y="19611"/>
                  </a:lnTo>
                  <a:lnTo>
                    <a:pt x="3254" y="18758"/>
                  </a:lnTo>
                  <a:lnTo>
                    <a:pt x="1356" y="20463"/>
                  </a:lnTo>
                  <a:lnTo>
                    <a:pt x="3660" y="19990"/>
                  </a:lnTo>
                  <a:lnTo>
                    <a:pt x="2440" y="21316"/>
                  </a:lnTo>
                  <a:lnTo>
                    <a:pt x="5830" y="21600"/>
                  </a:lnTo>
                  <a:lnTo>
                    <a:pt x="7728" y="20653"/>
                  </a:lnTo>
                  <a:lnTo>
                    <a:pt x="9897" y="19137"/>
                  </a:lnTo>
                  <a:lnTo>
                    <a:pt x="11524" y="19516"/>
                  </a:lnTo>
                  <a:lnTo>
                    <a:pt x="14506" y="17905"/>
                  </a:lnTo>
                  <a:lnTo>
                    <a:pt x="15726" y="17242"/>
                  </a:lnTo>
                  <a:lnTo>
                    <a:pt x="18031" y="17526"/>
                  </a:lnTo>
                  <a:cubicBezTo>
                    <a:pt x="18031" y="17526"/>
                    <a:pt x="18843" y="16768"/>
                    <a:pt x="18843" y="167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0" name="Shape"/>
            <p:cNvSpPr/>
            <p:nvPr/>
          </p:nvSpPr>
          <p:spPr>
            <a:xfrm>
              <a:off x="10071057" y="5068347"/>
              <a:ext cx="110516" cy="196472"/>
            </a:xfrm>
            <a:custGeom>
              <a:avLst/>
              <a:gdLst/>
              <a:ahLst/>
              <a:cxnLst>
                <a:cxn ang="0">
                  <a:pos x="wd2" y="hd2"/>
                </a:cxn>
                <a:cxn ang="5400000">
                  <a:pos x="wd2" y="hd2"/>
                </a:cxn>
                <a:cxn ang="10800000">
                  <a:pos x="wd2" y="hd2"/>
                </a:cxn>
                <a:cxn ang="16200000">
                  <a:pos x="wd2" y="hd2"/>
                </a:cxn>
              </a:cxnLst>
              <a:rect l="0" t="0" r="r" b="b"/>
              <a:pathLst>
                <a:path w="21600" h="21600" extrusionOk="0">
                  <a:moveTo>
                    <a:pt x="5381" y="21519"/>
                  </a:moveTo>
                  <a:lnTo>
                    <a:pt x="3927" y="20127"/>
                  </a:lnTo>
                  <a:lnTo>
                    <a:pt x="4364" y="17059"/>
                  </a:lnTo>
                  <a:lnTo>
                    <a:pt x="436" y="16814"/>
                  </a:lnTo>
                  <a:lnTo>
                    <a:pt x="0" y="12027"/>
                  </a:lnTo>
                  <a:lnTo>
                    <a:pt x="436" y="9327"/>
                  </a:lnTo>
                  <a:lnTo>
                    <a:pt x="3927" y="8959"/>
                  </a:lnTo>
                  <a:lnTo>
                    <a:pt x="2400" y="6136"/>
                  </a:lnTo>
                  <a:lnTo>
                    <a:pt x="5455" y="5277"/>
                  </a:lnTo>
                  <a:lnTo>
                    <a:pt x="10255" y="4541"/>
                  </a:lnTo>
                  <a:lnTo>
                    <a:pt x="13964" y="1841"/>
                  </a:lnTo>
                  <a:lnTo>
                    <a:pt x="17018" y="123"/>
                  </a:lnTo>
                  <a:lnTo>
                    <a:pt x="19418" y="0"/>
                  </a:lnTo>
                  <a:lnTo>
                    <a:pt x="17891" y="2086"/>
                  </a:lnTo>
                  <a:lnTo>
                    <a:pt x="19200" y="3068"/>
                  </a:lnTo>
                  <a:lnTo>
                    <a:pt x="17455" y="5523"/>
                  </a:lnTo>
                  <a:lnTo>
                    <a:pt x="15491" y="6136"/>
                  </a:lnTo>
                  <a:lnTo>
                    <a:pt x="17236" y="7732"/>
                  </a:lnTo>
                  <a:lnTo>
                    <a:pt x="16800" y="10677"/>
                  </a:lnTo>
                  <a:lnTo>
                    <a:pt x="21600" y="9818"/>
                  </a:lnTo>
                  <a:lnTo>
                    <a:pt x="20509" y="12150"/>
                  </a:lnTo>
                  <a:lnTo>
                    <a:pt x="15273" y="12764"/>
                  </a:lnTo>
                  <a:cubicBezTo>
                    <a:pt x="15273" y="12764"/>
                    <a:pt x="14182" y="13745"/>
                    <a:pt x="14400" y="14114"/>
                  </a:cubicBezTo>
                  <a:cubicBezTo>
                    <a:pt x="14618" y="14482"/>
                    <a:pt x="14836" y="16077"/>
                    <a:pt x="14836" y="16077"/>
                  </a:cubicBezTo>
                  <a:lnTo>
                    <a:pt x="12655" y="16323"/>
                  </a:lnTo>
                  <a:lnTo>
                    <a:pt x="11564" y="17182"/>
                  </a:lnTo>
                  <a:lnTo>
                    <a:pt x="14618" y="17427"/>
                  </a:lnTo>
                  <a:lnTo>
                    <a:pt x="17018" y="16323"/>
                  </a:lnTo>
                  <a:lnTo>
                    <a:pt x="18764" y="17795"/>
                  </a:lnTo>
                  <a:lnTo>
                    <a:pt x="21382" y="18655"/>
                  </a:lnTo>
                  <a:lnTo>
                    <a:pt x="21164" y="20495"/>
                  </a:lnTo>
                  <a:lnTo>
                    <a:pt x="17018" y="21355"/>
                  </a:lnTo>
                  <a:lnTo>
                    <a:pt x="14182" y="21355"/>
                  </a:lnTo>
                  <a:lnTo>
                    <a:pt x="13309" y="20250"/>
                  </a:lnTo>
                  <a:lnTo>
                    <a:pt x="12873" y="18286"/>
                  </a:lnTo>
                  <a:lnTo>
                    <a:pt x="12218" y="17795"/>
                  </a:lnTo>
                  <a:lnTo>
                    <a:pt x="10909" y="18164"/>
                  </a:lnTo>
                  <a:lnTo>
                    <a:pt x="10473" y="19391"/>
                  </a:lnTo>
                  <a:lnTo>
                    <a:pt x="10255" y="20373"/>
                  </a:lnTo>
                  <a:lnTo>
                    <a:pt x="10765" y="21600"/>
                  </a:lnTo>
                  <a:cubicBezTo>
                    <a:pt x="10765" y="21600"/>
                    <a:pt x="5381" y="21519"/>
                    <a:pt x="5381" y="2151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1" name="Shape"/>
            <p:cNvSpPr/>
            <p:nvPr/>
          </p:nvSpPr>
          <p:spPr>
            <a:xfrm>
              <a:off x="10187154" y="5184444"/>
              <a:ext cx="57067" cy="98236"/>
            </a:xfrm>
            <a:custGeom>
              <a:avLst/>
              <a:gdLst/>
              <a:ahLst/>
              <a:cxnLst>
                <a:cxn ang="0">
                  <a:pos x="wd2" y="hd2"/>
                </a:cxn>
                <a:cxn ang="5400000">
                  <a:pos x="wd2" y="hd2"/>
                </a:cxn>
                <a:cxn ang="10800000">
                  <a:pos x="wd2" y="hd2"/>
                </a:cxn>
                <a:cxn ang="16200000">
                  <a:pos x="wd2" y="hd2"/>
                </a:cxn>
              </a:cxnLst>
              <a:rect l="0" t="0" r="r" b="b"/>
              <a:pathLst>
                <a:path w="20448" h="21600" extrusionOk="0">
                  <a:moveTo>
                    <a:pt x="18048" y="0"/>
                  </a:moveTo>
                  <a:lnTo>
                    <a:pt x="11648" y="1718"/>
                  </a:lnTo>
                  <a:lnTo>
                    <a:pt x="10448" y="5645"/>
                  </a:lnTo>
                  <a:lnTo>
                    <a:pt x="7248" y="2700"/>
                  </a:lnTo>
                  <a:lnTo>
                    <a:pt x="2048" y="4664"/>
                  </a:lnTo>
                  <a:cubicBezTo>
                    <a:pt x="2048" y="4664"/>
                    <a:pt x="-1152" y="6873"/>
                    <a:pt x="448" y="7609"/>
                  </a:cubicBezTo>
                  <a:cubicBezTo>
                    <a:pt x="2048" y="8345"/>
                    <a:pt x="3648" y="12764"/>
                    <a:pt x="3648" y="12764"/>
                  </a:cubicBezTo>
                  <a:lnTo>
                    <a:pt x="8048" y="13255"/>
                  </a:lnTo>
                  <a:lnTo>
                    <a:pt x="11248" y="15955"/>
                  </a:lnTo>
                  <a:lnTo>
                    <a:pt x="7248" y="16691"/>
                  </a:lnTo>
                  <a:lnTo>
                    <a:pt x="848" y="17182"/>
                  </a:lnTo>
                  <a:lnTo>
                    <a:pt x="2448" y="20373"/>
                  </a:lnTo>
                  <a:lnTo>
                    <a:pt x="8448" y="21600"/>
                  </a:lnTo>
                  <a:lnTo>
                    <a:pt x="10848" y="17918"/>
                  </a:lnTo>
                  <a:lnTo>
                    <a:pt x="12848" y="16445"/>
                  </a:lnTo>
                  <a:lnTo>
                    <a:pt x="14848" y="13745"/>
                  </a:lnTo>
                  <a:lnTo>
                    <a:pt x="20048" y="12273"/>
                  </a:lnTo>
                  <a:lnTo>
                    <a:pt x="18048" y="9082"/>
                  </a:lnTo>
                  <a:lnTo>
                    <a:pt x="15248" y="6627"/>
                  </a:lnTo>
                  <a:lnTo>
                    <a:pt x="17248" y="3927"/>
                  </a:lnTo>
                  <a:lnTo>
                    <a:pt x="20448" y="3682"/>
                  </a:lnTo>
                  <a:cubicBezTo>
                    <a:pt x="20448" y="3682"/>
                    <a:pt x="18048" y="0"/>
                    <a:pt x="18048"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2" name="Shape"/>
            <p:cNvSpPr/>
            <p:nvPr/>
          </p:nvSpPr>
          <p:spPr>
            <a:xfrm>
              <a:off x="10571165" y="3960965"/>
              <a:ext cx="411179" cy="945518"/>
            </a:xfrm>
            <a:custGeom>
              <a:avLst/>
              <a:gdLst/>
              <a:ahLst/>
              <a:cxnLst>
                <a:cxn ang="0">
                  <a:pos x="wd2" y="hd2"/>
                </a:cxn>
                <a:cxn ang="5400000">
                  <a:pos x="wd2" y="hd2"/>
                </a:cxn>
                <a:cxn ang="10800000">
                  <a:pos x="wd2" y="hd2"/>
                </a:cxn>
                <a:cxn ang="16200000">
                  <a:pos x="wd2" y="hd2"/>
                </a:cxn>
              </a:cxnLst>
              <a:rect l="0" t="0" r="r" b="b"/>
              <a:pathLst>
                <a:path w="21600" h="21600" extrusionOk="0">
                  <a:moveTo>
                    <a:pt x="13136" y="20656"/>
                  </a:moveTo>
                  <a:lnTo>
                    <a:pt x="11846" y="20631"/>
                  </a:lnTo>
                  <a:lnTo>
                    <a:pt x="9852" y="20631"/>
                  </a:lnTo>
                  <a:lnTo>
                    <a:pt x="8503" y="20758"/>
                  </a:lnTo>
                  <a:lnTo>
                    <a:pt x="7565" y="21013"/>
                  </a:lnTo>
                  <a:lnTo>
                    <a:pt x="6685" y="21268"/>
                  </a:lnTo>
                  <a:lnTo>
                    <a:pt x="5336" y="21472"/>
                  </a:lnTo>
                  <a:lnTo>
                    <a:pt x="3929" y="21600"/>
                  </a:lnTo>
                  <a:lnTo>
                    <a:pt x="2287" y="21345"/>
                  </a:lnTo>
                  <a:lnTo>
                    <a:pt x="2991" y="20911"/>
                  </a:lnTo>
                  <a:lnTo>
                    <a:pt x="2287" y="20656"/>
                  </a:lnTo>
                  <a:lnTo>
                    <a:pt x="1114" y="20325"/>
                  </a:lnTo>
                  <a:lnTo>
                    <a:pt x="293" y="20197"/>
                  </a:lnTo>
                  <a:lnTo>
                    <a:pt x="410" y="19585"/>
                  </a:lnTo>
                  <a:lnTo>
                    <a:pt x="821" y="19330"/>
                  </a:lnTo>
                  <a:lnTo>
                    <a:pt x="821" y="18846"/>
                  </a:lnTo>
                  <a:lnTo>
                    <a:pt x="821" y="18285"/>
                  </a:lnTo>
                  <a:lnTo>
                    <a:pt x="410" y="17698"/>
                  </a:lnTo>
                  <a:lnTo>
                    <a:pt x="293" y="17341"/>
                  </a:lnTo>
                  <a:lnTo>
                    <a:pt x="352" y="17137"/>
                  </a:lnTo>
                  <a:lnTo>
                    <a:pt x="0" y="16780"/>
                  </a:lnTo>
                  <a:lnTo>
                    <a:pt x="293" y="16194"/>
                  </a:lnTo>
                  <a:lnTo>
                    <a:pt x="1407" y="15658"/>
                  </a:lnTo>
                  <a:lnTo>
                    <a:pt x="1701" y="15250"/>
                  </a:lnTo>
                  <a:lnTo>
                    <a:pt x="2756" y="14715"/>
                  </a:lnTo>
                  <a:lnTo>
                    <a:pt x="3929" y="14179"/>
                  </a:lnTo>
                  <a:lnTo>
                    <a:pt x="4750" y="13847"/>
                  </a:lnTo>
                  <a:lnTo>
                    <a:pt x="5981" y="13337"/>
                  </a:lnTo>
                  <a:lnTo>
                    <a:pt x="6333" y="12929"/>
                  </a:lnTo>
                  <a:lnTo>
                    <a:pt x="7272" y="12139"/>
                  </a:lnTo>
                  <a:lnTo>
                    <a:pt x="8562" y="12037"/>
                  </a:lnTo>
                  <a:lnTo>
                    <a:pt x="8679" y="11858"/>
                  </a:lnTo>
                  <a:lnTo>
                    <a:pt x="8444" y="11348"/>
                  </a:lnTo>
                  <a:lnTo>
                    <a:pt x="8562" y="10813"/>
                  </a:lnTo>
                  <a:lnTo>
                    <a:pt x="7799" y="10354"/>
                  </a:lnTo>
                  <a:lnTo>
                    <a:pt x="6978" y="10048"/>
                  </a:lnTo>
                  <a:lnTo>
                    <a:pt x="6275" y="9844"/>
                  </a:lnTo>
                  <a:lnTo>
                    <a:pt x="5806" y="9232"/>
                  </a:lnTo>
                  <a:lnTo>
                    <a:pt x="5571" y="8900"/>
                  </a:lnTo>
                  <a:lnTo>
                    <a:pt x="5981" y="8110"/>
                  </a:lnTo>
                  <a:lnTo>
                    <a:pt x="5454" y="7600"/>
                  </a:lnTo>
                  <a:lnTo>
                    <a:pt x="5395" y="6911"/>
                  </a:lnTo>
                  <a:lnTo>
                    <a:pt x="5806" y="6375"/>
                  </a:lnTo>
                  <a:lnTo>
                    <a:pt x="5278" y="6171"/>
                  </a:lnTo>
                  <a:lnTo>
                    <a:pt x="5278" y="5406"/>
                  </a:lnTo>
                  <a:lnTo>
                    <a:pt x="5806" y="5075"/>
                  </a:lnTo>
                  <a:lnTo>
                    <a:pt x="5102" y="4794"/>
                  </a:lnTo>
                  <a:lnTo>
                    <a:pt x="4457" y="4565"/>
                  </a:lnTo>
                  <a:lnTo>
                    <a:pt x="3988" y="4131"/>
                  </a:lnTo>
                  <a:lnTo>
                    <a:pt x="2639" y="3876"/>
                  </a:lnTo>
                  <a:lnTo>
                    <a:pt x="1935" y="3494"/>
                  </a:lnTo>
                  <a:lnTo>
                    <a:pt x="410" y="2907"/>
                  </a:lnTo>
                  <a:lnTo>
                    <a:pt x="0" y="2652"/>
                  </a:lnTo>
                  <a:lnTo>
                    <a:pt x="410" y="1836"/>
                  </a:lnTo>
                  <a:lnTo>
                    <a:pt x="1231" y="1887"/>
                  </a:lnTo>
                  <a:lnTo>
                    <a:pt x="1935" y="2397"/>
                  </a:lnTo>
                  <a:lnTo>
                    <a:pt x="2287" y="2958"/>
                  </a:lnTo>
                  <a:lnTo>
                    <a:pt x="2756" y="3417"/>
                  </a:lnTo>
                  <a:lnTo>
                    <a:pt x="4457" y="3672"/>
                  </a:lnTo>
                  <a:lnTo>
                    <a:pt x="5512" y="3672"/>
                  </a:lnTo>
                  <a:lnTo>
                    <a:pt x="6099" y="3239"/>
                  </a:lnTo>
                  <a:lnTo>
                    <a:pt x="6802" y="3443"/>
                  </a:lnTo>
                  <a:lnTo>
                    <a:pt x="7799" y="3723"/>
                  </a:lnTo>
                  <a:lnTo>
                    <a:pt x="8796" y="3417"/>
                  </a:lnTo>
                  <a:lnTo>
                    <a:pt x="9441" y="2780"/>
                  </a:lnTo>
                  <a:lnTo>
                    <a:pt x="9911" y="2219"/>
                  </a:lnTo>
                  <a:lnTo>
                    <a:pt x="9969" y="1760"/>
                  </a:lnTo>
                  <a:lnTo>
                    <a:pt x="10380" y="995"/>
                  </a:lnTo>
                  <a:lnTo>
                    <a:pt x="11670" y="281"/>
                  </a:lnTo>
                  <a:lnTo>
                    <a:pt x="12901" y="230"/>
                  </a:lnTo>
                  <a:lnTo>
                    <a:pt x="14309" y="0"/>
                  </a:lnTo>
                  <a:lnTo>
                    <a:pt x="15012" y="383"/>
                  </a:lnTo>
                  <a:lnTo>
                    <a:pt x="15775" y="714"/>
                  </a:lnTo>
                  <a:lnTo>
                    <a:pt x="16830" y="842"/>
                  </a:lnTo>
                  <a:lnTo>
                    <a:pt x="16537" y="1428"/>
                  </a:lnTo>
                  <a:lnTo>
                    <a:pt x="16009" y="1989"/>
                  </a:lnTo>
                  <a:lnTo>
                    <a:pt x="15833" y="2576"/>
                  </a:lnTo>
                  <a:lnTo>
                    <a:pt x="14954" y="3171"/>
                  </a:lnTo>
                  <a:lnTo>
                    <a:pt x="14954" y="3613"/>
                  </a:lnTo>
                  <a:lnTo>
                    <a:pt x="15657" y="4293"/>
                  </a:lnTo>
                  <a:lnTo>
                    <a:pt x="17456" y="5109"/>
                  </a:lnTo>
                  <a:lnTo>
                    <a:pt x="18003" y="5823"/>
                  </a:lnTo>
                  <a:lnTo>
                    <a:pt x="18414" y="6018"/>
                  </a:lnTo>
                  <a:lnTo>
                    <a:pt x="16303" y="7600"/>
                  </a:lnTo>
                  <a:lnTo>
                    <a:pt x="18551" y="10209"/>
                  </a:lnTo>
                  <a:lnTo>
                    <a:pt x="18160" y="10413"/>
                  </a:lnTo>
                  <a:lnTo>
                    <a:pt x="18004" y="11195"/>
                  </a:lnTo>
                  <a:lnTo>
                    <a:pt x="18160" y="11977"/>
                  </a:lnTo>
                  <a:lnTo>
                    <a:pt x="18785" y="12419"/>
                  </a:lnTo>
                  <a:lnTo>
                    <a:pt x="18941" y="13133"/>
                  </a:lnTo>
                  <a:lnTo>
                    <a:pt x="19645" y="13609"/>
                  </a:lnTo>
                  <a:lnTo>
                    <a:pt x="18628" y="14289"/>
                  </a:lnTo>
                  <a:lnTo>
                    <a:pt x="19567" y="14935"/>
                  </a:lnTo>
                  <a:lnTo>
                    <a:pt x="20740" y="15139"/>
                  </a:lnTo>
                  <a:lnTo>
                    <a:pt x="21053" y="15752"/>
                  </a:lnTo>
                  <a:lnTo>
                    <a:pt x="21600" y="15956"/>
                  </a:lnTo>
                  <a:lnTo>
                    <a:pt x="21404" y="16474"/>
                  </a:lnTo>
                  <a:lnTo>
                    <a:pt x="18394" y="17690"/>
                  </a:lnTo>
                  <a:lnTo>
                    <a:pt x="16478" y="19203"/>
                  </a:lnTo>
                  <a:lnTo>
                    <a:pt x="14641" y="19866"/>
                  </a:lnTo>
                  <a:lnTo>
                    <a:pt x="13546" y="20512"/>
                  </a:lnTo>
                  <a:cubicBezTo>
                    <a:pt x="13546" y="20512"/>
                    <a:pt x="13136" y="20656"/>
                    <a:pt x="13136" y="2065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3" name="Shape"/>
            <p:cNvSpPr/>
            <p:nvPr/>
          </p:nvSpPr>
          <p:spPr>
            <a:xfrm>
              <a:off x="10187154" y="4068131"/>
              <a:ext cx="503458" cy="1164315"/>
            </a:xfrm>
            <a:custGeom>
              <a:avLst/>
              <a:gdLst/>
              <a:ahLst/>
              <a:cxnLst>
                <a:cxn ang="0">
                  <a:pos x="wd2" y="hd2"/>
                </a:cxn>
                <a:cxn ang="5400000">
                  <a:pos x="wd2" y="hd2"/>
                </a:cxn>
                <a:cxn ang="10800000">
                  <a:pos x="wd2" y="hd2"/>
                </a:cxn>
                <a:cxn ang="16200000">
                  <a:pos x="wd2" y="hd2"/>
                </a:cxn>
              </a:cxnLst>
              <a:rect l="0" t="0" r="r" b="b"/>
              <a:pathLst>
                <a:path w="21600" h="21600" extrusionOk="0">
                  <a:moveTo>
                    <a:pt x="16044" y="0"/>
                  </a:moveTo>
                  <a:lnTo>
                    <a:pt x="14991" y="83"/>
                  </a:lnTo>
                  <a:lnTo>
                    <a:pt x="14991" y="538"/>
                  </a:lnTo>
                  <a:lnTo>
                    <a:pt x="14799" y="870"/>
                  </a:lnTo>
                  <a:lnTo>
                    <a:pt x="14991" y="1201"/>
                  </a:lnTo>
                  <a:lnTo>
                    <a:pt x="14224" y="1160"/>
                  </a:lnTo>
                  <a:lnTo>
                    <a:pt x="13171" y="1077"/>
                  </a:lnTo>
                  <a:lnTo>
                    <a:pt x="12309" y="870"/>
                  </a:lnTo>
                  <a:lnTo>
                    <a:pt x="11830" y="1243"/>
                  </a:lnTo>
                  <a:lnTo>
                    <a:pt x="11638" y="1864"/>
                  </a:lnTo>
                  <a:lnTo>
                    <a:pt x="10489" y="2030"/>
                  </a:lnTo>
                  <a:lnTo>
                    <a:pt x="9435" y="2278"/>
                  </a:lnTo>
                  <a:lnTo>
                    <a:pt x="9148" y="2941"/>
                  </a:lnTo>
                  <a:lnTo>
                    <a:pt x="8573" y="3272"/>
                  </a:lnTo>
                  <a:lnTo>
                    <a:pt x="8573" y="3728"/>
                  </a:lnTo>
                  <a:lnTo>
                    <a:pt x="7615" y="4515"/>
                  </a:lnTo>
                  <a:lnTo>
                    <a:pt x="7040" y="5177"/>
                  </a:lnTo>
                  <a:lnTo>
                    <a:pt x="6466" y="5592"/>
                  </a:lnTo>
                  <a:lnTo>
                    <a:pt x="5604" y="5633"/>
                  </a:lnTo>
                  <a:lnTo>
                    <a:pt x="5316" y="7041"/>
                  </a:lnTo>
                  <a:lnTo>
                    <a:pt x="4550" y="7745"/>
                  </a:lnTo>
                  <a:lnTo>
                    <a:pt x="4071" y="8284"/>
                  </a:lnTo>
                  <a:lnTo>
                    <a:pt x="5220" y="8698"/>
                  </a:lnTo>
                  <a:lnTo>
                    <a:pt x="4646" y="9029"/>
                  </a:lnTo>
                  <a:lnTo>
                    <a:pt x="2826" y="9071"/>
                  </a:lnTo>
                  <a:lnTo>
                    <a:pt x="2251" y="9651"/>
                  </a:lnTo>
                  <a:lnTo>
                    <a:pt x="2059" y="10313"/>
                  </a:lnTo>
                  <a:lnTo>
                    <a:pt x="1485" y="10935"/>
                  </a:lnTo>
                  <a:lnTo>
                    <a:pt x="2059" y="11722"/>
                  </a:lnTo>
                  <a:lnTo>
                    <a:pt x="1964" y="12426"/>
                  </a:lnTo>
                  <a:lnTo>
                    <a:pt x="2347" y="13171"/>
                  </a:lnTo>
                  <a:lnTo>
                    <a:pt x="2538" y="13585"/>
                  </a:lnTo>
                  <a:lnTo>
                    <a:pt x="2347" y="13875"/>
                  </a:lnTo>
                  <a:lnTo>
                    <a:pt x="2443" y="14745"/>
                  </a:lnTo>
                  <a:lnTo>
                    <a:pt x="2155" y="15408"/>
                  </a:lnTo>
                  <a:lnTo>
                    <a:pt x="1149" y="16008"/>
                  </a:lnTo>
                  <a:lnTo>
                    <a:pt x="910" y="16754"/>
                  </a:lnTo>
                  <a:lnTo>
                    <a:pt x="0" y="16526"/>
                  </a:lnTo>
                  <a:lnTo>
                    <a:pt x="192" y="17210"/>
                  </a:lnTo>
                  <a:lnTo>
                    <a:pt x="335" y="17727"/>
                  </a:lnTo>
                  <a:lnTo>
                    <a:pt x="623" y="18266"/>
                  </a:lnTo>
                  <a:lnTo>
                    <a:pt x="1054" y="18535"/>
                  </a:lnTo>
                  <a:lnTo>
                    <a:pt x="1245" y="18928"/>
                  </a:lnTo>
                  <a:lnTo>
                    <a:pt x="1580" y="19156"/>
                  </a:lnTo>
                  <a:lnTo>
                    <a:pt x="2203" y="19715"/>
                  </a:lnTo>
                  <a:lnTo>
                    <a:pt x="2826" y="20067"/>
                  </a:lnTo>
                  <a:lnTo>
                    <a:pt x="2778" y="20420"/>
                  </a:lnTo>
                  <a:lnTo>
                    <a:pt x="2251" y="20689"/>
                  </a:lnTo>
                  <a:lnTo>
                    <a:pt x="2682" y="21020"/>
                  </a:lnTo>
                  <a:lnTo>
                    <a:pt x="3161" y="21372"/>
                  </a:lnTo>
                  <a:lnTo>
                    <a:pt x="3496" y="21600"/>
                  </a:lnTo>
                  <a:lnTo>
                    <a:pt x="4885" y="21455"/>
                  </a:lnTo>
                  <a:lnTo>
                    <a:pt x="5173" y="21041"/>
                  </a:lnTo>
                  <a:lnTo>
                    <a:pt x="5651" y="20606"/>
                  </a:lnTo>
                  <a:lnTo>
                    <a:pt x="7088" y="20565"/>
                  </a:lnTo>
                  <a:lnTo>
                    <a:pt x="7950" y="20585"/>
                  </a:lnTo>
                  <a:lnTo>
                    <a:pt x="8477" y="19923"/>
                  </a:lnTo>
                  <a:lnTo>
                    <a:pt x="8717" y="19529"/>
                  </a:lnTo>
                  <a:lnTo>
                    <a:pt x="8860" y="18866"/>
                  </a:lnTo>
                  <a:lnTo>
                    <a:pt x="9339" y="18494"/>
                  </a:lnTo>
                  <a:lnTo>
                    <a:pt x="9243" y="17955"/>
                  </a:lnTo>
                  <a:lnTo>
                    <a:pt x="9291" y="17541"/>
                  </a:lnTo>
                  <a:lnTo>
                    <a:pt x="8956" y="17355"/>
                  </a:lnTo>
                  <a:lnTo>
                    <a:pt x="9770" y="17147"/>
                  </a:lnTo>
                  <a:lnTo>
                    <a:pt x="10872" y="16816"/>
                  </a:lnTo>
                  <a:lnTo>
                    <a:pt x="11063" y="16920"/>
                  </a:lnTo>
                  <a:lnTo>
                    <a:pt x="11638" y="16547"/>
                  </a:lnTo>
                  <a:lnTo>
                    <a:pt x="12452" y="16195"/>
                  </a:lnTo>
                  <a:lnTo>
                    <a:pt x="12500" y="15946"/>
                  </a:lnTo>
                  <a:lnTo>
                    <a:pt x="12692" y="15532"/>
                  </a:lnTo>
                  <a:lnTo>
                    <a:pt x="12452" y="15180"/>
                  </a:lnTo>
                  <a:lnTo>
                    <a:pt x="11878" y="14766"/>
                  </a:lnTo>
                  <a:lnTo>
                    <a:pt x="11159" y="14600"/>
                  </a:lnTo>
                  <a:lnTo>
                    <a:pt x="10680" y="14600"/>
                  </a:lnTo>
                  <a:lnTo>
                    <a:pt x="10201" y="14186"/>
                  </a:lnTo>
                  <a:lnTo>
                    <a:pt x="9914" y="13813"/>
                  </a:lnTo>
                  <a:lnTo>
                    <a:pt x="10010" y="13544"/>
                  </a:lnTo>
                  <a:lnTo>
                    <a:pt x="10489" y="12943"/>
                  </a:lnTo>
                  <a:lnTo>
                    <a:pt x="10345" y="12612"/>
                  </a:lnTo>
                  <a:lnTo>
                    <a:pt x="10489" y="12094"/>
                  </a:lnTo>
                  <a:lnTo>
                    <a:pt x="10537" y="11804"/>
                  </a:lnTo>
                  <a:lnTo>
                    <a:pt x="11016" y="11618"/>
                  </a:lnTo>
                  <a:lnTo>
                    <a:pt x="11207" y="11204"/>
                  </a:lnTo>
                  <a:lnTo>
                    <a:pt x="11734" y="11183"/>
                  </a:lnTo>
                  <a:lnTo>
                    <a:pt x="12548" y="10562"/>
                  </a:lnTo>
                  <a:lnTo>
                    <a:pt x="13123" y="10230"/>
                  </a:lnTo>
                  <a:lnTo>
                    <a:pt x="13745" y="10148"/>
                  </a:lnTo>
                  <a:lnTo>
                    <a:pt x="14272" y="9796"/>
                  </a:lnTo>
                  <a:lnTo>
                    <a:pt x="15518" y="9692"/>
                  </a:lnTo>
                  <a:lnTo>
                    <a:pt x="16763" y="9154"/>
                  </a:lnTo>
                  <a:lnTo>
                    <a:pt x="16906" y="8739"/>
                  </a:lnTo>
                  <a:lnTo>
                    <a:pt x="17529" y="8636"/>
                  </a:lnTo>
                  <a:lnTo>
                    <a:pt x="16859" y="8242"/>
                  </a:lnTo>
                  <a:cubicBezTo>
                    <a:pt x="16859" y="8242"/>
                    <a:pt x="16763" y="7952"/>
                    <a:pt x="16811" y="7890"/>
                  </a:cubicBezTo>
                  <a:cubicBezTo>
                    <a:pt x="16859" y="7828"/>
                    <a:pt x="17577" y="7518"/>
                    <a:pt x="17577" y="7518"/>
                  </a:cubicBezTo>
                  <a:lnTo>
                    <a:pt x="17242" y="7062"/>
                  </a:lnTo>
                  <a:lnTo>
                    <a:pt x="17385" y="6772"/>
                  </a:lnTo>
                  <a:lnTo>
                    <a:pt x="18008" y="6710"/>
                  </a:lnTo>
                  <a:lnTo>
                    <a:pt x="18295" y="6171"/>
                  </a:lnTo>
                  <a:lnTo>
                    <a:pt x="18918" y="6026"/>
                  </a:lnTo>
                  <a:lnTo>
                    <a:pt x="19349" y="6151"/>
                  </a:lnTo>
                  <a:lnTo>
                    <a:pt x="20115" y="6089"/>
                  </a:lnTo>
                  <a:lnTo>
                    <a:pt x="21169" y="6047"/>
                  </a:lnTo>
                  <a:lnTo>
                    <a:pt x="21408" y="5964"/>
                  </a:lnTo>
                  <a:lnTo>
                    <a:pt x="21600" y="5944"/>
                  </a:lnTo>
                  <a:lnTo>
                    <a:pt x="21025" y="5177"/>
                  </a:lnTo>
                  <a:lnTo>
                    <a:pt x="21361" y="4535"/>
                  </a:lnTo>
                  <a:lnTo>
                    <a:pt x="20786" y="4163"/>
                  </a:lnTo>
                  <a:lnTo>
                    <a:pt x="20882" y="3562"/>
                  </a:lnTo>
                  <a:lnTo>
                    <a:pt x="21217" y="3127"/>
                  </a:lnTo>
                  <a:lnTo>
                    <a:pt x="20786" y="2961"/>
                  </a:lnTo>
                  <a:lnTo>
                    <a:pt x="20786" y="2340"/>
                  </a:lnTo>
                  <a:lnTo>
                    <a:pt x="21217" y="2071"/>
                  </a:lnTo>
                  <a:lnTo>
                    <a:pt x="20115" y="1657"/>
                  </a:lnTo>
                  <a:lnTo>
                    <a:pt x="19732" y="1305"/>
                  </a:lnTo>
                  <a:lnTo>
                    <a:pt x="18631" y="1098"/>
                  </a:lnTo>
                  <a:lnTo>
                    <a:pt x="18056" y="787"/>
                  </a:lnTo>
                  <a:lnTo>
                    <a:pt x="16475" y="104"/>
                  </a:lnTo>
                  <a:cubicBezTo>
                    <a:pt x="16475" y="104"/>
                    <a:pt x="16044" y="0"/>
                    <a:pt x="1604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4" name="Shape"/>
            <p:cNvSpPr/>
            <p:nvPr/>
          </p:nvSpPr>
          <p:spPr>
            <a:xfrm>
              <a:off x="10455068" y="5050486"/>
              <a:ext cx="41305" cy="7479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924" y="2579"/>
                  </a:lnTo>
                  <a:lnTo>
                    <a:pt x="0" y="7093"/>
                  </a:lnTo>
                  <a:lnTo>
                    <a:pt x="1751" y="17731"/>
                  </a:lnTo>
                  <a:lnTo>
                    <a:pt x="4670" y="21600"/>
                  </a:lnTo>
                  <a:lnTo>
                    <a:pt x="16346" y="11284"/>
                  </a:lnTo>
                  <a:lnTo>
                    <a:pt x="16930" y="7093"/>
                  </a:lnTo>
                  <a:cubicBezTo>
                    <a:pt x="16930" y="7093"/>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5" name="Shape"/>
            <p:cNvSpPr/>
            <p:nvPr/>
          </p:nvSpPr>
          <p:spPr>
            <a:xfrm>
              <a:off x="10392555" y="5095138"/>
              <a:ext cx="22327" cy="759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560" y="8576"/>
                  </a:lnTo>
                  <a:lnTo>
                    <a:pt x="0" y="21600"/>
                  </a:lnTo>
                  <a:lnTo>
                    <a:pt x="20520" y="10482"/>
                  </a:lnTo>
                  <a:cubicBezTo>
                    <a:pt x="20520" y="10482"/>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6" name="Shape"/>
            <p:cNvSpPr/>
            <p:nvPr/>
          </p:nvSpPr>
          <p:spPr>
            <a:xfrm>
              <a:off x="9946030" y="3844868"/>
              <a:ext cx="1085057" cy="1200037"/>
            </a:xfrm>
            <a:custGeom>
              <a:avLst/>
              <a:gdLst/>
              <a:ahLst/>
              <a:cxnLst>
                <a:cxn ang="0">
                  <a:pos x="wd2" y="hd2"/>
                </a:cxn>
                <a:cxn ang="5400000">
                  <a:pos x="wd2" y="hd2"/>
                </a:cxn>
                <a:cxn ang="10800000">
                  <a:pos x="wd2" y="hd2"/>
                </a:cxn>
                <a:cxn ang="16200000">
                  <a:pos x="wd2" y="hd2"/>
                </a:cxn>
              </a:cxnLst>
              <a:rect l="0" t="0" r="r" b="b"/>
              <a:pathLst>
                <a:path w="21600" h="21600" extrusionOk="0">
                  <a:moveTo>
                    <a:pt x="20963" y="2934"/>
                  </a:moveTo>
                  <a:lnTo>
                    <a:pt x="20378" y="2873"/>
                  </a:lnTo>
                  <a:lnTo>
                    <a:pt x="20044" y="3121"/>
                  </a:lnTo>
                  <a:lnTo>
                    <a:pt x="19452" y="3014"/>
                  </a:lnTo>
                  <a:lnTo>
                    <a:pt x="19274" y="3335"/>
                  </a:lnTo>
                  <a:lnTo>
                    <a:pt x="18770" y="3603"/>
                  </a:lnTo>
                  <a:lnTo>
                    <a:pt x="18593" y="4139"/>
                  </a:lnTo>
                  <a:lnTo>
                    <a:pt x="18422" y="4099"/>
                  </a:lnTo>
                  <a:lnTo>
                    <a:pt x="18489" y="3637"/>
                  </a:lnTo>
                  <a:lnTo>
                    <a:pt x="18689" y="3195"/>
                  </a:lnTo>
                  <a:lnTo>
                    <a:pt x="18800" y="2733"/>
                  </a:lnTo>
                  <a:lnTo>
                    <a:pt x="18400" y="2632"/>
                  </a:lnTo>
                  <a:lnTo>
                    <a:pt x="17844" y="2070"/>
                  </a:lnTo>
                  <a:lnTo>
                    <a:pt x="17311" y="2250"/>
                  </a:lnTo>
                  <a:lnTo>
                    <a:pt x="16844" y="2291"/>
                  </a:lnTo>
                  <a:lnTo>
                    <a:pt x="16356" y="2853"/>
                  </a:lnTo>
                  <a:lnTo>
                    <a:pt x="16200" y="3456"/>
                  </a:lnTo>
                  <a:lnTo>
                    <a:pt x="16178" y="3818"/>
                  </a:lnTo>
                  <a:lnTo>
                    <a:pt x="15756" y="4762"/>
                  </a:lnTo>
                  <a:lnTo>
                    <a:pt x="15378" y="5003"/>
                  </a:lnTo>
                  <a:lnTo>
                    <a:pt x="14733" y="4621"/>
                  </a:lnTo>
                  <a:lnTo>
                    <a:pt x="14578" y="4963"/>
                  </a:lnTo>
                  <a:lnTo>
                    <a:pt x="14111" y="4963"/>
                  </a:lnTo>
                  <a:lnTo>
                    <a:pt x="13467" y="4762"/>
                  </a:lnTo>
                  <a:lnTo>
                    <a:pt x="13311" y="4320"/>
                  </a:lnTo>
                  <a:lnTo>
                    <a:pt x="13044" y="3818"/>
                  </a:lnTo>
                  <a:lnTo>
                    <a:pt x="12800" y="3516"/>
                  </a:lnTo>
                  <a:lnTo>
                    <a:pt x="12578" y="3516"/>
                  </a:lnTo>
                  <a:lnTo>
                    <a:pt x="12422" y="4159"/>
                  </a:lnTo>
                  <a:lnTo>
                    <a:pt x="12222" y="4059"/>
                  </a:lnTo>
                  <a:lnTo>
                    <a:pt x="11733" y="4139"/>
                  </a:lnTo>
                  <a:lnTo>
                    <a:pt x="11711" y="4641"/>
                  </a:lnTo>
                  <a:lnTo>
                    <a:pt x="11644" y="4903"/>
                  </a:lnTo>
                  <a:lnTo>
                    <a:pt x="11733" y="5224"/>
                  </a:lnTo>
                  <a:lnTo>
                    <a:pt x="10889" y="5104"/>
                  </a:lnTo>
                  <a:lnTo>
                    <a:pt x="10489" y="4903"/>
                  </a:lnTo>
                  <a:lnTo>
                    <a:pt x="10311" y="5184"/>
                  </a:lnTo>
                  <a:lnTo>
                    <a:pt x="10178" y="5867"/>
                  </a:lnTo>
                  <a:lnTo>
                    <a:pt x="9156" y="6269"/>
                  </a:lnTo>
                  <a:lnTo>
                    <a:pt x="9022" y="6852"/>
                  </a:lnTo>
                  <a:lnTo>
                    <a:pt x="8756" y="7173"/>
                  </a:lnTo>
                  <a:lnTo>
                    <a:pt x="8756" y="7676"/>
                  </a:lnTo>
                  <a:lnTo>
                    <a:pt x="8311" y="8439"/>
                  </a:lnTo>
                  <a:lnTo>
                    <a:pt x="8044" y="9082"/>
                  </a:lnTo>
                  <a:lnTo>
                    <a:pt x="7778" y="9484"/>
                  </a:lnTo>
                  <a:lnTo>
                    <a:pt x="7378" y="9524"/>
                  </a:lnTo>
                  <a:lnTo>
                    <a:pt x="7244" y="10890"/>
                  </a:lnTo>
                  <a:lnTo>
                    <a:pt x="6667" y="12096"/>
                  </a:lnTo>
                  <a:lnTo>
                    <a:pt x="7200" y="12498"/>
                  </a:lnTo>
                  <a:lnTo>
                    <a:pt x="6867" y="12860"/>
                  </a:lnTo>
                  <a:lnTo>
                    <a:pt x="6089" y="12940"/>
                  </a:lnTo>
                  <a:lnTo>
                    <a:pt x="5822" y="13422"/>
                  </a:lnTo>
                  <a:lnTo>
                    <a:pt x="5733" y="14125"/>
                  </a:lnTo>
                  <a:lnTo>
                    <a:pt x="5467" y="14668"/>
                  </a:lnTo>
                  <a:lnTo>
                    <a:pt x="5733" y="15431"/>
                  </a:lnTo>
                  <a:lnTo>
                    <a:pt x="5689" y="16115"/>
                  </a:lnTo>
                  <a:lnTo>
                    <a:pt x="5956" y="17240"/>
                  </a:lnTo>
                  <a:lnTo>
                    <a:pt x="5867" y="17521"/>
                  </a:lnTo>
                  <a:lnTo>
                    <a:pt x="5911" y="18365"/>
                  </a:lnTo>
                  <a:lnTo>
                    <a:pt x="5778" y="19008"/>
                  </a:lnTo>
                  <a:lnTo>
                    <a:pt x="5311" y="19591"/>
                  </a:lnTo>
                  <a:lnTo>
                    <a:pt x="5200" y="20314"/>
                  </a:lnTo>
                  <a:lnTo>
                    <a:pt x="4422" y="19952"/>
                  </a:lnTo>
                  <a:lnTo>
                    <a:pt x="4333" y="19450"/>
                  </a:lnTo>
                  <a:lnTo>
                    <a:pt x="4133" y="19751"/>
                  </a:lnTo>
                  <a:lnTo>
                    <a:pt x="4089" y="20153"/>
                  </a:lnTo>
                  <a:lnTo>
                    <a:pt x="3511" y="20455"/>
                  </a:lnTo>
                  <a:lnTo>
                    <a:pt x="3089" y="20877"/>
                  </a:lnTo>
                  <a:lnTo>
                    <a:pt x="2578" y="21439"/>
                  </a:lnTo>
                  <a:lnTo>
                    <a:pt x="2067" y="21600"/>
                  </a:lnTo>
                  <a:lnTo>
                    <a:pt x="1533" y="21479"/>
                  </a:lnTo>
                  <a:lnTo>
                    <a:pt x="1044" y="21379"/>
                  </a:lnTo>
                  <a:lnTo>
                    <a:pt x="667" y="20917"/>
                  </a:lnTo>
                  <a:lnTo>
                    <a:pt x="289" y="20575"/>
                  </a:lnTo>
                  <a:lnTo>
                    <a:pt x="778" y="20415"/>
                  </a:lnTo>
                  <a:lnTo>
                    <a:pt x="733" y="20193"/>
                  </a:lnTo>
                  <a:lnTo>
                    <a:pt x="911" y="19832"/>
                  </a:lnTo>
                  <a:lnTo>
                    <a:pt x="333" y="20013"/>
                  </a:lnTo>
                  <a:lnTo>
                    <a:pt x="244" y="19510"/>
                  </a:lnTo>
                  <a:lnTo>
                    <a:pt x="933" y="19289"/>
                  </a:lnTo>
                  <a:lnTo>
                    <a:pt x="689" y="19108"/>
                  </a:lnTo>
                  <a:lnTo>
                    <a:pt x="556" y="18867"/>
                  </a:lnTo>
                  <a:lnTo>
                    <a:pt x="156" y="19249"/>
                  </a:lnTo>
                  <a:lnTo>
                    <a:pt x="400" y="18707"/>
                  </a:lnTo>
                  <a:lnTo>
                    <a:pt x="222" y="18526"/>
                  </a:lnTo>
                  <a:lnTo>
                    <a:pt x="200" y="18305"/>
                  </a:lnTo>
                  <a:lnTo>
                    <a:pt x="422" y="18003"/>
                  </a:lnTo>
                  <a:lnTo>
                    <a:pt x="0" y="17863"/>
                  </a:lnTo>
                  <a:lnTo>
                    <a:pt x="133" y="17601"/>
                  </a:lnTo>
                  <a:lnTo>
                    <a:pt x="1000" y="17541"/>
                  </a:lnTo>
                  <a:lnTo>
                    <a:pt x="1244" y="17521"/>
                  </a:lnTo>
                  <a:lnTo>
                    <a:pt x="911" y="17300"/>
                  </a:lnTo>
                  <a:lnTo>
                    <a:pt x="333" y="17441"/>
                  </a:lnTo>
                  <a:lnTo>
                    <a:pt x="44" y="17139"/>
                  </a:lnTo>
                  <a:lnTo>
                    <a:pt x="289" y="16959"/>
                  </a:lnTo>
                  <a:lnTo>
                    <a:pt x="222" y="16637"/>
                  </a:lnTo>
                  <a:lnTo>
                    <a:pt x="89" y="16356"/>
                  </a:lnTo>
                  <a:lnTo>
                    <a:pt x="400" y="16135"/>
                  </a:lnTo>
                  <a:lnTo>
                    <a:pt x="733" y="16235"/>
                  </a:lnTo>
                  <a:lnTo>
                    <a:pt x="667" y="15894"/>
                  </a:lnTo>
                  <a:lnTo>
                    <a:pt x="1089" y="15733"/>
                  </a:lnTo>
                  <a:lnTo>
                    <a:pt x="622" y="15632"/>
                  </a:lnTo>
                  <a:lnTo>
                    <a:pt x="1000" y="15351"/>
                  </a:lnTo>
                  <a:lnTo>
                    <a:pt x="1356" y="15210"/>
                  </a:lnTo>
                  <a:lnTo>
                    <a:pt x="1667" y="15391"/>
                  </a:lnTo>
                  <a:lnTo>
                    <a:pt x="2022" y="15251"/>
                  </a:lnTo>
                  <a:lnTo>
                    <a:pt x="1822" y="14949"/>
                  </a:lnTo>
                  <a:lnTo>
                    <a:pt x="1933" y="14748"/>
                  </a:lnTo>
                  <a:lnTo>
                    <a:pt x="2333" y="14708"/>
                  </a:lnTo>
                  <a:lnTo>
                    <a:pt x="2089" y="14527"/>
                  </a:lnTo>
                  <a:lnTo>
                    <a:pt x="2244" y="14306"/>
                  </a:lnTo>
                  <a:lnTo>
                    <a:pt x="2689" y="14246"/>
                  </a:lnTo>
                  <a:lnTo>
                    <a:pt x="3022" y="14226"/>
                  </a:lnTo>
                  <a:lnTo>
                    <a:pt x="3244" y="13945"/>
                  </a:lnTo>
                  <a:lnTo>
                    <a:pt x="3333" y="13784"/>
                  </a:lnTo>
                  <a:lnTo>
                    <a:pt x="3644" y="13703"/>
                  </a:lnTo>
                  <a:lnTo>
                    <a:pt x="3911" y="13864"/>
                  </a:lnTo>
                  <a:lnTo>
                    <a:pt x="4289" y="13824"/>
                  </a:lnTo>
                  <a:lnTo>
                    <a:pt x="4378" y="13583"/>
                  </a:lnTo>
                  <a:lnTo>
                    <a:pt x="3933" y="13643"/>
                  </a:lnTo>
                  <a:lnTo>
                    <a:pt x="3822" y="13261"/>
                  </a:lnTo>
                  <a:lnTo>
                    <a:pt x="3911" y="12759"/>
                  </a:lnTo>
                  <a:lnTo>
                    <a:pt x="4444" y="12377"/>
                  </a:lnTo>
                  <a:lnTo>
                    <a:pt x="4822" y="11996"/>
                  </a:lnTo>
                  <a:lnTo>
                    <a:pt x="5133" y="11694"/>
                  </a:lnTo>
                  <a:lnTo>
                    <a:pt x="4822" y="11513"/>
                  </a:lnTo>
                  <a:lnTo>
                    <a:pt x="5289" y="11232"/>
                  </a:lnTo>
                  <a:lnTo>
                    <a:pt x="5622" y="11031"/>
                  </a:lnTo>
                  <a:lnTo>
                    <a:pt x="5556" y="10790"/>
                  </a:lnTo>
                  <a:lnTo>
                    <a:pt x="5622" y="10268"/>
                  </a:lnTo>
                  <a:lnTo>
                    <a:pt x="5867" y="10107"/>
                  </a:lnTo>
                  <a:lnTo>
                    <a:pt x="5911" y="9866"/>
                  </a:lnTo>
                  <a:lnTo>
                    <a:pt x="5689" y="9725"/>
                  </a:lnTo>
                  <a:lnTo>
                    <a:pt x="6089" y="9323"/>
                  </a:lnTo>
                  <a:lnTo>
                    <a:pt x="6489" y="9323"/>
                  </a:lnTo>
                  <a:lnTo>
                    <a:pt x="6267" y="9062"/>
                  </a:lnTo>
                  <a:lnTo>
                    <a:pt x="6422" y="8680"/>
                  </a:lnTo>
                  <a:lnTo>
                    <a:pt x="6578" y="8379"/>
                  </a:lnTo>
                  <a:lnTo>
                    <a:pt x="6867" y="8138"/>
                  </a:lnTo>
                  <a:lnTo>
                    <a:pt x="6889" y="7937"/>
                  </a:lnTo>
                  <a:lnTo>
                    <a:pt x="7244" y="7655"/>
                  </a:lnTo>
                  <a:lnTo>
                    <a:pt x="7711" y="7495"/>
                  </a:lnTo>
                  <a:lnTo>
                    <a:pt x="7422" y="7394"/>
                  </a:lnTo>
                  <a:lnTo>
                    <a:pt x="7644" y="6952"/>
                  </a:lnTo>
                  <a:lnTo>
                    <a:pt x="8022" y="6912"/>
                  </a:lnTo>
                  <a:lnTo>
                    <a:pt x="7800" y="6430"/>
                  </a:lnTo>
                  <a:lnTo>
                    <a:pt x="8222" y="5927"/>
                  </a:lnTo>
                  <a:lnTo>
                    <a:pt x="8733" y="5606"/>
                  </a:lnTo>
                  <a:lnTo>
                    <a:pt x="8289" y="5425"/>
                  </a:lnTo>
                  <a:lnTo>
                    <a:pt x="7378" y="5747"/>
                  </a:lnTo>
                  <a:lnTo>
                    <a:pt x="6978" y="5847"/>
                  </a:lnTo>
                  <a:lnTo>
                    <a:pt x="6333" y="6269"/>
                  </a:lnTo>
                  <a:lnTo>
                    <a:pt x="6000" y="6611"/>
                  </a:lnTo>
                  <a:lnTo>
                    <a:pt x="6267" y="5867"/>
                  </a:lnTo>
                  <a:lnTo>
                    <a:pt x="7067" y="5706"/>
                  </a:lnTo>
                  <a:lnTo>
                    <a:pt x="7311" y="5526"/>
                  </a:lnTo>
                  <a:lnTo>
                    <a:pt x="7756" y="5164"/>
                  </a:lnTo>
                  <a:lnTo>
                    <a:pt x="7844" y="4903"/>
                  </a:lnTo>
                  <a:lnTo>
                    <a:pt x="7333" y="4923"/>
                  </a:lnTo>
                  <a:lnTo>
                    <a:pt x="7644" y="4461"/>
                  </a:lnTo>
                  <a:lnTo>
                    <a:pt x="7889" y="4400"/>
                  </a:lnTo>
                  <a:lnTo>
                    <a:pt x="7933" y="4722"/>
                  </a:lnTo>
                  <a:lnTo>
                    <a:pt x="8111" y="4481"/>
                  </a:lnTo>
                  <a:lnTo>
                    <a:pt x="8400" y="4320"/>
                  </a:lnTo>
                  <a:lnTo>
                    <a:pt x="8444" y="4762"/>
                  </a:lnTo>
                  <a:lnTo>
                    <a:pt x="8689" y="4300"/>
                  </a:lnTo>
                  <a:lnTo>
                    <a:pt x="9111" y="4702"/>
                  </a:lnTo>
                  <a:lnTo>
                    <a:pt x="9444" y="4240"/>
                  </a:lnTo>
                  <a:lnTo>
                    <a:pt x="9644" y="3938"/>
                  </a:lnTo>
                  <a:lnTo>
                    <a:pt x="9222" y="4059"/>
                  </a:lnTo>
                  <a:lnTo>
                    <a:pt x="9689" y="3396"/>
                  </a:lnTo>
                  <a:lnTo>
                    <a:pt x="10044" y="3275"/>
                  </a:lnTo>
                  <a:lnTo>
                    <a:pt x="10267" y="3798"/>
                  </a:lnTo>
                  <a:lnTo>
                    <a:pt x="10422" y="3335"/>
                  </a:lnTo>
                  <a:lnTo>
                    <a:pt x="10778" y="3597"/>
                  </a:lnTo>
                  <a:lnTo>
                    <a:pt x="10667" y="3094"/>
                  </a:lnTo>
                  <a:lnTo>
                    <a:pt x="10644" y="2552"/>
                  </a:lnTo>
                  <a:lnTo>
                    <a:pt x="11156" y="2572"/>
                  </a:lnTo>
                  <a:lnTo>
                    <a:pt x="11378" y="2974"/>
                  </a:lnTo>
                  <a:lnTo>
                    <a:pt x="11756" y="2371"/>
                  </a:lnTo>
                  <a:lnTo>
                    <a:pt x="12022" y="3135"/>
                  </a:lnTo>
                  <a:lnTo>
                    <a:pt x="12133" y="2391"/>
                  </a:lnTo>
                  <a:lnTo>
                    <a:pt x="12400" y="2311"/>
                  </a:lnTo>
                  <a:lnTo>
                    <a:pt x="12711" y="2150"/>
                  </a:lnTo>
                  <a:lnTo>
                    <a:pt x="13222" y="2612"/>
                  </a:lnTo>
                  <a:lnTo>
                    <a:pt x="13044" y="2049"/>
                  </a:lnTo>
                  <a:lnTo>
                    <a:pt x="12600" y="1768"/>
                  </a:lnTo>
                  <a:lnTo>
                    <a:pt x="13244" y="1607"/>
                  </a:lnTo>
                  <a:lnTo>
                    <a:pt x="13844" y="1869"/>
                  </a:lnTo>
                  <a:lnTo>
                    <a:pt x="14067" y="2492"/>
                  </a:lnTo>
                  <a:lnTo>
                    <a:pt x="14067" y="1567"/>
                  </a:lnTo>
                  <a:lnTo>
                    <a:pt x="14444" y="1386"/>
                  </a:lnTo>
                  <a:lnTo>
                    <a:pt x="14644" y="964"/>
                  </a:lnTo>
                  <a:lnTo>
                    <a:pt x="15089" y="723"/>
                  </a:lnTo>
                  <a:lnTo>
                    <a:pt x="15111" y="301"/>
                  </a:lnTo>
                  <a:lnTo>
                    <a:pt x="15667" y="181"/>
                  </a:lnTo>
                  <a:lnTo>
                    <a:pt x="16044" y="382"/>
                  </a:lnTo>
                  <a:lnTo>
                    <a:pt x="15711" y="864"/>
                  </a:lnTo>
                  <a:lnTo>
                    <a:pt x="15689" y="1507"/>
                  </a:lnTo>
                  <a:lnTo>
                    <a:pt x="16133" y="1085"/>
                  </a:lnTo>
                  <a:lnTo>
                    <a:pt x="16800" y="241"/>
                  </a:lnTo>
                  <a:lnTo>
                    <a:pt x="16778" y="1085"/>
                  </a:lnTo>
                  <a:cubicBezTo>
                    <a:pt x="16778" y="1085"/>
                    <a:pt x="16733" y="1487"/>
                    <a:pt x="16756" y="1427"/>
                  </a:cubicBezTo>
                  <a:cubicBezTo>
                    <a:pt x="16778" y="1366"/>
                    <a:pt x="17089" y="824"/>
                    <a:pt x="17089" y="824"/>
                  </a:cubicBezTo>
                  <a:lnTo>
                    <a:pt x="17422" y="321"/>
                  </a:lnTo>
                  <a:lnTo>
                    <a:pt x="17489" y="0"/>
                  </a:lnTo>
                  <a:lnTo>
                    <a:pt x="18022" y="161"/>
                  </a:lnTo>
                  <a:lnTo>
                    <a:pt x="18289" y="362"/>
                  </a:lnTo>
                  <a:lnTo>
                    <a:pt x="17822" y="824"/>
                  </a:lnTo>
                  <a:lnTo>
                    <a:pt x="17867" y="1386"/>
                  </a:lnTo>
                  <a:lnTo>
                    <a:pt x="18178" y="583"/>
                  </a:lnTo>
                  <a:lnTo>
                    <a:pt x="18556" y="402"/>
                  </a:lnTo>
                  <a:lnTo>
                    <a:pt x="18889" y="683"/>
                  </a:lnTo>
                  <a:lnTo>
                    <a:pt x="19244" y="904"/>
                  </a:lnTo>
                  <a:cubicBezTo>
                    <a:pt x="19244" y="904"/>
                    <a:pt x="19622" y="1005"/>
                    <a:pt x="19556" y="1045"/>
                  </a:cubicBezTo>
                  <a:cubicBezTo>
                    <a:pt x="19489" y="1085"/>
                    <a:pt x="19422" y="1226"/>
                    <a:pt x="19422" y="1226"/>
                  </a:cubicBezTo>
                  <a:lnTo>
                    <a:pt x="19978" y="1326"/>
                  </a:lnTo>
                  <a:lnTo>
                    <a:pt x="20111" y="1527"/>
                  </a:lnTo>
                  <a:lnTo>
                    <a:pt x="20022" y="1728"/>
                  </a:lnTo>
                  <a:lnTo>
                    <a:pt x="19422" y="1949"/>
                  </a:lnTo>
                  <a:lnTo>
                    <a:pt x="18978" y="2049"/>
                  </a:lnTo>
                  <a:lnTo>
                    <a:pt x="18178" y="1989"/>
                  </a:lnTo>
                  <a:lnTo>
                    <a:pt x="18711" y="2170"/>
                  </a:lnTo>
                  <a:lnTo>
                    <a:pt x="19133" y="2391"/>
                  </a:lnTo>
                  <a:lnTo>
                    <a:pt x="19356" y="2572"/>
                  </a:lnTo>
                  <a:lnTo>
                    <a:pt x="19667" y="2753"/>
                  </a:lnTo>
                  <a:lnTo>
                    <a:pt x="20022" y="2652"/>
                  </a:lnTo>
                  <a:lnTo>
                    <a:pt x="20689" y="2552"/>
                  </a:lnTo>
                  <a:lnTo>
                    <a:pt x="20733" y="2331"/>
                  </a:lnTo>
                  <a:lnTo>
                    <a:pt x="21311" y="2532"/>
                  </a:lnTo>
                  <a:lnTo>
                    <a:pt x="21600" y="2773"/>
                  </a:lnTo>
                  <a:lnTo>
                    <a:pt x="21556" y="3135"/>
                  </a:lnTo>
                  <a:lnTo>
                    <a:pt x="21200" y="3114"/>
                  </a:lnTo>
                  <a:cubicBezTo>
                    <a:pt x="21200" y="3114"/>
                    <a:pt x="20963" y="2934"/>
                    <a:pt x="20963" y="293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7" name="Shape"/>
            <p:cNvSpPr/>
            <p:nvPr/>
          </p:nvSpPr>
          <p:spPr>
            <a:xfrm>
              <a:off x="10455068" y="2299891"/>
              <a:ext cx="348282" cy="282795"/>
            </a:xfrm>
            <a:custGeom>
              <a:avLst/>
              <a:gdLst/>
              <a:ahLst/>
              <a:cxnLst>
                <a:cxn ang="0">
                  <a:pos x="wd2" y="hd2"/>
                </a:cxn>
                <a:cxn ang="5400000">
                  <a:pos x="wd2" y="hd2"/>
                </a:cxn>
                <a:cxn ang="10800000">
                  <a:pos x="wd2" y="hd2"/>
                </a:cxn>
                <a:cxn ang="16200000">
                  <a:pos x="wd2" y="hd2"/>
                </a:cxn>
              </a:cxnLst>
              <a:rect l="0" t="0" r="r" b="b"/>
              <a:pathLst>
                <a:path w="21600" h="21600" extrusionOk="0">
                  <a:moveTo>
                    <a:pt x="11262" y="0"/>
                  </a:moveTo>
                  <a:lnTo>
                    <a:pt x="9969" y="5002"/>
                  </a:lnTo>
                  <a:lnTo>
                    <a:pt x="7385" y="4093"/>
                  </a:lnTo>
                  <a:lnTo>
                    <a:pt x="3508" y="227"/>
                  </a:lnTo>
                  <a:lnTo>
                    <a:pt x="1292" y="6366"/>
                  </a:lnTo>
                  <a:lnTo>
                    <a:pt x="0" y="5229"/>
                  </a:lnTo>
                  <a:lnTo>
                    <a:pt x="1292" y="10231"/>
                  </a:lnTo>
                  <a:lnTo>
                    <a:pt x="923" y="12277"/>
                  </a:lnTo>
                  <a:lnTo>
                    <a:pt x="5538" y="12277"/>
                  </a:lnTo>
                  <a:lnTo>
                    <a:pt x="8492" y="11595"/>
                  </a:lnTo>
                  <a:lnTo>
                    <a:pt x="5538" y="14551"/>
                  </a:lnTo>
                  <a:lnTo>
                    <a:pt x="4984" y="15688"/>
                  </a:lnTo>
                  <a:lnTo>
                    <a:pt x="7015" y="18872"/>
                  </a:lnTo>
                  <a:lnTo>
                    <a:pt x="9046" y="18189"/>
                  </a:lnTo>
                  <a:lnTo>
                    <a:pt x="12369" y="20236"/>
                  </a:lnTo>
                  <a:lnTo>
                    <a:pt x="12554" y="21600"/>
                  </a:lnTo>
                  <a:lnTo>
                    <a:pt x="16615" y="17280"/>
                  </a:lnTo>
                  <a:lnTo>
                    <a:pt x="18646" y="13870"/>
                  </a:lnTo>
                  <a:lnTo>
                    <a:pt x="21600" y="9777"/>
                  </a:lnTo>
                  <a:lnTo>
                    <a:pt x="19754" y="5229"/>
                  </a:lnTo>
                  <a:lnTo>
                    <a:pt x="16985" y="5229"/>
                  </a:lnTo>
                  <a:lnTo>
                    <a:pt x="13846" y="6593"/>
                  </a:lnTo>
                  <a:lnTo>
                    <a:pt x="12923" y="3638"/>
                  </a:lnTo>
                  <a:cubicBezTo>
                    <a:pt x="12923" y="3638"/>
                    <a:pt x="11262" y="0"/>
                    <a:pt x="11262"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8" name="Shape"/>
            <p:cNvSpPr/>
            <p:nvPr/>
          </p:nvSpPr>
          <p:spPr>
            <a:xfrm>
              <a:off x="10160361" y="2398127"/>
              <a:ext cx="529888" cy="666814"/>
            </a:xfrm>
            <a:custGeom>
              <a:avLst/>
              <a:gdLst/>
              <a:ahLst/>
              <a:cxnLst>
                <a:cxn ang="0">
                  <a:pos x="wd2" y="hd2"/>
                </a:cxn>
                <a:cxn ang="5400000">
                  <a:pos x="wd2" y="hd2"/>
                </a:cxn>
                <a:cxn ang="10800000">
                  <a:pos x="wd2" y="hd2"/>
                </a:cxn>
                <a:cxn ang="16200000">
                  <a:pos x="wd2" y="hd2"/>
                </a:cxn>
              </a:cxnLst>
              <a:rect l="0" t="0" r="r" b="b"/>
              <a:pathLst>
                <a:path w="21600" h="21600" extrusionOk="0">
                  <a:moveTo>
                    <a:pt x="8980" y="0"/>
                  </a:moveTo>
                  <a:lnTo>
                    <a:pt x="8009" y="1736"/>
                  </a:lnTo>
                  <a:lnTo>
                    <a:pt x="8494" y="4243"/>
                  </a:lnTo>
                  <a:lnTo>
                    <a:pt x="8616" y="7039"/>
                  </a:lnTo>
                  <a:lnTo>
                    <a:pt x="6917" y="3954"/>
                  </a:lnTo>
                  <a:lnTo>
                    <a:pt x="6189" y="2122"/>
                  </a:lnTo>
                  <a:lnTo>
                    <a:pt x="4975" y="3664"/>
                  </a:lnTo>
                  <a:lnTo>
                    <a:pt x="5097" y="4918"/>
                  </a:lnTo>
                  <a:lnTo>
                    <a:pt x="4004" y="3568"/>
                  </a:lnTo>
                  <a:lnTo>
                    <a:pt x="4975" y="2604"/>
                  </a:lnTo>
                  <a:lnTo>
                    <a:pt x="5097" y="772"/>
                  </a:lnTo>
                  <a:lnTo>
                    <a:pt x="2548" y="1736"/>
                  </a:lnTo>
                  <a:lnTo>
                    <a:pt x="1335" y="1446"/>
                  </a:lnTo>
                  <a:lnTo>
                    <a:pt x="0" y="2893"/>
                  </a:lnTo>
                  <a:lnTo>
                    <a:pt x="1335" y="4629"/>
                  </a:lnTo>
                  <a:lnTo>
                    <a:pt x="971" y="5979"/>
                  </a:lnTo>
                  <a:lnTo>
                    <a:pt x="2306" y="5111"/>
                  </a:lnTo>
                  <a:lnTo>
                    <a:pt x="2185" y="7907"/>
                  </a:lnTo>
                  <a:lnTo>
                    <a:pt x="1578" y="8679"/>
                  </a:lnTo>
                  <a:cubicBezTo>
                    <a:pt x="1578" y="8679"/>
                    <a:pt x="3155" y="10993"/>
                    <a:pt x="3398" y="11282"/>
                  </a:cubicBezTo>
                  <a:cubicBezTo>
                    <a:pt x="3641" y="11572"/>
                    <a:pt x="4854" y="12825"/>
                    <a:pt x="4854" y="12825"/>
                  </a:cubicBezTo>
                  <a:lnTo>
                    <a:pt x="6674" y="11282"/>
                  </a:lnTo>
                  <a:lnTo>
                    <a:pt x="7038" y="9064"/>
                  </a:lnTo>
                  <a:lnTo>
                    <a:pt x="8373" y="8582"/>
                  </a:lnTo>
                  <a:lnTo>
                    <a:pt x="7766" y="10607"/>
                  </a:lnTo>
                  <a:lnTo>
                    <a:pt x="9101" y="9354"/>
                  </a:lnTo>
                  <a:lnTo>
                    <a:pt x="9344" y="10511"/>
                  </a:lnTo>
                  <a:lnTo>
                    <a:pt x="9951" y="11379"/>
                  </a:lnTo>
                  <a:lnTo>
                    <a:pt x="7646" y="11957"/>
                  </a:lnTo>
                  <a:lnTo>
                    <a:pt x="6675" y="13693"/>
                  </a:lnTo>
                  <a:cubicBezTo>
                    <a:pt x="6675" y="13693"/>
                    <a:pt x="4612" y="13307"/>
                    <a:pt x="4733" y="13693"/>
                  </a:cubicBezTo>
                  <a:cubicBezTo>
                    <a:pt x="4855" y="14079"/>
                    <a:pt x="5461" y="15814"/>
                    <a:pt x="5461" y="15814"/>
                  </a:cubicBezTo>
                  <a:lnTo>
                    <a:pt x="8131" y="14946"/>
                  </a:lnTo>
                  <a:lnTo>
                    <a:pt x="9830" y="14850"/>
                  </a:lnTo>
                  <a:lnTo>
                    <a:pt x="6918" y="15814"/>
                  </a:lnTo>
                  <a:lnTo>
                    <a:pt x="8495" y="16971"/>
                  </a:lnTo>
                  <a:lnTo>
                    <a:pt x="5704" y="16778"/>
                  </a:lnTo>
                  <a:lnTo>
                    <a:pt x="5947" y="18418"/>
                  </a:lnTo>
                  <a:lnTo>
                    <a:pt x="7767" y="19768"/>
                  </a:lnTo>
                  <a:lnTo>
                    <a:pt x="8495" y="19768"/>
                  </a:lnTo>
                  <a:lnTo>
                    <a:pt x="8131" y="20732"/>
                  </a:lnTo>
                  <a:lnTo>
                    <a:pt x="9708" y="21600"/>
                  </a:lnTo>
                  <a:lnTo>
                    <a:pt x="10436" y="18514"/>
                  </a:lnTo>
                  <a:lnTo>
                    <a:pt x="10922" y="16875"/>
                  </a:lnTo>
                  <a:lnTo>
                    <a:pt x="12742" y="15911"/>
                  </a:lnTo>
                  <a:lnTo>
                    <a:pt x="12499" y="14368"/>
                  </a:lnTo>
                  <a:lnTo>
                    <a:pt x="12620" y="12825"/>
                  </a:lnTo>
                  <a:cubicBezTo>
                    <a:pt x="12620" y="12825"/>
                    <a:pt x="13348" y="13404"/>
                    <a:pt x="13348" y="12825"/>
                  </a:cubicBezTo>
                  <a:cubicBezTo>
                    <a:pt x="13348" y="12247"/>
                    <a:pt x="13348" y="11089"/>
                    <a:pt x="13348" y="11089"/>
                  </a:cubicBezTo>
                  <a:lnTo>
                    <a:pt x="13955" y="10415"/>
                  </a:lnTo>
                  <a:lnTo>
                    <a:pt x="15896" y="9740"/>
                  </a:lnTo>
                  <a:lnTo>
                    <a:pt x="16018" y="10318"/>
                  </a:lnTo>
                  <a:lnTo>
                    <a:pt x="15896" y="11475"/>
                  </a:lnTo>
                  <a:lnTo>
                    <a:pt x="16868" y="12922"/>
                  </a:lnTo>
                  <a:lnTo>
                    <a:pt x="17474" y="12825"/>
                  </a:lnTo>
                  <a:lnTo>
                    <a:pt x="17474" y="14368"/>
                  </a:lnTo>
                  <a:lnTo>
                    <a:pt x="16625" y="16008"/>
                  </a:lnTo>
                  <a:lnTo>
                    <a:pt x="17474" y="16972"/>
                  </a:lnTo>
                  <a:lnTo>
                    <a:pt x="19052" y="16779"/>
                  </a:lnTo>
                  <a:lnTo>
                    <a:pt x="19052" y="17936"/>
                  </a:lnTo>
                  <a:lnTo>
                    <a:pt x="20265" y="16875"/>
                  </a:lnTo>
                  <a:lnTo>
                    <a:pt x="21600" y="14561"/>
                  </a:lnTo>
                  <a:lnTo>
                    <a:pt x="20387" y="14465"/>
                  </a:lnTo>
                  <a:lnTo>
                    <a:pt x="20023" y="13307"/>
                  </a:lnTo>
                  <a:lnTo>
                    <a:pt x="20144" y="12150"/>
                  </a:lnTo>
                  <a:lnTo>
                    <a:pt x="17960" y="12729"/>
                  </a:lnTo>
                  <a:lnTo>
                    <a:pt x="17838" y="12247"/>
                  </a:lnTo>
                  <a:lnTo>
                    <a:pt x="18202" y="11861"/>
                  </a:lnTo>
                  <a:lnTo>
                    <a:pt x="18566" y="10607"/>
                  </a:lnTo>
                  <a:lnTo>
                    <a:pt x="17838" y="9933"/>
                  </a:lnTo>
                  <a:lnTo>
                    <a:pt x="16261" y="10029"/>
                  </a:lnTo>
                  <a:lnTo>
                    <a:pt x="16746" y="9161"/>
                  </a:lnTo>
                  <a:lnTo>
                    <a:pt x="17353" y="8486"/>
                  </a:lnTo>
                  <a:lnTo>
                    <a:pt x="16018" y="8197"/>
                  </a:lnTo>
                  <a:lnTo>
                    <a:pt x="14562" y="7522"/>
                  </a:lnTo>
                  <a:lnTo>
                    <a:pt x="14198" y="6365"/>
                  </a:lnTo>
                  <a:lnTo>
                    <a:pt x="12863" y="5786"/>
                  </a:lnTo>
                  <a:lnTo>
                    <a:pt x="13106" y="4629"/>
                  </a:lnTo>
                  <a:lnTo>
                    <a:pt x="12742" y="3376"/>
                  </a:lnTo>
                  <a:lnTo>
                    <a:pt x="11650" y="3858"/>
                  </a:lnTo>
                  <a:lnTo>
                    <a:pt x="11286" y="4436"/>
                  </a:lnTo>
                  <a:lnTo>
                    <a:pt x="11286" y="2990"/>
                  </a:lnTo>
                  <a:lnTo>
                    <a:pt x="11286" y="1833"/>
                  </a:lnTo>
                  <a:lnTo>
                    <a:pt x="10315" y="869"/>
                  </a:lnTo>
                  <a:lnTo>
                    <a:pt x="9587" y="1640"/>
                  </a:lnTo>
                  <a:cubicBezTo>
                    <a:pt x="9587" y="1640"/>
                    <a:pt x="8980" y="0"/>
                    <a:pt x="898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79" name="Shape"/>
            <p:cNvSpPr/>
            <p:nvPr/>
          </p:nvSpPr>
          <p:spPr>
            <a:xfrm>
              <a:off x="8820787" y="4327115"/>
              <a:ext cx="415269" cy="301406"/>
            </a:xfrm>
            <a:custGeom>
              <a:avLst/>
              <a:gdLst/>
              <a:ahLst/>
              <a:cxnLst>
                <a:cxn ang="0">
                  <a:pos x="wd2" y="hd2"/>
                </a:cxn>
                <a:cxn ang="5400000">
                  <a:pos x="wd2" y="hd2"/>
                </a:cxn>
                <a:cxn ang="10800000">
                  <a:pos x="wd2" y="hd2"/>
                </a:cxn>
                <a:cxn ang="16200000">
                  <a:pos x="wd2" y="hd2"/>
                </a:cxn>
              </a:cxnLst>
              <a:rect l="0" t="0" r="r" b="b"/>
              <a:pathLst>
                <a:path w="21600" h="21600" extrusionOk="0">
                  <a:moveTo>
                    <a:pt x="21019" y="10400"/>
                  </a:moveTo>
                  <a:lnTo>
                    <a:pt x="19045" y="12640"/>
                  </a:lnTo>
                  <a:lnTo>
                    <a:pt x="19045" y="14720"/>
                  </a:lnTo>
                  <a:lnTo>
                    <a:pt x="16839" y="14720"/>
                  </a:lnTo>
                  <a:lnTo>
                    <a:pt x="15445" y="17600"/>
                  </a:lnTo>
                  <a:lnTo>
                    <a:pt x="14052" y="18400"/>
                  </a:lnTo>
                  <a:lnTo>
                    <a:pt x="12774" y="20000"/>
                  </a:lnTo>
                  <a:lnTo>
                    <a:pt x="11497" y="21600"/>
                  </a:lnTo>
                  <a:lnTo>
                    <a:pt x="9639" y="20480"/>
                  </a:lnTo>
                  <a:lnTo>
                    <a:pt x="6619" y="19360"/>
                  </a:lnTo>
                  <a:lnTo>
                    <a:pt x="5226" y="18720"/>
                  </a:lnTo>
                  <a:lnTo>
                    <a:pt x="3600" y="19040"/>
                  </a:lnTo>
                  <a:lnTo>
                    <a:pt x="3019" y="16960"/>
                  </a:lnTo>
                  <a:lnTo>
                    <a:pt x="4297" y="16480"/>
                  </a:lnTo>
                  <a:lnTo>
                    <a:pt x="4994" y="14560"/>
                  </a:lnTo>
                  <a:lnTo>
                    <a:pt x="4297" y="13600"/>
                  </a:lnTo>
                  <a:lnTo>
                    <a:pt x="3484" y="13120"/>
                  </a:lnTo>
                  <a:lnTo>
                    <a:pt x="0" y="12160"/>
                  </a:lnTo>
                  <a:lnTo>
                    <a:pt x="1277" y="10560"/>
                  </a:lnTo>
                  <a:lnTo>
                    <a:pt x="4529" y="10560"/>
                  </a:lnTo>
                  <a:lnTo>
                    <a:pt x="3368" y="9440"/>
                  </a:lnTo>
                  <a:lnTo>
                    <a:pt x="4645" y="7520"/>
                  </a:lnTo>
                  <a:lnTo>
                    <a:pt x="2323" y="6720"/>
                  </a:lnTo>
                  <a:lnTo>
                    <a:pt x="581" y="7840"/>
                  </a:lnTo>
                  <a:lnTo>
                    <a:pt x="0" y="6560"/>
                  </a:lnTo>
                  <a:lnTo>
                    <a:pt x="232" y="5120"/>
                  </a:lnTo>
                  <a:lnTo>
                    <a:pt x="1626" y="5760"/>
                  </a:lnTo>
                  <a:lnTo>
                    <a:pt x="581" y="4000"/>
                  </a:lnTo>
                  <a:lnTo>
                    <a:pt x="1742" y="2400"/>
                  </a:lnTo>
                  <a:lnTo>
                    <a:pt x="3252" y="5440"/>
                  </a:lnTo>
                  <a:lnTo>
                    <a:pt x="2787" y="2720"/>
                  </a:lnTo>
                  <a:lnTo>
                    <a:pt x="2787" y="1760"/>
                  </a:lnTo>
                  <a:lnTo>
                    <a:pt x="1858" y="800"/>
                  </a:lnTo>
                  <a:lnTo>
                    <a:pt x="4529" y="1440"/>
                  </a:lnTo>
                  <a:lnTo>
                    <a:pt x="5342" y="3200"/>
                  </a:lnTo>
                  <a:lnTo>
                    <a:pt x="5574" y="5920"/>
                  </a:lnTo>
                  <a:lnTo>
                    <a:pt x="5806" y="6880"/>
                  </a:lnTo>
                  <a:lnTo>
                    <a:pt x="6852" y="6240"/>
                  </a:lnTo>
                  <a:lnTo>
                    <a:pt x="7548" y="6880"/>
                  </a:lnTo>
                  <a:lnTo>
                    <a:pt x="7665" y="4160"/>
                  </a:lnTo>
                  <a:lnTo>
                    <a:pt x="7665" y="3040"/>
                  </a:lnTo>
                  <a:lnTo>
                    <a:pt x="8826" y="4640"/>
                  </a:lnTo>
                  <a:lnTo>
                    <a:pt x="9523" y="6560"/>
                  </a:lnTo>
                  <a:lnTo>
                    <a:pt x="9987" y="4960"/>
                  </a:lnTo>
                  <a:lnTo>
                    <a:pt x="9871" y="3360"/>
                  </a:lnTo>
                  <a:lnTo>
                    <a:pt x="10568" y="3040"/>
                  </a:lnTo>
                  <a:lnTo>
                    <a:pt x="11381" y="4000"/>
                  </a:lnTo>
                  <a:lnTo>
                    <a:pt x="12077" y="4480"/>
                  </a:lnTo>
                  <a:lnTo>
                    <a:pt x="12194" y="2720"/>
                  </a:lnTo>
                  <a:lnTo>
                    <a:pt x="13006" y="3680"/>
                  </a:lnTo>
                  <a:lnTo>
                    <a:pt x="13935" y="3360"/>
                  </a:lnTo>
                  <a:lnTo>
                    <a:pt x="14284" y="2880"/>
                  </a:lnTo>
                  <a:lnTo>
                    <a:pt x="15329" y="2560"/>
                  </a:lnTo>
                  <a:lnTo>
                    <a:pt x="15213" y="1600"/>
                  </a:lnTo>
                  <a:lnTo>
                    <a:pt x="14865" y="0"/>
                  </a:lnTo>
                  <a:lnTo>
                    <a:pt x="16258" y="0"/>
                  </a:lnTo>
                  <a:lnTo>
                    <a:pt x="16490" y="1280"/>
                  </a:lnTo>
                  <a:lnTo>
                    <a:pt x="16839" y="2080"/>
                  </a:lnTo>
                  <a:lnTo>
                    <a:pt x="17535" y="2080"/>
                  </a:lnTo>
                  <a:lnTo>
                    <a:pt x="18581" y="1440"/>
                  </a:lnTo>
                  <a:lnTo>
                    <a:pt x="18232" y="3040"/>
                  </a:lnTo>
                  <a:lnTo>
                    <a:pt x="18232" y="4000"/>
                  </a:lnTo>
                  <a:lnTo>
                    <a:pt x="19510" y="3840"/>
                  </a:lnTo>
                  <a:lnTo>
                    <a:pt x="19394" y="5120"/>
                  </a:lnTo>
                  <a:lnTo>
                    <a:pt x="19277" y="6240"/>
                  </a:lnTo>
                  <a:lnTo>
                    <a:pt x="19974" y="6400"/>
                  </a:lnTo>
                  <a:lnTo>
                    <a:pt x="19974" y="7040"/>
                  </a:lnTo>
                  <a:lnTo>
                    <a:pt x="20439" y="5760"/>
                  </a:lnTo>
                  <a:lnTo>
                    <a:pt x="20903" y="6880"/>
                  </a:lnTo>
                  <a:lnTo>
                    <a:pt x="21135" y="8320"/>
                  </a:lnTo>
                  <a:lnTo>
                    <a:pt x="21600" y="9280"/>
                  </a:lnTo>
                  <a:cubicBezTo>
                    <a:pt x="21600" y="9280"/>
                    <a:pt x="21019" y="10400"/>
                    <a:pt x="21019" y="104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0" name="Shape"/>
            <p:cNvSpPr/>
            <p:nvPr/>
          </p:nvSpPr>
          <p:spPr>
            <a:xfrm>
              <a:off x="9401270" y="6006050"/>
              <a:ext cx="127260" cy="265683"/>
            </a:xfrm>
            <a:custGeom>
              <a:avLst/>
              <a:gdLst/>
              <a:ahLst/>
              <a:cxnLst>
                <a:cxn ang="0">
                  <a:pos x="wd2" y="hd2"/>
                </a:cxn>
                <a:cxn ang="5400000">
                  <a:pos x="wd2" y="hd2"/>
                </a:cxn>
                <a:cxn ang="10800000">
                  <a:pos x="wd2" y="hd2"/>
                </a:cxn>
                <a:cxn ang="16200000">
                  <a:pos x="wd2" y="hd2"/>
                </a:cxn>
              </a:cxnLst>
              <a:rect l="0" t="0" r="r" b="b"/>
              <a:pathLst>
                <a:path w="21600" h="21600" extrusionOk="0">
                  <a:moveTo>
                    <a:pt x="3789" y="6534"/>
                  </a:moveTo>
                  <a:lnTo>
                    <a:pt x="3221" y="9348"/>
                  </a:lnTo>
                  <a:lnTo>
                    <a:pt x="1705" y="11163"/>
                  </a:lnTo>
                  <a:lnTo>
                    <a:pt x="189" y="13250"/>
                  </a:lnTo>
                  <a:lnTo>
                    <a:pt x="0" y="15247"/>
                  </a:lnTo>
                  <a:lnTo>
                    <a:pt x="1326" y="16064"/>
                  </a:lnTo>
                  <a:lnTo>
                    <a:pt x="3979" y="15610"/>
                  </a:lnTo>
                  <a:lnTo>
                    <a:pt x="3221" y="17425"/>
                  </a:lnTo>
                  <a:lnTo>
                    <a:pt x="3032" y="19876"/>
                  </a:lnTo>
                  <a:lnTo>
                    <a:pt x="1705" y="21237"/>
                  </a:lnTo>
                  <a:lnTo>
                    <a:pt x="6063" y="21418"/>
                  </a:lnTo>
                  <a:lnTo>
                    <a:pt x="10232" y="21600"/>
                  </a:lnTo>
                  <a:lnTo>
                    <a:pt x="14021" y="20692"/>
                  </a:lnTo>
                  <a:lnTo>
                    <a:pt x="14400" y="17879"/>
                  </a:lnTo>
                  <a:lnTo>
                    <a:pt x="16674" y="16881"/>
                  </a:lnTo>
                  <a:lnTo>
                    <a:pt x="15158" y="15792"/>
                  </a:lnTo>
                  <a:lnTo>
                    <a:pt x="15916" y="13069"/>
                  </a:lnTo>
                  <a:lnTo>
                    <a:pt x="13642" y="11254"/>
                  </a:lnTo>
                  <a:lnTo>
                    <a:pt x="16295" y="10618"/>
                  </a:lnTo>
                  <a:lnTo>
                    <a:pt x="17621" y="8622"/>
                  </a:lnTo>
                  <a:lnTo>
                    <a:pt x="18000" y="6716"/>
                  </a:lnTo>
                  <a:lnTo>
                    <a:pt x="17811" y="4447"/>
                  </a:lnTo>
                  <a:lnTo>
                    <a:pt x="20842" y="3630"/>
                  </a:lnTo>
                  <a:lnTo>
                    <a:pt x="21600" y="2904"/>
                  </a:lnTo>
                  <a:lnTo>
                    <a:pt x="19705" y="1997"/>
                  </a:lnTo>
                  <a:lnTo>
                    <a:pt x="19516" y="1180"/>
                  </a:lnTo>
                  <a:lnTo>
                    <a:pt x="17432" y="998"/>
                  </a:lnTo>
                  <a:lnTo>
                    <a:pt x="14968" y="1452"/>
                  </a:lnTo>
                  <a:lnTo>
                    <a:pt x="8905" y="1271"/>
                  </a:lnTo>
                  <a:lnTo>
                    <a:pt x="8337" y="0"/>
                  </a:lnTo>
                  <a:lnTo>
                    <a:pt x="4168" y="1815"/>
                  </a:lnTo>
                  <a:lnTo>
                    <a:pt x="3600" y="3630"/>
                  </a:lnTo>
                  <a:lnTo>
                    <a:pt x="3979" y="5445"/>
                  </a:lnTo>
                  <a:cubicBezTo>
                    <a:pt x="3979" y="5445"/>
                    <a:pt x="3789" y="6534"/>
                    <a:pt x="3789" y="653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1" name="Shape"/>
            <p:cNvSpPr/>
            <p:nvPr/>
          </p:nvSpPr>
          <p:spPr>
            <a:xfrm>
              <a:off x="9088702" y="6470436"/>
              <a:ext cx="34607" cy="16745"/>
            </a:xfrm>
            <a:custGeom>
              <a:avLst/>
              <a:gdLst/>
              <a:ahLst/>
              <a:cxnLst>
                <a:cxn ang="0">
                  <a:pos x="wd2" y="hd2"/>
                </a:cxn>
                <a:cxn ang="5400000">
                  <a:pos x="wd2" y="hd2"/>
                </a:cxn>
                <a:cxn ang="10800000">
                  <a:pos x="wd2" y="hd2"/>
                </a:cxn>
                <a:cxn ang="16200000">
                  <a:pos x="wd2" y="hd2"/>
                </a:cxn>
              </a:cxnLst>
              <a:rect l="0" t="0" r="r" b="b"/>
              <a:pathLst>
                <a:path w="21600" h="21600" extrusionOk="0">
                  <a:moveTo>
                    <a:pt x="13935" y="0"/>
                  </a:moveTo>
                  <a:lnTo>
                    <a:pt x="0" y="0"/>
                  </a:lnTo>
                  <a:lnTo>
                    <a:pt x="9755" y="21600"/>
                  </a:lnTo>
                  <a:lnTo>
                    <a:pt x="21600" y="21600"/>
                  </a:lnTo>
                  <a:cubicBezTo>
                    <a:pt x="21600" y="21600"/>
                    <a:pt x="13935" y="0"/>
                    <a:pt x="1393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2" name="Shape"/>
            <p:cNvSpPr/>
            <p:nvPr/>
          </p:nvSpPr>
          <p:spPr>
            <a:xfrm>
              <a:off x="8740413" y="6229312"/>
              <a:ext cx="40188" cy="22328"/>
            </a:xfrm>
            <a:custGeom>
              <a:avLst/>
              <a:gdLst/>
              <a:ahLst/>
              <a:cxnLst>
                <a:cxn ang="0">
                  <a:pos x="wd2" y="hd2"/>
                </a:cxn>
                <a:cxn ang="5400000">
                  <a:pos x="wd2" y="hd2"/>
                </a:cxn>
                <a:cxn ang="10800000">
                  <a:pos x="wd2" y="hd2"/>
                </a:cxn>
                <a:cxn ang="16200000">
                  <a:pos x="wd2" y="hd2"/>
                </a:cxn>
              </a:cxnLst>
              <a:rect l="0" t="0" r="r" b="b"/>
              <a:pathLst>
                <a:path w="21600" h="21600" extrusionOk="0">
                  <a:moveTo>
                    <a:pt x="9600" y="0"/>
                  </a:moveTo>
                  <a:lnTo>
                    <a:pt x="0" y="6480"/>
                  </a:lnTo>
                  <a:lnTo>
                    <a:pt x="15000" y="21600"/>
                  </a:lnTo>
                  <a:lnTo>
                    <a:pt x="21600" y="5400"/>
                  </a:lnTo>
                  <a:cubicBezTo>
                    <a:pt x="21600" y="5400"/>
                    <a:pt x="9600" y="0"/>
                    <a:pt x="9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3" name="Shape"/>
            <p:cNvSpPr/>
            <p:nvPr/>
          </p:nvSpPr>
          <p:spPr>
            <a:xfrm>
              <a:off x="9401270" y="5934605"/>
              <a:ext cx="487830" cy="385253"/>
            </a:xfrm>
            <a:custGeom>
              <a:avLst/>
              <a:gdLst/>
              <a:ahLst/>
              <a:cxnLst>
                <a:cxn ang="0">
                  <a:pos x="wd2" y="hd2"/>
                </a:cxn>
                <a:cxn ang="5400000">
                  <a:pos x="wd2" y="hd2"/>
                </a:cxn>
                <a:cxn ang="10800000">
                  <a:pos x="wd2" y="hd2"/>
                </a:cxn>
                <a:cxn ang="16200000">
                  <a:pos x="wd2" y="hd2"/>
                </a:cxn>
              </a:cxnLst>
              <a:rect l="0" t="0" r="r" b="b"/>
              <a:pathLst>
                <a:path w="21600" h="21545" extrusionOk="0">
                  <a:moveTo>
                    <a:pt x="13626" y="83"/>
                  </a:moveTo>
                  <a:lnTo>
                    <a:pt x="13098" y="1249"/>
                  </a:lnTo>
                  <a:lnTo>
                    <a:pt x="11616" y="1124"/>
                  </a:lnTo>
                  <a:lnTo>
                    <a:pt x="10232" y="874"/>
                  </a:lnTo>
                  <a:lnTo>
                    <a:pt x="9144" y="749"/>
                  </a:lnTo>
                  <a:lnTo>
                    <a:pt x="8156" y="999"/>
                  </a:lnTo>
                  <a:lnTo>
                    <a:pt x="4795" y="749"/>
                  </a:lnTo>
                  <a:lnTo>
                    <a:pt x="3312" y="499"/>
                  </a:lnTo>
                  <a:lnTo>
                    <a:pt x="2620" y="0"/>
                  </a:lnTo>
                  <a:lnTo>
                    <a:pt x="1681" y="375"/>
                  </a:lnTo>
                  <a:lnTo>
                    <a:pt x="1483" y="936"/>
                  </a:lnTo>
                  <a:lnTo>
                    <a:pt x="0" y="1186"/>
                  </a:lnTo>
                  <a:lnTo>
                    <a:pt x="0" y="2372"/>
                  </a:lnTo>
                  <a:lnTo>
                    <a:pt x="494" y="2997"/>
                  </a:lnTo>
                  <a:lnTo>
                    <a:pt x="989" y="3808"/>
                  </a:lnTo>
                  <a:lnTo>
                    <a:pt x="1087" y="5119"/>
                  </a:lnTo>
                  <a:lnTo>
                    <a:pt x="2224" y="4058"/>
                  </a:lnTo>
                  <a:lnTo>
                    <a:pt x="2373" y="4932"/>
                  </a:lnTo>
                  <a:lnTo>
                    <a:pt x="3954" y="5057"/>
                  </a:lnTo>
                  <a:lnTo>
                    <a:pt x="4597" y="4745"/>
                  </a:lnTo>
                  <a:lnTo>
                    <a:pt x="5141" y="4869"/>
                  </a:lnTo>
                  <a:lnTo>
                    <a:pt x="5190" y="5431"/>
                  </a:lnTo>
                  <a:lnTo>
                    <a:pt x="5684" y="6055"/>
                  </a:lnTo>
                  <a:lnTo>
                    <a:pt x="5338" y="6680"/>
                  </a:lnTo>
                  <a:lnTo>
                    <a:pt x="4696" y="7117"/>
                  </a:lnTo>
                  <a:lnTo>
                    <a:pt x="4745" y="8677"/>
                  </a:lnTo>
                  <a:lnTo>
                    <a:pt x="4646" y="9988"/>
                  </a:lnTo>
                  <a:lnTo>
                    <a:pt x="4300" y="11362"/>
                  </a:lnTo>
                  <a:lnTo>
                    <a:pt x="3608" y="11612"/>
                  </a:lnTo>
                  <a:lnTo>
                    <a:pt x="4201" y="13047"/>
                  </a:lnTo>
                  <a:lnTo>
                    <a:pt x="4004" y="14920"/>
                  </a:lnTo>
                  <a:lnTo>
                    <a:pt x="4399" y="15669"/>
                  </a:lnTo>
                  <a:lnTo>
                    <a:pt x="3806" y="16356"/>
                  </a:lnTo>
                  <a:lnTo>
                    <a:pt x="3707" y="18291"/>
                  </a:lnTo>
                  <a:cubicBezTo>
                    <a:pt x="3707" y="18291"/>
                    <a:pt x="4300" y="18354"/>
                    <a:pt x="4597" y="18853"/>
                  </a:cubicBezTo>
                  <a:cubicBezTo>
                    <a:pt x="4893" y="19353"/>
                    <a:pt x="5289" y="20039"/>
                    <a:pt x="5289" y="20039"/>
                  </a:cubicBezTo>
                  <a:cubicBezTo>
                    <a:pt x="5289" y="20039"/>
                    <a:pt x="5141" y="21101"/>
                    <a:pt x="5635" y="21350"/>
                  </a:cubicBezTo>
                  <a:cubicBezTo>
                    <a:pt x="6129" y="21600"/>
                    <a:pt x="6475" y="21538"/>
                    <a:pt x="6475" y="21538"/>
                  </a:cubicBezTo>
                  <a:lnTo>
                    <a:pt x="7167" y="20289"/>
                  </a:lnTo>
                  <a:lnTo>
                    <a:pt x="8156" y="20289"/>
                  </a:lnTo>
                  <a:lnTo>
                    <a:pt x="8946" y="19415"/>
                  </a:lnTo>
                  <a:lnTo>
                    <a:pt x="10133" y="19353"/>
                  </a:lnTo>
                  <a:lnTo>
                    <a:pt x="10775" y="19977"/>
                  </a:lnTo>
                  <a:lnTo>
                    <a:pt x="11517" y="19665"/>
                  </a:lnTo>
                  <a:lnTo>
                    <a:pt x="12357" y="19602"/>
                  </a:lnTo>
                  <a:lnTo>
                    <a:pt x="13247" y="18104"/>
                  </a:lnTo>
                  <a:lnTo>
                    <a:pt x="13988" y="17605"/>
                  </a:lnTo>
                  <a:lnTo>
                    <a:pt x="14680" y="17355"/>
                  </a:lnTo>
                  <a:lnTo>
                    <a:pt x="15372" y="15607"/>
                  </a:lnTo>
                  <a:lnTo>
                    <a:pt x="16212" y="14296"/>
                  </a:lnTo>
                  <a:lnTo>
                    <a:pt x="15520" y="13235"/>
                  </a:lnTo>
                  <a:lnTo>
                    <a:pt x="15570" y="11612"/>
                  </a:lnTo>
                  <a:lnTo>
                    <a:pt x="16509" y="10425"/>
                  </a:lnTo>
                  <a:lnTo>
                    <a:pt x="17349" y="8865"/>
                  </a:lnTo>
                  <a:lnTo>
                    <a:pt x="17497" y="8303"/>
                  </a:lnTo>
                  <a:lnTo>
                    <a:pt x="18140" y="7366"/>
                  </a:lnTo>
                  <a:lnTo>
                    <a:pt x="19178" y="7242"/>
                  </a:lnTo>
                  <a:lnTo>
                    <a:pt x="20265" y="6305"/>
                  </a:lnTo>
                  <a:lnTo>
                    <a:pt x="21303" y="5431"/>
                  </a:lnTo>
                  <a:lnTo>
                    <a:pt x="21501" y="4308"/>
                  </a:lnTo>
                  <a:lnTo>
                    <a:pt x="21600" y="3413"/>
                  </a:lnTo>
                  <a:lnTo>
                    <a:pt x="20562" y="3434"/>
                  </a:lnTo>
                  <a:lnTo>
                    <a:pt x="19326" y="3121"/>
                  </a:lnTo>
                  <a:lnTo>
                    <a:pt x="18585" y="2497"/>
                  </a:lnTo>
                  <a:lnTo>
                    <a:pt x="17794" y="2372"/>
                  </a:lnTo>
                  <a:lnTo>
                    <a:pt x="16311" y="2372"/>
                  </a:lnTo>
                  <a:lnTo>
                    <a:pt x="15471" y="2247"/>
                  </a:lnTo>
                  <a:lnTo>
                    <a:pt x="14021" y="1665"/>
                  </a:lnTo>
                  <a:lnTo>
                    <a:pt x="14153" y="915"/>
                  </a:lnTo>
                  <a:cubicBezTo>
                    <a:pt x="14153" y="915"/>
                    <a:pt x="13626" y="83"/>
                    <a:pt x="13626" y="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4" name="Shape"/>
            <p:cNvSpPr/>
            <p:nvPr/>
          </p:nvSpPr>
          <p:spPr>
            <a:xfrm>
              <a:off x="9847795" y="6122146"/>
              <a:ext cx="48002" cy="37956"/>
            </a:xfrm>
            <a:custGeom>
              <a:avLst/>
              <a:gdLst/>
              <a:ahLst/>
              <a:cxnLst>
                <a:cxn ang="0">
                  <a:pos x="wd2" y="hd2"/>
                </a:cxn>
                <a:cxn ang="5400000">
                  <a:pos x="wd2" y="hd2"/>
                </a:cxn>
                <a:cxn ang="10800000">
                  <a:pos x="wd2" y="hd2"/>
                </a:cxn>
                <a:cxn ang="16200000">
                  <a:pos x="wd2" y="hd2"/>
                </a:cxn>
              </a:cxnLst>
              <a:rect l="0" t="0" r="r" b="b"/>
              <a:pathLst>
                <a:path w="21600" h="21600" extrusionOk="0">
                  <a:moveTo>
                    <a:pt x="14567" y="0"/>
                  </a:moveTo>
                  <a:cubicBezTo>
                    <a:pt x="12558" y="1271"/>
                    <a:pt x="2009" y="8259"/>
                    <a:pt x="2009" y="8259"/>
                  </a:cubicBezTo>
                  <a:lnTo>
                    <a:pt x="0" y="13341"/>
                  </a:lnTo>
                  <a:cubicBezTo>
                    <a:pt x="0" y="13341"/>
                    <a:pt x="5526" y="14612"/>
                    <a:pt x="7033" y="15882"/>
                  </a:cubicBezTo>
                  <a:cubicBezTo>
                    <a:pt x="8540" y="17153"/>
                    <a:pt x="14065" y="21600"/>
                    <a:pt x="14065" y="21600"/>
                  </a:cubicBezTo>
                  <a:lnTo>
                    <a:pt x="21600" y="10800"/>
                  </a:lnTo>
                  <a:lnTo>
                    <a:pt x="17079" y="6988"/>
                  </a:lnTo>
                  <a:cubicBezTo>
                    <a:pt x="17079" y="6988"/>
                    <a:pt x="14567" y="0"/>
                    <a:pt x="1456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5" name="Shape"/>
            <p:cNvSpPr/>
            <p:nvPr/>
          </p:nvSpPr>
          <p:spPr>
            <a:xfrm>
              <a:off x="9901378" y="6113216"/>
              <a:ext cx="29025" cy="21210"/>
            </a:xfrm>
            <a:custGeom>
              <a:avLst/>
              <a:gdLst/>
              <a:ahLst/>
              <a:cxnLst>
                <a:cxn ang="0">
                  <a:pos x="wd2" y="hd2"/>
                </a:cxn>
                <a:cxn ang="5400000">
                  <a:pos x="wd2" y="hd2"/>
                </a:cxn>
                <a:cxn ang="10800000">
                  <a:pos x="wd2" y="hd2"/>
                </a:cxn>
                <a:cxn ang="16200000">
                  <a:pos x="wd2" y="hd2"/>
                </a:cxn>
              </a:cxnLst>
              <a:rect l="0" t="0" r="r" b="b"/>
              <a:pathLst>
                <a:path w="21600" h="21600" extrusionOk="0">
                  <a:moveTo>
                    <a:pt x="0" y="10232"/>
                  </a:moveTo>
                  <a:lnTo>
                    <a:pt x="14123" y="21600"/>
                  </a:lnTo>
                  <a:lnTo>
                    <a:pt x="21600" y="9095"/>
                  </a:lnTo>
                  <a:lnTo>
                    <a:pt x="9138" y="0"/>
                  </a:lnTo>
                  <a:cubicBezTo>
                    <a:pt x="9138" y="0"/>
                    <a:pt x="0" y="10232"/>
                    <a:pt x="0" y="1023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6" name="Shape"/>
            <p:cNvSpPr/>
            <p:nvPr/>
          </p:nvSpPr>
          <p:spPr>
            <a:xfrm>
              <a:off x="9803141" y="6166798"/>
              <a:ext cx="24560" cy="323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1917"/>
                  </a:lnTo>
                  <a:lnTo>
                    <a:pt x="12764" y="21600"/>
                  </a:lnTo>
                  <a:lnTo>
                    <a:pt x="21600" y="6703"/>
                  </a:lnTo>
                  <a:cubicBezTo>
                    <a:pt x="21600" y="6703"/>
                    <a:pt x="10800" y="0"/>
                    <a:pt x="108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7" name="Shape"/>
            <p:cNvSpPr/>
            <p:nvPr/>
          </p:nvSpPr>
          <p:spPr>
            <a:xfrm>
              <a:off x="9195868" y="6631184"/>
              <a:ext cx="44654" cy="55817"/>
            </a:xfrm>
            <a:custGeom>
              <a:avLst/>
              <a:gdLst/>
              <a:ahLst/>
              <a:cxnLst>
                <a:cxn ang="0">
                  <a:pos x="wd2" y="hd2"/>
                </a:cxn>
                <a:cxn ang="5400000">
                  <a:pos x="wd2" y="hd2"/>
                </a:cxn>
                <a:cxn ang="10800000">
                  <a:pos x="wd2" y="hd2"/>
                </a:cxn>
                <a:cxn ang="16200000">
                  <a:pos x="wd2" y="hd2"/>
                </a:cxn>
              </a:cxnLst>
              <a:rect l="0" t="0" r="r" b="b"/>
              <a:pathLst>
                <a:path w="21600" h="21600" extrusionOk="0">
                  <a:moveTo>
                    <a:pt x="7560" y="8640"/>
                  </a:moveTo>
                  <a:lnTo>
                    <a:pt x="0" y="21600"/>
                  </a:lnTo>
                  <a:lnTo>
                    <a:pt x="10800" y="19872"/>
                  </a:lnTo>
                  <a:lnTo>
                    <a:pt x="11880" y="10800"/>
                  </a:lnTo>
                  <a:lnTo>
                    <a:pt x="21600" y="4752"/>
                  </a:lnTo>
                  <a:lnTo>
                    <a:pt x="17820" y="0"/>
                  </a:lnTo>
                  <a:lnTo>
                    <a:pt x="10800" y="4752"/>
                  </a:lnTo>
                  <a:lnTo>
                    <a:pt x="10260" y="8640"/>
                  </a:lnTo>
                  <a:cubicBezTo>
                    <a:pt x="10260" y="8640"/>
                    <a:pt x="7560" y="8640"/>
                    <a:pt x="7560" y="864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8" name="Shape"/>
            <p:cNvSpPr/>
            <p:nvPr/>
          </p:nvSpPr>
          <p:spPr>
            <a:xfrm>
              <a:off x="9097633" y="6657976"/>
              <a:ext cx="33490" cy="32374"/>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7200" y="8193"/>
                  </a:lnTo>
                  <a:lnTo>
                    <a:pt x="0" y="14897"/>
                  </a:lnTo>
                  <a:lnTo>
                    <a:pt x="10800" y="21600"/>
                  </a:lnTo>
                  <a:lnTo>
                    <a:pt x="21600" y="10428"/>
                  </a:lnTo>
                  <a:cubicBezTo>
                    <a:pt x="21600" y="10428"/>
                    <a:pt x="17280" y="0"/>
                    <a:pt x="1728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89" name="Shape"/>
            <p:cNvSpPr/>
            <p:nvPr/>
          </p:nvSpPr>
          <p:spPr>
            <a:xfrm>
              <a:off x="9142285" y="6684767"/>
              <a:ext cx="23443" cy="26793"/>
            </a:xfrm>
            <a:custGeom>
              <a:avLst/>
              <a:gdLst/>
              <a:ahLst/>
              <a:cxnLst>
                <a:cxn ang="0">
                  <a:pos x="wd2" y="hd2"/>
                </a:cxn>
                <a:cxn ang="5400000">
                  <a:pos x="wd2" y="hd2"/>
                </a:cxn>
                <a:cxn ang="10800000">
                  <a:pos x="wd2" y="hd2"/>
                </a:cxn>
                <a:cxn ang="16200000">
                  <a:pos x="wd2" y="hd2"/>
                </a:cxn>
              </a:cxnLst>
              <a:rect l="0" t="0" r="r" b="b"/>
              <a:pathLst>
                <a:path w="21600" h="21600" extrusionOk="0">
                  <a:moveTo>
                    <a:pt x="5143" y="0"/>
                  </a:moveTo>
                  <a:lnTo>
                    <a:pt x="0" y="15300"/>
                  </a:lnTo>
                  <a:lnTo>
                    <a:pt x="12343" y="21600"/>
                  </a:lnTo>
                  <a:lnTo>
                    <a:pt x="21600" y="6300"/>
                  </a:lnTo>
                  <a:cubicBezTo>
                    <a:pt x="21600" y="6300"/>
                    <a:pt x="5143" y="0"/>
                    <a:pt x="514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0" name="Shape"/>
            <p:cNvSpPr/>
            <p:nvPr/>
          </p:nvSpPr>
          <p:spPr>
            <a:xfrm>
              <a:off x="9052980" y="6640115"/>
              <a:ext cx="23444" cy="23444"/>
            </a:xfrm>
            <a:custGeom>
              <a:avLst/>
              <a:gdLst/>
              <a:ahLst/>
              <a:cxnLst>
                <a:cxn ang="0">
                  <a:pos x="wd2" y="hd2"/>
                </a:cxn>
                <a:cxn ang="5400000">
                  <a:pos x="wd2" y="hd2"/>
                </a:cxn>
                <a:cxn ang="10800000">
                  <a:pos x="wd2" y="hd2"/>
                </a:cxn>
                <a:cxn ang="16200000">
                  <a:pos x="wd2" y="hd2"/>
                </a:cxn>
              </a:cxnLst>
              <a:rect l="0" t="0" r="r" b="b"/>
              <a:pathLst>
                <a:path w="21600" h="21600" extrusionOk="0">
                  <a:moveTo>
                    <a:pt x="4114" y="0"/>
                  </a:moveTo>
                  <a:lnTo>
                    <a:pt x="0" y="18514"/>
                  </a:lnTo>
                  <a:lnTo>
                    <a:pt x="14400" y="21600"/>
                  </a:lnTo>
                  <a:lnTo>
                    <a:pt x="21600" y="6171"/>
                  </a:lnTo>
                  <a:cubicBezTo>
                    <a:pt x="21600" y="6171"/>
                    <a:pt x="4114" y="0"/>
                    <a:pt x="411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1" name="Shape"/>
            <p:cNvSpPr/>
            <p:nvPr/>
          </p:nvSpPr>
          <p:spPr>
            <a:xfrm>
              <a:off x="10124640" y="6461505"/>
              <a:ext cx="605793" cy="578251"/>
            </a:xfrm>
            <a:custGeom>
              <a:avLst/>
              <a:gdLst/>
              <a:ahLst/>
              <a:cxnLst>
                <a:cxn ang="0">
                  <a:pos x="wd2" y="hd2"/>
                </a:cxn>
                <a:cxn ang="5400000">
                  <a:pos x="wd2" y="hd2"/>
                </a:cxn>
                <a:cxn ang="10800000">
                  <a:pos x="wd2" y="hd2"/>
                </a:cxn>
                <a:cxn ang="16200000">
                  <a:pos x="wd2" y="hd2"/>
                </a:cxn>
              </a:cxnLst>
              <a:rect l="0" t="0" r="r" b="b"/>
              <a:pathLst>
                <a:path w="21600" h="21600" extrusionOk="0">
                  <a:moveTo>
                    <a:pt x="21547" y="2279"/>
                  </a:moveTo>
                  <a:lnTo>
                    <a:pt x="20618" y="1751"/>
                  </a:lnTo>
                  <a:lnTo>
                    <a:pt x="19185" y="1501"/>
                  </a:lnTo>
                  <a:lnTo>
                    <a:pt x="18707" y="751"/>
                  </a:lnTo>
                  <a:lnTo>
                    <a:pt x="17275" y="167"/>
                  </a:lnTo>
                  <a:lnTo>
                    <a:pt x="15444" y="334"/>
                  </a:lnTo>
                  <a:lnTo>
                    <a:pt x="14648" y="1334"/>
                  </a:lnTo>
                  <a:lnTo>
                    <a:pt x="14648" y="2836"/>
                  </a:lnTo>
                  <a:lnTo>
                    <a:pt x="14249" y="3836"/>
                  </a:lnTo>
                  <a:lnTo>
                    <a:pt x="13135" y="4670"/>
                  </a:lnTo>
                  <a:lnTo>
                    <a:pt x="12100" y="3753"/>
                  </a:lnTo>
                  <a:lnTo>
                    <a:pt x="9155" y="3169"/>
                  </a:lnTo>
                  <a:lnTo>
                    <a:pt x="8040" y="2585"/>
                  </a:lnTo>
                  <a:lnTo>
                    <a:pt x="8040" y="1501"/>
                  </a:lnTo>
                  <a:lnTo>
                    <a:pt x="6607" y="751"/>
                  </a:lnTo>
                  <a:lnTo>
                    <a:pt x="5174" y="417"/>
                  </a:lnTo>
                  <a:lnTo>
                    <a:pt x="4060" y="417"/>
                  </a:lnTo>
                  <a:lnTo>
                    <a:pt x="2945" y="0"/>
                  </a:lnTo>
                  <a:lnTo>
                    <a:pt x="2786" y="834"/>
                  </a:lnTo>
                  <a:lnTo>
                    <a:pt x="1035" y="2002"/>
                  </a:lnTo>
                  <a:lnTo>
                    <a:pt x="955" y="3920"/>
                  </a:lnTo>
                  <a:lnTo>
                    <a:pt x="80" y="4086"/>
                  </a:lnTo>
                  <a:lnTo>
                    <a:pt x="0" y="4670"/>
                  </a:lnTo>
                  <a:lnTo>
                    <a:pt x="318" y="5671"/>
                  </a:lnTo>
                  <a:lnTo>
                    <a:pt x="796" y="6755"/>
                  </a:lnTo>
                  <a:lnTo>
                    <a:pt x="637" y="7756"/>
                  </a:lnTo>
                  <a:lnTo>
                    <a:pt x="716" y="8757"/>
                  </a:lnTo>
                  <a:lnTo>
                    <a:pt x="716" y="10175"/>
                  </a:lnTo>
                  <a:lnTo>
                    <a:pt x="0" y="11092"/>
                  </a:lnTo>
                  <a:lnTo>
                    <a:pt x="716" y="11842"/>
                  </a:lnTo>
                  <a:lnTo>
                    <a:pt x="1433" y="13844"/>
                  </a:lnTo>
                  <a:lnTo>
                    <a:pt x="2309" y="13844"/>
                  </a:lnTo>
                  <a:lnTo>
                    <a:pt x="3264" y="14928"/>
                  </a:lnTo>
                  <a:lnTo>
                    <a:pt x="3741" y="15595"/>
                  </a:lnTo>
                  <a:lnTo>
                    <a:pt x="5732" y="16096"/>
                  </a:lnTo>
                  <a:lnTo>
                    <a:pt x="6448" y="16763"/>
                  </a:lnTo>
                  <a:lnTo>
                    <a:pt x="9075" y="15679"/>
                  </a:lnTo>
                  <a:lnTo>
                    <a:pt x="19981" y="21600"/>
                  </a:lnTo>
                  <a:lnTo>
                    <a:pt x="20220" y="20849"/>
                  </a:lnTo>
                  <a:lnTo>
                    <a:pt x="21573" y="21016"/>
                  </a:lnTo>
                  <a:lnTo>
                    <a:pt x="21547" y="18014"/>
                  </a:lnTo>
                  <a:lnTo>
                    <a:pt x="21600" y="6171"/>
                  </a:lnTo>
                  <a:lnTo>
                    <a:pt x="21335" y="4920"/>
                  </a:lnTo>
                  <a:lnTo>
                    <a:pt x="21176" y="4503"/>
                  </a:lnTo>
                  <a:lnTo>
                    <a:pt x="21388" y="4170"/>
                  </a:lnTo>
                  <a:lnTo>
                    <a:pt x="21494" y="3503"/>
                  </a:lnTo>
                  <a:lnTo>
                    <a:pt x="21215" y="2877"/>
                  </a:lnTo>
                  <a:lnTo>
                    <a:pt x="21255" y="2502"/>
                  </a:lnTo>
                  <a:cubicBezTo>
                    <a:pt x="21255" y="2502"/>
                    <a:pt x="21547" y="2279"/>
                    <a:pt x="21547" y="227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2" name="Shape"/>
            <p:cNvSpPr/>
            <p:nvPr/>
          </p:nvSpPr>
          <p:spPr>
            <a:xfrm>
              <a:off x="10053196" y="6256103"/>
              <a:ext cx="151819" cy="314801"/>
            </a:xfrm>
            <a:custGeom>
              <a:avLst/>
              <a:gdLst/>
              <a:ahLst/>
              <a:cxnLst>
                <a:cxn ang="0">
                  <a:pos x="wd2" y="hd2"/>
                </a:cxn>
                <a:cxn ang="5400000">
                  <a:pos x="wd2" y="hd2"/>
                </a:cxn>
                <a:cxn ang="10800000">
                  <a:pos x="wd2" y="hd2"/>
                </a:cxn>
                <a:cxn ang="16200000">
                  <a:pos x="wd2" y="hd2"/>
                </a:cxn>
              </a:cxnLst>
              <a:rect l="0" t="0" r="r" b="b"/>
              <a:pathLst>
                <a:path w="21600" h="21600" extrusionOk="0">
                  <a:moveTo>
                    <a:pt x="10165" y="21600"/>
                  </a:moveTo>
                  <a:lnTo>
                    <a:pt x="7941" y="16391"/>
                  </a:lnTo>
                  <a:lnTo>
                    <a:pt x="4129" y="15013"/>
                  </a:lnTo>
                  <a:lnTo>
                    <a:pt x="3176" y="13634"/>
                  </a:lnTo>
                  <a:lnTo>
                    <a:pt x="0" y="10417"/>
                  </a:lnTo>
                  <a:lnTo>
                    <a:pt x="4129" y="7506"/>
                  </a:lnTo>
                  <a:lnTo>
                    <a:pt x="3812" y="2911"/>
                  </a:lnTo>
                  <a:lnTo>
                    <a:pt x="3176" y="1991"/>
                  </a:lnTo>
                  <a:lnTo>
                    <a:pt x="3812" y="1532"/>
                  </a:lnTo>
                  <a:lnTo>
                    <a:pt x="6671" y="919"/>
                  </a:lnTo>
                  <a:lnTo>
                    <a:pt x="8894" y="306"/>
                  </a:lnTo>
                  <a:lnTo>
                    <a:pt x="12706" y="0"/>
                  </a:lnTo>
                  <a:lnTo>
                    <a:pt x="14294" y="1072"/>
                  </a:lnTo>
                  <a:lnTo>
                    <a:pt x="17471" y="1838"/>
                  </a:lnTo>
                  <a:lnTo>
                    <a:pt x="16518" y="2911"/>
                  </a:lnTo>
                  <a:lnTo>
                    <a:pt x="16200" y="4443"/>
                  </a:lnTo>
                  <a:lnTo>
                    <a:pt x="19059" y="6434"/>
                  </a:lnTo>
                  <a:lnTo>
                    <a:pt x="17471" y="7813"/>
                  </a:lnTo>
                  <a:lnTo>
                    <a:pt x="14294" y="9038"/>
                  </a:lnTo>
                  <a:lnTo>
                    <a:pt x="11435" y="10111"/>
                  </a:lnTo>
                  <a:lnTo>
                    <a:pt x="13659" y="11030"/>
                  </a:lnTo>
                  <a:lnTo>
                    <a:pt x="17471" y="10723"/>
                  </a:lnTo>
                  <a:lnTo>
                    <a:pt x="18741" y="11796"/>
                  </a:lnTo>
                  <a:lnTo>
                    <a:pt x="19059" y="12715"/>
                  </a:lnTo>
                  <a:lnTo>
                    <a:pt x="18741" y="13787"/>
                  </a:lnTo>
                  <a:lnTo>
                    <a:pt x="21600" y="14094"/>
                  </a:lnTo>
                  <a:lnTo>
                    <a:pt x="20965" y="15626"/>
                  </a:lnTo>
                  <a:lnTo>
                    <a:pt x="13976" y="17770"/>
                  </a:lnTo>
                  <a:lnTo>
                    <a:pt x="13659" y="21294"/>
                  </a:lnTo>
                  <a:cubicBezTo>
                    <a:pt x="13659" y="21294"/>
                    <a:pt x="10165" y="21600"/>
                    <a:pt x="10165"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3" name="Shape"/>
            <p:cNvSpPr/>
            <p:nvPr/>
          </p:nvSpPr>
          <p:spPr>
            <a:xfrm>
              <a:off x="9428061" y="6273964"/>
              <a:ext cx="797049" cy="790351"/>
            </a:xfrm>
            <a:custGeom>
              <a:avLst/>
              <a:gdLst/>
              <a:ahLst/>
              <a:cxnLst>
                <a:cxn ang="0">
                  <a:pos x="wd2" y="hd2"/>
                </a:cxn>
                <a:cxn ang="5400000">
                  <a:pos x="wd2" y="hd2"/>
                </a:cxn>
                <a:cxn ang="10800000">
                  <a:pos x="wd2" y="hd2"/>
                </a:cxn>
                <a:cxn ang="16200000">
                  <a:pos x="wd2" y="hd2"/>
                </a:cxn>
              </a:cxnLst>
              <a:rect l="0" t="0" r="r" b="b"/>
              <a:pathLst>
                <a:path w="21600" h="21600" extrusionOk="0">
                  <a:moveTo>
                    <a:pt x="12524" y="21600"/>
                  </a:moveTo>
                  <a:lnTo>
                    <a:pt x="15126" y="20807"/>
                  </a:lnTo>
                  <a:lnTo>
                    <a:pt x="21600" y="16414"/>
                  </a:lnTo>
                  <a:lnTo>
                    <a:pt x="20753" y="15376"/>
                  </a:lnTo>
                  <a:lnTo>
                    <a:pt x="20087" y="15376"/>
                  </a:lnTo>
                  <a:lnTo>
                    <a:pt x="19543" y="13912"/>
                  </a:lnTo>
                  <a:lnTo>
                    <a:pt x="18998" y="13363"/>
                  </a:lnTo>
                  <a:lnTo>
                    <a:pt x="19543" y="12692"/>
                  </a:lnTo>
                  <a:lnTo>
                    <a:pt x="19482" y="10922"/>
                  </a:lnTo>
                  <a:lnTo>
                    <a:pt x="19603" y="10190"/>
                  </a:lnTo>
                  <a:lnTo>
                    <a:pt x="18998" y="8664"/>
                  </a:lnTo>
                  <a:lnTo>
                    <a:pt x="19059" y="8237"/>
                  </a:lnTo>
                  <a:lnTo>
                    <a:pt x="18635" y="6163"/>
                  </a:lnTo>
                  <a:lnTo>
                    <a:pt x="17909" y="5614"/>
                  </a:lnTo>
                  <a:lnTo>
                    <a:pt x="17123" y="3783"/>
                  </a:lnTo>
                  <a:lnTo>
                    <a:pt x="17909" y="2624"/>
                  </a:lnTo>
                  <a:lnTo>
                    <a:pt x="17849" y="793"/>
                  </a:lnTo>
                  <a:lnTo>
                    <a:pt x="17728" y="427"/>
                  </a:lnTo>
                  <a:lnTo>
                    <a:pt x="17244" y="122"/>
                  </a:lnTo>
                  <a:lnTo>
                    <a:pt x="16397" y="0"/>
                  </a:lnTo>
                  <a:lnTo>
                    <a:pt x="15671" y="61"/>
                  </a:lnTo>
                  <a:lnTo>
                    <a:pt x="14945" y="183"/>
                  </a:lnTo>
                  <a:lnTo>
                    <a:pt x="13916" y="183"/>
                  </a:lnTo>
                  <a:lnTo>
                    <a:pt x="13129" y="0"/>
                  </a:lnTo>
                  <a:lnTo>
                    <a:pt x="12343" y="244"/>
                  </a:lnTo>
                  <a:lnTo>
                    <a:pt x="11435" y="427"/>
                  </a:lnTo>
                  <a:lnTo>
                    <a:pt x="10528" y="549"/>
                  </a:lnTo>
                  <a:lnTo>
                    <a:pt x="9741" y="793"/>
                  </a:lnTo>
                  <a:lnTo>
                    <a:pt x="8894" y="1525"/>
                  </a:lnTo>
                  <a:lnTo>
                    <a:pt x="8047" y="1525"/>
                  </a:lnTo>
                  <a:lnTo>
                    <a:pt x="7018" y="2441"/>
                  </a:lnTo>
                  <a:lnTo>
                    <a:pt x="7442" y="3173"/>
                  </a:lnTo>
                  <a:lnTo>
                    <a:pt x="7624" y="5064"/>
                  </a:lnTo>
                  <a:lnTo>
                    <a:pt x="8047" y="5369"/>
                  </a:lnTo>
                  <a:lnTo>
                    <a:pt x="7926" y="6102"/>
                  </a:lnTo>
                  <a:lnTo>
                    <a:pt x="6534" y="6346"/>
                  </a:lnTo>
                  <a:lnTo>
                    <a:pt x="6111" y="6712"/>
                  </a:lnTo>
                  <a:lnTo>
                    <a:pt x="5385" y="6895"/>
                  </a:lnTo>
                  <a:lnTo>
                    <a:pt x="5445" y="7688"/>
                  </a:lnTo>
                  <a:lnTo>
                    <a:pt x="4114" y="8420"/>
                  </a:lnTo>
                  <a:lnTo>
                    <a:pt x="3570" y="9092"/>
                  </a:lnTo>
                  <a:lnTo>
                    <a:pt x="2662" y="9397"/>
                  </a:lnTo>
                  <a:lnTo>
                    <a:pt x="2299" y="9885"/>
                  </a:lnTo>
                  <a:lnTo>
                    <a:pt x="1755" y="9641"/>
                  </a:lnTo>
                  <a:lnTo>
                    <a:pt x="666" y="10251"/>
                  </a:lnTo>
                  <a:lnTo>
                    <a:pt x="0" y="10617"/>
                  </a:lnTo>
                  <a:lnTo>
                    <a:pt x="61" y="12203"/>
                  </a:lnTo>
                  <a:lnTo>
                    <a:pt x="10951" y="19769"/>
                  </a:lnTo>
                  <a:lnTo>
                    <a:pt x="11193" y="20197"/>
                  </a:lnTo>
                  <a:lnTo>
                    <a:pt x="12464" y="20685"/>
                  </a:lnTo>
                  <a:cubicBezTo>
                    <a:pt x="12464" y="20685"/>
                    <a:pt x="12524" y="21600"/>
                    <a:pt x="12524"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4" name="Shape"/>
            <p:cNvSpPr/>
            <p:nvPr/>
          </p:nvSpPr>
          <p:spPr>
            <a:xfrm>
              <a:off x="9258382" y="6327547"/>
              <a:ext cx="464387" cy="366152"/>
            </a:xfrm>
            <a:custGeom>
              <a:avLst/>
              <a:gdLst/>
              <a:ahLst/>
              <a:cxnLst>
                <a:cxn ang="0">
                  <a:pos x="wd2" y="hd2"/>
                </a:cxn>
                <a:cxn ang="5400000">
                  <a:pos x="wd2" y="hd2"/>
                </a:cxn>
                <a:cxn ang="10800000">
                  <a:pos x="wd2" y="hd2"/>
                </a:cxn>
                <a:cxn ang="16200000">
                  <a:pos x="wd2" y="hd2"/>
                </a:cxn>
              </a:cxnLst>
              <a:rect l="0" t="0" r="r" b="b"/>
              <a:pathLst>
                <a:path w="21600" h="21600" extrusionOk="0">
                  <a:moveTo>
                    <a:pt x="7685" y="21600"/>
                  </a:moveTo>
                  <a:lnTo>
                    <a:pt x="0" y="21468"/>
                  </a:lnTo>
                  <a:lnTo>
                    <a:pt x="2492" y="20151"/>
                  </a:lnTo>
                  <a:lnTo>
                    <a:pt x="3635" y="18834"/>
                  </a:lnTo>
                  <a:lnTo>
                    <a:pt x="5192" y="18044"/>
                  </a:lnTo>
                  <a:lnTo>
                    <a:pt x="5608" y="15278"/>
                  </a:lnTo>
                  <a:lnTo>
                    <a:pt x="5608" y="12380"/>
                  </a:lnTo>
                  <a:lnTo>
                    <a:pt x="6231" y="10800"/>
                  </a:lnTo>
                  <a:lnTo>
                    <a:pt x="6958" y="9878"/>
                  </a:lnTo>
                  <a:lnTo>
                    <a:pt x="6750" y="9220"/>
                  </a:lnTo>
                  <a:lnTo>
                    <a:pt x="8204" y="7112"/>
                  </a:lnTo>
                  <a:lnTo>
                    <a:pt x="9658" y="6190"/>
                  </a:lnTo>
                  <a:lnTo>
                    <a:pt x="11423" y="4873"/>
                  </a:lnTo>
                  <a:lnTo>
                    <a:pt x="12150" y="2898"/>
                  </a:lnTo>
                  <a:lnTo>
                    <a:pt x="12669" y="263"/>
                  </a:lnTo>
                  <a:lnTo>
                    <a:pt x="13188" y="0"/>
                  </a:lnTo>
                  <a:lnTo>
                    <a:pt x="14019" y="1185"/>
                  </a:lnTo>
                  <a:lnTo>
                    <a:pt x="14850" y="1844"/>
                  </a:lnTo>
                  <a:lnTo>
                    <a:pt x="16096" y="1712"/>
                  </a:lnTo>
                  <a:lnTo>
                    <a:pt x="17031" y="1844"/>
                  </a:lnTo>
                  <a:lnTo>
                    <a:pt x="18173" y="1976"/>
                  </a:lnTo>
                  <a:lnTo>
                    <a:pt x="19835" y="1976"/>
                  </a:lnTo>
                  <a:lnTo>
                    <a:pt x="20562" y="3556"/>
                  </a:lnTo>
                  <a:lnTo>
                    <a:pt x="20873" y="7639"/>
                  </a:lnTo>
                  <a:lnTo>
                    <a:pt x="21600" y="8298"/>
                  </a:lnTo>
                  <a:lnTo>
                    <a:pt x="21392" y="9878"/>
                  </a:lnTo>
                  <a:lnTo>
                    <a:pt x="19004" y="10405"/>
                  </a:lnTo>
                  <a:lnTo>
                    <a:pt x="17965" y="11327"/>
                  </a:lnTo>
                  <a:lnTo>
                    <a:pt x="17031" y="11590"/>
                  </a:lnTo>
                  <a:lnTo>
                    <a:pt x="17135" y="13302"/>
                  </a:lnTo>
                  <a:lnTo>
                    <a:pt x="14850" y="14883"/>
                  </a:lnTo>
                  <a:lnTo>
                    <a:pt x="13915" y="16332"/>
                  </a:lnTo>
                  <a:lnTo>
                    <a:pt x="12358" y="16990"/>
                  </a:lnTo>
                  <a:lnTo>
                    <a:pt x="11735" y="18044"/>
                  </a:lnTo>
                  <a:lnTo>
                    <a:pt x="10800" y="17517"/>
                  </a:lnTo>
                  <a:lnTo>
                    <a:pt x="7788" y="19624"/>
                  </a:lnTo>
                  <a:cubicBezTo>
                    <a:pt x="7788" y="19624"/>
                    <a:pt x="7685" y="21600"/>
                    <a:pt x="7685"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5" name="Shape"/>
            <p:cNvSpPr/>
            <p:nvPr/>
          </p:nvSpPr>
          <p:spPr>
            <a:xfrm>
              <a:off x="9106563" y="6693698"/>
              <a:ext cx="317034" cy="281312"/>
            </a:xfrm>
            <a:custGeom>
              <a:avLst/>
              <a:gdLst/>
              <a:ahLst/>
              <a:cxnLst>
                <a:cxn ang="0">
                  <a:pos x="wd2" y="hd2"/>
                </a:cxn>
                <a:cxn ang="5400000">
                  <a:pos x="wd2" y="hd2"/>
                </a:cxn>
                <a:cxn ang="10800000">
                  <a:pos x="wd2" y="hd2"/>
                </a:cxn>
                <a:cxn ang="16200000">
                  <a:pos x="wd2" y="hd2"/>
                </a:cxn>
              </a:cxnLst>
              <a:rect l="0" t="0" r="r" b="b"/>
              <a:pathLst>
                <a:path w="21600" h="21600" extrusionOk="0">
                  <a:moveTo>
                    <a:pt x="152" y="21600"/>
                  </a:moveTo>
                  <a:lnTo>
                    <a:pt x="10344" y="21086"/>
                  </a:lnTo>
                  <a:lnTo>
                    <a:pt x="9735" y="16457"/>
                  </a:lnTo>
                  <a:lnTo>
                    <a:pt x="10648" y="14743"/>
                  </a:lnTo>
                  <a:lnTo>
                    <a:pt x="12777" y="14400"/>
                  </a:lnTo>
                  <a:lnTo>
                    <a:pt x="13082" y="6000"/>
                  </a:lnTo>
                  <a:lnTo>
                    <a:pt x="21600" y="6000"/>
                  </a:lnTo>
                  <a:lnTo>
                    <a:pt x="21448" y="171"/>
                  </a:lnTo>
                  <a:lnTo>
                    <a:pt x="10192" y="0"/>
                  </a:lnTo>
                  <a:lnTo>
                    <a:pt x="9127" y="2571"/>
                  </a:lnTo>
                  <a:lnTo>
                    <a:pt x="8214" y="4286"/>
                  </a:lnTo>
                  <a:lnTo>
                    <a:pt x="6389" y="5143"/>
                  </a:lnTo>
                  <a:lnTo>
                    <a:pt x="5932" y="7543"/>
                  </a:lnTo>
                  <a:lnTo>
                    <a:pt x="5172" y="9771"/>
                  </a:lnTo>
                  <a:lnTo>
                    <a:pt x="3651" y="11829"/>
                  </a:lnTo>
                  <a:lnTo>
                    <a:pt x="1977" y="14057"/>
                  </a:lnTo>
                  <a:lnTo>
                    <a:pt x="1065" y="17829"/>
                  </a:lnTo>
                  <a:lnTo>
                    <a:pt x="0" y="19200"/>
                  </a:lnTo>
                  <a:cubicBezTo>
                    <a:pt x="0" y="19200"/>
                    <a:pt x="152" y="21600"/>
                    <a:pt x="15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6" name="Shape"/>
            <p:cNvSpPr/>
            <p:nvPr/>
          </p:nvSpPr>
          <p:spPr>
            <a:xfrm>
              <a:off x="9106563" y="6720490"/>
              <a:ext cx="453224" cy="522435"/>
            </a:xfrm>
            <a:custGeom>
              <a:avLst/>
              <a:gdLst/>
              <a:ahLst/>
              <a:cxnLst>
                <a:cxn ang="0">
                  <a:pos x="wd2" y="hd2"/>
                </a:cxn>
                <a:cxn ang="5400000">
                  <a:pos x="wd2" y="hd2"/>
                </a:cxn>
                <a:cxn ang="10800000">
                  <a:pos x="wd2" y="hd2"/>
                </a:cxn>
                <a:cxn ang="16200000">
                  <a:pos x="wd2" y="hd2"/>
                </a:cxn>
              </a:cxnLst>
              <a:rect l="0" t="0" r="r" b="b"/>
              <a:pathLst>
                <a:path w="21600" h="21600" extrusionOk="0">
                  <a:moveTo>
                    <a:pt x="12981" y="20492"/>
                  </a:moveTo>
                  <a:lnTo>
                    <a:pt x="14045" y="20031"/>
                  </a:lnTo>
                  <a:lnTo>
                    <a:pt x="15003" y="20215"/>
                  </a:lnTo>
                  <a:lnTo>
                    <a:pt x="21494" y="20123"/>
                  </a:lnTo>
                  <a:lnTo>
                    <a:pt x="21600" y="19015"/>
                  </a:lnTo>
                  <a:lnTo>
                    <a:pt x="20962" y="18738"/>
                  </a:lnTo>
                  <a:lnTo>
                    <a:pt x="19366" y="3969"/>
                  </a:lnTo>
                  <a:lnTo>
                    <a:pt x="21494" y="3877"/>
                  </a:lnTo>
                  <a:lnTo>
                    <a:pt x="15109" y="0"/>
                  </a:lnTo>
                  <a:lnTo>
                    <a:pt x="15003" y="2123"/>
                  </a:lnTo>
                  <a:lnTo>
                    <a:pt x="9044" y="2123"/>
                  </a:lnTo>
                  <a:lnTo>
                    <a:pt x="8832" y="6646"/>
                  </a:lnTo>
                  <a:lnTo>
                    <a:pt x="7342" y="6831"/>
                  </a:lnTo>
                  <a:lnTo>
                    <a:pt x="6703" y="7754"/>
                  </a:lnTo>
                  <a:lnTo>
                    <a:pt x="7129" y="10246"/>
                  </a:lnTo>
                  <a:lnTo>
                    <a:pt x="0" y="10523"/>
                  </a:lnTo>
                  <a:lnTo>
                    <a:pt x="0" y="11169"/>
                  </a:lnTo>
                  <a:lnTo>
                    <a:pt x="426" y="12646"/>
                  </a:lnTo>
                  <a:lnTo>
                    <a:pt x="319" y="13385"/>
                  </a:lnTo>
                  <a:lnTo>
                    <a:pt x="638" y="14215"/>
                  </a:lnTo>
                  <a:lnTo>
                    <a:pt x="1277" y="14862"/>
                  </a:lnTo>
                  <a:lnTo>
                    <a:pt x="1277" y="16154"/>
                  </a:lnTo>
                  <a:lnTo>
                    <a:pt x="958" y="17446"/>
                  </a:lnTo>
                  <a:lnTo>
                    <a:pt x="532" y="18646"/>
                  </a:lnTo>
                  <a:lnTo>
                    <a:pt x="2234" y="18554"/>
                  </a:lnTo>
                  <a:lnTo>
                    <a:pt x="3618" y="18462"/>
                  </a:lnTo>
                  <a:lnTo>
                    <a:pt x="4469" y="19108"/>
                  </a:lnTo>
                  <a:lnTo>
                    <a:pt x="5639" y="19292"/>
                  </a:lnTo>
                  <a:lnTo>
                    <a:pt x="6384" y="20123"/>
                  </a:lnTo>
                  <a:lnTo>
                    <a:pt x="8193" y="21600"/>
                  </a:lnTo>
                  <a:lnTo>
                    <a:pt x="9044" y="21231"/>
                  </a:lnTo>
                  <a:lnTo>
                    <a:pt x="10002" y="20123"/>
                  </a:lnTo>
                  <a:lnTo>
                    <a:pt x="10960" y="20585"/>
                  </a:lnTo>
                  <a:lnTo>
                    <a:pt x="11917" y="20215"/>
                  </a:lnTo>
                  <a:cubicBezTo>
                    <a:pt x="11917" y="20215"/>
                    <a:pt x="12981" y="20492"/>
                    <a:pt x="12981" y="204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7" name="Shape"/>
            <p:cNvSpPr/>
            <p:nvPr/>
          </p:nvSpPr>
          <p:spPr>
            <a:xfrm>
              <a:off x="9285173" y="6809795"/>
              <a:ext cx="647462" cy="596112"/>
            </a:xfrm>
            <a:custGeom>
              <a:avLst/>
              <a:gdLst/>
              <a:ahLst/>
              <a:cxnLst>
                <a:cxn ang="0">
                  <a:pos x="wd2" y="hd2"/>
                </a:cxn>
                <a:cxn ang="5400000">
                  <a:pos x="wd2" y="hd2"/>
                </a:cxn>
                <a:cxn ang="10800000">
                  <a:pos x="wd2" y="hd2"/>
                </a:cxn>
                <a:cxn ang="16200000">
                  <a:pos x="wd2" y="hd2"/>
                </a:cxn>
              </a:cxnLst>
              <a:rect l="0" t="0" r="r" b="b"/>
              <a:pathLst>
                <a:path w="21600" h="21600" extrusionOk="0">
                  <a:moveTo>
                    <a:pt x="372" y="16099"/>
                  </a:moveTo>
                  <a:lnTo>
                    <a:pt x="1192" y="16827"/>
                  </a:lnTo>
                  <a:lnTo>
                    <a:pt x="1415" y="17555"/>
                  </a:lnTo>
                  <a:lnTo>
                    <a:pt x="1564" y="18849"/>
                  </a:lnTo>
                  <a:lnTo>
                    <a:pt x="2905" y="19497"/>
                  </a:lnTo>
                  <a:lnTo>
                    <a:pt x="3650" y="18769"/>
                  </a:lnTo>
                  <a:lnTo>
                    <a:pt x="4246" y="18769"/>
                  </a:lnTo>
                  <a:lnTo>
                    <a:pt x="5065" y="19820"/>
                  </a:lnTo>
                  <a:lnTo>
                    <a:pt x="4990" y="20791"/>
                  </a:lnTo>
                  <a:lnTo>
                    <a:pt x="6108" y="21357"/>
                  </a:lnTo>
                  <a:lnTo>
                    <a:pt x="7225" y="21600"/>
                  </a:lnTo>
                  <a:lnTo>
                    <a:pt x="7821" y="20953"/>
                  </a:lnTo>
                  <a:cubicBezTo>
                    <a:pt x="7821" y="20953"/>
                    <a:pt x="7895" y="21600"/>
                    <a:pt x="8119" y="21600"/>
                  </a:cubicBezTo>
                  <a:cubicBezTo>
                    <a:pt x="8342" y="21600"/>
                    <a:pt x="8863" y="21115"/>
                    <a:pt x="8863" y="21115"/>
                  </a:cubicBezTo>
                  <a:lnTo>
                    <a:pt x="8938" y="20225"/>
                  </a:lnTo>
                  <a:lnTo>
                    <a:pt x="9236" y="19416"/>
                  </a:lnTo>
                  <a:lnTo>
                    <a:pt x="10055" y="18849"/>
                  </a:lnTo>
                  <a:lnTo>
                    <a:pt x="10502" y="17636"/>
                  </a:lnTo>
                  <a:lnTo>
                    <a:pt x="11023" y="16989"/>
                  </a:lnTo>
                  <a:lnTo>
                    <a:pt x="11619" y="17070"/>
                  </a:lnTo>
                  <a:lnTo>
                    <a:pt x="13183" y="16180"/>
                  </a:lnTo>
                  <a:lnTo>
                    <a:pt x="14897" y="14724"/>
                  </a:lnTo>
                  <a:lnTo>
                    <a:pt x="16610" y="14724"/>
                  </a:lnTo>
                  <a:lnTo>
                    <a:pt x="18770" y="14885"/>
                  </a:lnTo>
                  <a:lnTo>
                    <a:pt x="20557" y="14481"/>
                  </a:lnTo>
                  <a:lnTo>
                    <a:pt x="20855" y="13672"/>
                  </a:lnTo>
                  <a:lnTo>
                    <a:pt x="21451" y="11973"/>
                  </a:lnTo>
                  <a:lnTo>
                    <a:pt x="21526" y="11730"/>
                  </a:lnTo>
                  <a:lnTo>
                    <a:pt x="21600" y="8656"/>
                  </a:lnTo>
                  <a:lnTo>
                    <a:pt x="20185" y="9061"/>
                  </a:lnTo>
                  <a:lnTo>
                    <a:pt x="20110" y="7847"/>
                  </a:lnTo>
                  <a:lnTo>
                    <a:pt x="18546" y="7200"/>
                  </a:lnTo>
                  <a:lnTo>
                    <a:pt x="18248" y="6634"/>
                  </a:lnTo>
                  <a:lnTo>
                    <a:pt x="9310" y="0"/>
                  </a:lnTo>
                  <a:lnTo>
                    <a:pt x="7821" y="81"/>
                  </a:lnTo>
                  <a:lnTo>
                    <a:pt x="8938" y="13025"/>
                  </a:lnTo>
                  <a:lnTo>
                    <a:pt x="9385" y="13267"/>
                  </a:lnTo>
                  <a:lnTo>
                    <a:pt x="9087" y="14238"/>
                  </a:lnTo>
                  <a:lnTo>
                    <a:pt x="4469" y="14238"/>
                  </a:lnTo>
                  <a:lnTo>
                    <a:pt x="4097" y="14157"/>
                  </a:lnTo>
                  <a:lnTo>
                    <a:pt x="3128" y="14643"/>
                  </a:lnTo>
                  <a:lnTo>
                    <a:pt x="2607" y="14319"/>
                  </a:lnTo>
                  <a:lnTo>
                    <a:pt x="1713" y="14724"/>
                  </a:lnTo>
                  <a:lnTo>
                    <a:pt x="1266" y="14238"/>
                  </a:lnTo>
                  <a:lnTo>
                    <a:pt x="596" y="15209"/>
                  </a:lnTo>
                  <a:lnTo>
                    <a:pt x="0" y="15533"/>
                  </a:lnTo>
                  <a:cubicBezTo>
                    <a:pt x="0" y="15533"/>
                    <a:pt x="372" y="16099"/>
                    <a:pt x="372" y="1609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8" name="Shape"/>
            <p:cNvSpPr/>
            <p:nvPr/>
          </p:nvSpPr>
          <p:spPr>
            <a:xfrm>
              <a:off x="9776351" y="6872308"/>
              <a:ext cx="600577" cy="484481"/>
            </a:xfrm>
            <a:custGeom>
              <a:avLst/>
              <a:gdLst/>
              <a:ahLst/>
              <a:cxnLst>
                <a:cxn ang="0">
                  <a:pos x="wd2" y="hd2"/>
                </a:cxn>
                <a:cxn ang="5400000">
                  <a:pos x="wd2" y="hd2"/>
                </a:cxn>
                <a:cxn ang="10800000">
                  <a:pos x="wd2" y="hd2"/>
                </a:cxn>
                <a:cxn ang="16200000">
                  <a:pos x="wd2" y="hd2"/>
                </a:cxn>
              </a:cxnLst>
              <a:rect l="0" t="0" r="r" b="b"/>
              <a:pathLst>
                <a:path w="21600" h="21600" extrusionOk="0">
                  <a:moveTo>
                    <a:pt x="0" y="15926"/>
                  </a:moveTo>
                  <a:lnTo>
                    <a:pt x="80" y="17718"/>
                  </a:lnTo>
                  <a:lnTo>
                    <a:pt x="723" y="18514"/>
                  </a:lnTo>
                  <a:lnTo>
                    <a:pt x="964" y="19311"/>
                  </a:lnTo>
                  <a:lnTo>
                    <a:pt x="2650" y="20107"/>
                  </a:lnTo>
                  <a:lnTo>
                    <a:pt x="2730" y="20505"/>
                  </a:lnTo>
                  <a:lnTo>
                    <a:pt x="3212" y="20605"/>
                  </a:lnTo>
                  <a:lnTo>
                    <a:pt x="4175" y="21600"/>
                  </a:lnTo>
                  <a:lnTo>
                    <a:pt x="4336" y="20107"/>
                  </a:lnTo>
                  <a:lnTo>
                    <a:pt x="5300" y="18713"/>
                  </a:lnTo>
                  <a:lnTo>
                    <a:pt x="5621" y="17718"/>
                  </a:lnTo>
                  <a:lnTo>
                    <a:pt x="8431" y="17917"/>
                  </a:lnTo>
                  <a:lnTo>
                    <a:pt x="9074" y="19012"/>
                  </a:lnTo>
                  <a:lnTo>
                    <a:pt x="10680" y="18713"/>
                  </a:lnTo>
                  <a:lnTo>
                    <a:pt x="12446" y="19709"/>
                  </a:lnTo>
                  <a:lnTo>
                    <a:pt x="14213" y="18813"/>
                  </a:lnTo>
                  <a:lnTo>
                    <a:pt x="15738" y="18514"/>
                  </a:lnTo>
                  <a:lnTo>
                    <a:pt x="16862" y="18813"/>
                  </a:lnTo>
                  <a:lnTo>
                    <a:pt x="18228" y="17718"/>
                  </a:lnTo>
                  <a:lnTo>
                    <a:pt x="18870" y="15727"/>
                  </a:lnTo>
                  <a:lnTo>
                    <a:pt x="20797" y="12542"/>
                  </a:lnTo>
                  <a:lnTo>
                    <a:pt x="20877" y="8162"/>
                  </a:lnTo>
                  <a:lnTo>
                    <a:pt x="21600" y="6371"/>
                  </a:lnTo>
                  <a:lnTo>
                    <a:pt x="20556" y="3882"/>
                  </a:lnTo>
                  <a:lnTo>
                    <a:pt x="20315" y="1394"/>
                  </a:lnTo>
                  <a:lnTo>
                    <a:pt x="19030" y="1792"/>
                  </a:lnTo>
                  <a:lnTo>
                    <a:pt x="18308" y="995"/>
                  </a:lnTo>
                  <a:lnTo>
                    <a:pt x="16300" y="398"/>
                  </a:lnTo>
                  <a:lnTo>
                    <a:pt x="15979" y="0"/>
                  </a:lnTo>
                  <a:lnTo>
                    <a:pt x="7387" y="7167"/>
                  </a:lnTo>
                  <a:lnTo>
                    <a:pt x="5460" y="7963"/>
                  </a:lnTo>
                  <a:lnTo>
                    <a:pt x="5380" y="11746"/>
                  </a:lnTo>
                  <a:lnTo>
                    <a:pt x="4336" y="15130"/>
                  </a:lnTo>
                  <a:lnTo>
                    <a:pt x="2650" y="15628"/>
                  </a:lnTo>
                  <a:lnTo>
                    <a:pt x="80" y="15429"/>
                  </a:lnTo>
                  <a:cubicBezTo>
                    <a:pt x="80" y="15429"/>
                    <a:pt x="0" y="15926"/>
                    <a:pt x="0" y="1592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899" name="Shape"/>
            <p:cNvSpPr/>
            <p:nvPr/>
          </p:nvSpPr>
          <p:spPr>
            <a:xfrm>
              <a:off x="8767204" y="7140223"/>
              <a:ext cx="61023" cy="30516"/>
            </a:xfrm>
            <a:custGeom>
              <a:avLst/>
              <a:gdLst/>
              <a:ahLst/>
              <a:cxnLst>
                <a:cxn ang="0">
                  <a:pos x="wd2" y="hd2"/>
                </a:cxn>
                <a:cxn ang="5400000">
                  <a:pos x="wd2" y="hd2"/>
                </a:cxn>
                <a:cxn ang="10800000">
                  <a:pos x="wd2" y="hd2"/>
                </a:cxn>
                <a:cxn ang="16200000">
                  <a:pos x="wd2" y="hd2"/>
                </a:cxn>
              </a:cxnLst>
              <a:rect l="0" t="0" r="r" b="b"/>
              <a:pathLst>
                <a:path w="21600" h="21600" extrusionOk="0">
                  <a:moveTo>
                    <a:pt x="790" y="0"/>
                  </a:moveTo>
                  <a:lnTo>
                    <a:pt x="0" y="15803"/>
                  </a:lnTo>
                  <a:lnTo>
                    <a:pt x="7113" y="14223"/>
                  </a:lnTo>
                  <a:lnTo>
                    <a:pt x="12645" y="15803"/>
                  </a:lnTo>
                  <a:lnTo>
                    <a:pt x="14225" y="21600"/>
                  </a:lnTo>
                  <a:lnTo>
                    <a:pt x="21600" y="16859"/>
                  </a:lnTo>
                  <a:lnTo>
                    <a:pt x="15540" y="10007"/>
                  </a:lnTo>
                  <a:lnTo>
                    <a:pt x="12117" y="13698"/>
                  </a:lnTo>
                  <a:lnTo>
                    <a:pt x="7113" y="11587"/>
                  </a:lnTo>
                  <a:lnTo>
                    <a:pt x="6322" y="2105"/>
                  </a:lnTo>
                  <a:cubicBezTo>
                    <a:pt x="6322" y="2105"/>
                    <a:pt x="790" y="0"/>
                    <a:pt x="79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0" name="Shape"/>
            <p:cNvSpPr/>
            <p:nvPr/>
          </p:nvSpPr>
          <p:spPr>
            <a:xfrm>
              <a:off x="8865440" y="7175945"/>
              <a:ext cx="19960" cy="15630"/>
            </a:xfrm>
            <a:custGeom>
              <a:avLst/>
              <a:gdLst/>
              <a:ahLst/>
              <a:cxnLst>
                <a:cxn ang="0">
                  <a:pos x="wd2" y="hd2"/>
                </a:cxn>
                <a:cxn ang="5400000">
                  <a:pos x="wd2" y="hd2"/>
                </a:cxn>
                <a:cxn ang="10800000">
                  <a:pos x="wd2" y="hd2"/>
                </a:cxn>
                <a:cxn ang="16200000">
                  <a:pos x="wd2" y="hd2"/>
                </a:cxn>
              </a:cxnLst>
              <a:rect l="0" t="0" r="r" b="b"/>
              <a:pathLst>
                <a:path w="19310" h="21600" extrusionOk="0">
                  <a:moveTo>
                    <a:pt x="0" y="0"/>
                  </a:moveTo>
                  <a:lnTo>
                    <a:pt x="0" y="20575"/>
                  </a:lnTo>
                  <a:lnTo>
                    <a:pt x="12960" y="21600"/>
                  </a:lnTo>
                  <a:cubicBezTo>
                    <a:pt x="12960" y="21600"/>
                    <a:pt x="21600" y="0"/>
                    <a:pt x="18723" y="0"/>
                  </a:cubicBezTo>
                  <a:cubicBezTo>
                    <a:pt x="15846" y="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1" name="Shape"/>
            <p:cNvSpPr/>
            <p:nvPr/>
          </p:nvSpPr>
          <p:spPr>
            <a:xfrm>
              <a:off x="8829718" y="7211666"/>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2" name="Shape"/>
            <p:cNvSpPr/>
            <p:nvPr/>
          </p:nvSpPr>
          <p:spPr>
            <a:xfrm>
              <a:off x="10285389" y="6881238"/>
              <a:ext cx="401873" cy="634067"/>
            </a:xfrm>
            <a:custGeom>
              <a:avLst/>
              <a:gdLst/>
              <a:ahLst/>
              <a:cxnLst>
                <a:cxn ang="0">
                  <a:pos x="wd2" y="hd2"/>
                </a:cxn>
                <a:cxn ang="5400000">
                  <a:pos x="wd2" y="hd2"/>
                </a:cxn>
                <a:cxn ang="10800000">
                  <a:pos x="wd2" y="hd2"/>
                </a:cxn>
                <a:cxn ang="16200000">
                  <a:pos x="wd2" y="hd2"/>
                </a:cxn>
              </a:cxnLst>
              <a:rect l="0" t="0" r="r" b="b"/>
              <a:pathLst>
                <a:path w="21600" h="21600" extrusionOk="0">
                  <a:moveTo>
                    <a:pt x="240" y="13386"/>
                  </a:moveTo>
                  <a:lnTo>
                    <a:pt x="1320" y="14223"/>
                  </a:lnTo>
                  <a:lnTo>
                    <a:pt x="2160" y="14527"/>
                  </a:lnTo>
                  <a:lnTo>
                    <a:pt x="3000" y="15972"/>
                  </a:lnTo>
                  <a:lnTo>
                    <a:pt x="3240" y="17341"/>
                  </a:lnTo>
                  <a:lnTo>
                    <a:pt x="4080" y="18025"/>
                  </a:lnTo>
                  <a:lnTo>
                    <a:pt x="1200" y="18330"/>
                  </a:lnTo>
                  <a:lnTo>
                    <a:pt x="1440" y="19318"/>
                  </a:lnTo>
                  <a:lnTo>
                    <a:pt x="3240" y="20003"/>
                  </a:lnTo>
                  <a:lnTo>
                    <a:pt x="4320" y="21372"/>
                  </a:lnTo>
                  <a:lnTo>
                    <a:pt x="6240" y="21448"/>
                  </a:lnTo>
                  <a:lnTo>
                    <a:pt x="6960" y="21600"/>
                  </a:lnTo>
                  <a:lnTo>
                    <a:pt x="11040" y="20915"/>
                  </a:lnTo>
                  <a:lnTo>
                    <a:pt x="11280" y="19851"/>
                  </a:lnTo>
                  <a:lnTo>
                    <a:pt x="13800" y="19623"/>
                  </a:lnTo>
                  <a:lnTo>
                    <a:pt x="15360" y="18862"/>
                  </a:lnTo>
                  <a:lnTo>
                    <a:pt x="16440" y="17873"/>
                  </a:lnTo>
                  <a:lnTo>
                    <a:pt x="17760" y="17037"/>
                  </a:lnTo>
                  <a:lnTo>
                    <a:pt x="19920" y="16885"/>
                  </a:lnTo>
                  <a:lnTo>
                    <a:pt x="18840" y="16200"/>
                  </a:lnTo>
                  <a:lnTo>
                    <a:pt x="18600" y="14755"/>
                  </a:lnTo>
                  <a:lnTo>
                    <a:pt x="17160" y="14451"/>
                  </a:lnTo>
                  <a:lnTo>
                    <a:pt x="18360" y="13462"/>
                  </a:lnTo>
                  <a:lnTo>
                    <a:pt x="18120" y="12625"/>
                  </a:lnTo>
                  <a:lnTo>
                    <a:pt x="19440" y="11485"/>
                  </a:lnTo>
                  <a:lnTo>
                    <a:pt x="19920" y="10572"/>
                  </a:lnTo>
                  <a:lnTo>
                    <a:pt x="21600" y="10648"/>
                  </a:lnTo>
                  <a:lnTo>
                    <a:pt x="21600" y="5400"/>
                  </a:lnTo>
                  <a:lnTo>
                    <a:pt x="5160" y="0"/>
                  </a:lnTo>
                  <a:lnTo>
                    <a:pt x="3120" y="685"/>
                  </a:lnTo>
                  <a:lnTo>
                    <a:pt x="3480" y="2586"/>
                  </a:lnTo>
                  <a:lnTo>
                    <a:pt x="5040" y="4487"/>
                  </a:lnTo>
                  <a:lnTo>
                    <a:pt x="3960" y="5856"/>
                  </a:lnTo>
                  <a:lnTo>
                    <a:pt x="3840" y="9203"/>
                  </a:lnTo>
                  <a:lnTo>
                    <a:pt x="960" y="11637"/>
                  </a:lnTo>
                  <a:lnTo>
                    <a:pt x="0" y="13158"/>
                  </a:lnTo>
                  <a:cubicBezTo>
                    <a:pt x="0" y="13158"/>
                    <a:pt x="240" y="13386"/>
                    <a:pt x="240" y="1338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3" name="Shape"/>
            <p:cNvSpPr/>
            <p:nvPr/>
          </p:nvSpPr>
          <p:spPr>
            <a:xfrm>
              <a:off x="10606887" y="6890169"/>
              <a:ext cx="647471" cy="780678"/>
            </a:xfrm>
            <a:custGeom>
              <a:avLst/>
              <a:gdLst/>
              <a:ahLst/>
              <a:cxnLst>
                <a:cxn ang="0">
                  <a:pos x="wd2" y="hd2"/>
                </a:cxn>
                <a:cxn ang="5400000">
                  <a:pos x="wd2" y="hd2"/>
                </a:cxn>
                <a:cxn ang="10800000">
                  <a:pos x="wd2" y="hd2"/>
                </a:cxn>
                <a:cxn ang="16200000">
                  <a:pos x="wd2" y="hd2"/>
                </a:cxn>
              </a:cxnLst>
              <a:rect l="0" t="0" r="r" b="b"/>
              <a:pathLst>
                <a:path w="21600" h="21600" extrusionOk="0">
                  <a:moveTo>
                    <a:pt x="2533" y="14434"/>
                  </a:moveTo>
                  <a:lnTo>
                    <a:pt x="2533" y="15670"/>
                  </a:lnTo>
                  <a:lnTo>
                    <a:pt x="3054" y="15793"/>
                  </a:lnTo>
                  <a:lnTo>
                    <a:pt x="3203" y="16411"/>
                  </a:lnTo>
                  <a:lnTo>
                    <a:pt x="4097" y="16535"/>
                  </a:lnTo>
                  <a:lnTo>
                    <a:pt x="4395" y="17029"/>
                  </a:lnTo>
                  <a:lnTo>
                    <a:pt x="4916" y="17523"/>
                  </a:lnTo>
                  <a:lnTo>
                    <a:pt x="6257" y="17894"/>
                  </a:lnTo>
                  <a:lnTo>
                    <a:pt x="6555" y="18758"/>
                  </a:lnTo>
                  <a:lnTo>
                    <a:pt x="7672" y="19500"/>
                  </a:lnTo>
                  <a:lnTo>
                    <a:pt x="7821" y="20179"/>
                  </a:lnTo>
                  <a:lnTo>
                    <a:pt x="8864" y="20673"/>
                  </a:lnTo>
                  <a:lnTo>
                    <a:pt x="10353" y="20426"/>
                  </a:lnTo>
                  <a:lnTo>
                    <a:pt x="11024" y="20920"/>
                  </a:lnTo>
                  <a:lnTo>
                    <a:pt x="11992" y="21600"/>
                  </a:lnTo>
                  <a:lnTo>
                    <a:pt x="13109" y="21538"/>
                  </a:lnTo>
                  <a:lnTo>
                    <a:pt x="14897" y="21415"/>
                  </a:lnTo>
                  <a:lnTo>
                    <a:pt x="15567" y="20982"/>
                  </a:lnTo>
                  <a:lnTo>
                    <a:pt x="17578" y="19623"/>
                  </a:lnTo>
                  <a:lnTo>
                    <a:pt x="16759" y="18388"/>
                  </a:lnTo>
                  <a:lnTo>
                    <a:pt x="15492" y="17276"/>
                  </a:lnTo>
                  <a:lnTo>
                    <a:pt x="14897" y="17152"/>
                  </a:lnTo>
                  <a:lnTo>
                    <a:pt x="14897" y="16164"/>
                  </a:lnTo>
                  <a:lnTo>
                    <a:pt x="15641" y="16164"/>
                  </a:lnTo>
                  <a:lnTo>
                    <a:pt x="16014" y="14620"/>
                  </a:lnTo>
                  <a:lnTo>
                    <a:pt x="16163" y="13817"/>
                  </a:lnTo>
                  <a:lnTo>
                    <a:pt x="17131" y="13631"/>
                  </a:lnTo>
                  <a:lnTo>
                    <a:pt x="17280" y="12766"/>
                  </a:lnTo>
                  <a:lnTo>
                    <a:pt x="18099" y="11593"/>
                  </a:lnTo>
                  <a:lnTo>
                    <a:pt x="18770" y="11407"/>
                  </a:lnTo>
                  <a:lnTo>
                    <a:pt x="18919" y="10048"/>
                  </a:lnTo>
                  <a:lnTo>
                    <a:pt x="19068" y="8998"/>
                  </a:lnTo>
                  <a:lnTo>
                    <a:pt x="19663" y="7763"/>
                  </a:lnTo>
                  <a:lnTo>
                    <a:pt x="20110" y="6651"/>
                  </a:lnTo>
                  <a:lnTo>
                    <a:pt x="20706" y="6342"/>
                  </a:lnTo>
                  <a:lnTo>
                    <a:pt x="21600" y="5786"/>
                  </a:lnTo>
                  <a:lnTo>
                    <a:pt x="20185" y="4860"/>
                  </a:lnTo>
                  <a:lnTo>
                    <a:pt x="20036" y="2821"/>
                  </a:lnTo>
                  <a:lnTo>
                    <a:pt x="19812" y="1956"/>
                  </a:lnTo>
                  <a:lnTo>
                    <a:pt x="19515" y="1215"/>
                  </a:lnTo>
                  <a:lnTo>
                    <a:pt x="18546" y="597"/>
                  </a:lnTo>
                  <a:lnTo>
                    <a:pt x="18174" y="227"/>
                  </a:lnTo>
                  <a:lnTo>
                    <a:pt x="17876" y="0"/>
                  </a:lnTo>
                  <a:lnTo>
                    <a:pt x="17429" y="257"/>
                  </a:lnTo>
                  <a:lnTo>
                    <a:pt x="16982" y="371"/>
                  </a:lnTo>
                  <a:lnTo>
                    <a:pt x="16535" y="988"/>
                  </a:lnTo>
                  <a:lnTo>
                    <a:pt x="16039" y="1071"/>
                  </a:lnTo>
                  <a:lnTo>
                    <a:pt x="15691" y="1565"/>
                  </a:lnTo>
                  <a:lnTo>
                    <a:pt x="15194" y="1586"/>
                  </a:lnTo>
                  <a:lnTo>
                    <a:pt x="14797" y="1400"/>
                  </a:lnTo>
                  <a:lnTo>
                    <a:pt x="12364" y="1369"/>
                  </a:lnTo>
                  <a:lnTo>
                    <a:pt x="12314" y="1153"/>
                  </a:lnTo>
                  <a:lnTo>
                    <a:pt x="11917" y="1112"/>
                  </a:lnTo>
                  <a:lnTo>
                    <a:pt x="11917" y="1400"/>
                  </a:lnTo>
                  <a:lnTo>
                    <a:pt x="4221" y="1400"/>
                  </a:lnTo>
                  <a:lnTo>
                    <a:pt x="4245" y="3624"/>
                  </a:lnTo>
                  <a:lnTo>
                    <a:pt x="2979" y="3501"/>
                  </a:lnTo>
                  <a:lnTo>
                    <a:pt x="2756" y="4056"/>
                  </a:lnTo>
                  <a:lnTo>
                    <a:pt x="2756" y="8411"/>
                  </a:lnTo>
                  <a:lnTo>
                    <a:pt x="1713" y="8257"/>
                  </a:lnTo>
                  <a:lnTo>
                    <a:pt x="1415" y="8998"/>
                  </a:lnTo>
                  <a:lnTo>
                    <a:pt x="596" y="9925"/>
                  </a:lnTo>
                  <a:lnTo>
                    <a:pt x="745" y="10604"/>
                  </a:lnTo>
                  <a:lnTo>
                    <a:pt x="0" y="11407"/>
                  </a:lnTo>
                  <a:lnTo>
                    <a:pt x="894" y="11655"/>
                  </a:lnTo>
                  <a:lnTo>
                    <a:pt x="1043" y="12828"/>
                  </a:lnTo>
                  <a:lnTo>
                    <a:pt x="1713" y="13384"/>
                  </a:lnTo>
                  <a:lnTo>
                    <a:pt x="1750" y="13878"/>
                  </a:lnTo>
                  <a:cubicBezTo>
                    <a:pt x="1750" y="13878"/>
                    <a:pt x="2533" y="14434"/>
                    <a:pt x="2533" y="1443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4" name="Shape"/>
            <p:cNvSpPr/>
            <p:nvPr/>
          </p:nvSpPr>
          <p:spPr>
            <a:xfrm>
              <a:off x="11178440" y="7104501"/>
              <a:ext cx="245589" cy="216565"/>
            </a:xfrm>
            <a:custGeom>
              <a:avLst/>
              <a:gdLst/>
              <a:ahLst/>
              <a:cxnLst>
                <a:cxn ang="0">
                  <a:pos x="wd2" y="hd2"/>
                </a:cxn>
                <a:cxn ang="5400000">
                  <a:pos x="wd2" y="hd2"/>
                </a:cxn>
                <a:cxn ang="10800000">
                  <a:pos x="wd2" y="hd2"/>
                </a:cxn>
                <a:cxn ang="16200000">
                  <a:pos x="wd2" y="hd2"/>
                </a:cxn>
              </a:cxnLst>
              <a:rect l="0" t="0" r="r" b="b"/>
              <a:pathLst>
                <a:path w="21600" h="21600" extrusionOk="0">
                  <a:moveTo>
                    <a:pt x="0" y="14474"/>
                  </a:moveTo>
                  <a:lnTo>
                    <a:pt x="2160" y="14252"/>
                  </a:lnTo>
                  <a:lnTo>
                    <a:pt x="3829" y="15476"/>
                  </a:lnTo>
                  <a:lnTo>
                    <a:pt x="5204" y="13918"/>
                  </a:lnTo>
                  <a:lnTo>
                    <a:pt x="6578" y="15142"/>
                  </a:lnTo>
                  <a:lnTo>
                    <a:pt x="9131" y="14474"/>
                  </a:lnTo>
                  <a:lnTo>
                    <a:pt x="10211" y="15365"/>
                  </a:lnTo>
                  <a:lnTo>
                    <a:pt x="12273" y="16033"/>
                  </a:lnTo>
                  <a:lnTo>
                    <a:pt x="14531" y="18260"/>
                  </a:lnTo>
                  <a:lnTo>
                    <a:pt x="15905" y="19485"/>
                  </a:lnTo>
                  <a:lnTo>
                    <a:pt x="17280" y="19373"/>
                  </a:lnTo>
                  <a:lnTo>
                    <a:pt x="20127" y="21600"/>
                  </a:lnTo>
                  <a:lnTo>
                    <a:pt x="21600" y="21155"/>
                  </a:lnTo>
                  <a:lnTo>
                    <a:pt x="18753" y="18148"/>
                  </a:lnTo>
                  <a:lnTo>
                    <a:pt x="16789" y="16033"/>
                  </a:lnTo>
                  <a:lnTo>
                    <a:pt x="13844" y="13027"/>
                  </a:lnTo>
                  <a:lnTo>
                    <a:pt x="11880" y="12025"/>
                  </a:lnTo>
                  <a:lnTo>
                    <a:pt x="11389" y="10689"/>
                  </a:lnTo>
                  <a:lnTo>
                    <a:pt x="10309" y="10243"/>
                  </a:lnTo>
                  <a:lnTo>
                    <a:pt x="9229" y="6680"/>
                  </a:lnTo>
                  <a:lnTo>
                    <a:pt x="8051" y="1893"/>
                  </a:lnTo>
                  <a:lnTo>
                    <a:pt x="6676" y="0"/>
                  </a:lnTo>
                  <a:lnTo>
                    <a:pt x="3927" y="2449"/>
                  </a:lnTo>
                  <a:lnTo>
                    <a:pt x="3142" y="3006"/>
                  </a:lnTo>
                  <a:lnTo>
                    <a:pt x="2553" y="3452"/>
                  </a:lnTo>
                  <a:lnTo>
                    <a:pt x="295" y="11468"/>
                  </a:lnTo>
                  <a:cubicBezTo>
                    <a:pt x="295" y="11468"/>
                    <a:pt x="0" y="14474"/>
                    <a:pt x="0" y="1447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5" name="Shape"/>
            <p:cNvSpPr/>
            <p:nvPr/>
          </p:nvSpPr>
          <p:spPr>
            <a:xfrm>
              <a:off x="11053412" y="7238458"/>
              <a:ext cx="569321" cy="435363"/>
            </a:xfrm>
            <a:custGeom>
              <a:avLst/>
              <a:gdLst/>
              <a:ahLst/>
              <a:cxnLst>
                <a:cxn ang="0">
                  <a:pos x="wd2" y="hd2"/>
                </a:cxn>
                <a:cxn ang="5400000">
                  <a:pos x="wd2" y="hd2"/>
                </a:cxn>
                <a:cxn ang="10800000">
                  <a:pos x="wd2" y="hd2"/>
                </a:cxn>
                <a:cxn ang="16200000">
                  <a:pos x="wd2" y="hd2"/>
                </a:cxn>
              </a:cxnLst>
              <a:rect l="0" t="0" r="r" b="b"/>
              <a:pathLst>
                <a:path w="21600" h="21600" extrusionOk="0">
                  <a:moveTo>
                    <a:pt x="3007" y="17889"/>
                  </a:moveTo>
                  <a:lnTo>
                    <a:pt x="3896" y="18222"/>
                  </a:lnTo>
                  <a:lnTo>
                    <a:pt x="4024" y="19662"/>
                  </a:lnTo>
                  <a:lnTo>
                    <a:pt x="5633" y="19662"/>
                  </a:lnTo>
                  <a:lnTo>
                    <a:pt x="7158" y="21212"/>
                  </a:lnTo>
                  <a:lnTo>
                    <a:pt x="9445" y="21600"/>
                  </a:lnTo>
                  <a:lnTo>
                    <a:pt x="9741" y="20714"/>
                  </a:lnTo>
                  <a:lnTo>
                    <a:pt x="10927" y="19717"/>
                  </a:lnTo>
                  <a:lnTo>
                    <a:pt x="11308" y="20548"/>
                  </a:lnTo>
                  <a:lnTo>
                    <a:pt x="12282" y="20769"/>
                  </a:lnTo>
                  <a:lnTo>
                    <a:pt x="12960" y="20160"/>
                  </a:lnTo>
                  <a:lnTo>
                    <a:pt x="13722" y="19994"/>
                  </a:lnTo>
                  <a:lnTo>
                    <a:pt x="14866" y="18942"/>
                  </a:lnTo>
                  <a:lnTo>
                    <a:pt x="16899" y="18775"/>
                  </a:lnTo>
                  <a:lnTo>
                    <a:pt x="21600" y="12794"/>
                  </a:lnTo>
                  <a:lnTo>
                    <a:pt x="20033" y="12905"/>
                  </a:lnTo>
                  <a:lnTo>
                    <a:pt x="15416" y="10523"/>
                  </a:lnTo>
                  <a:lnTo>
                    <a:pt x="13934" y="8418"/>
                  </a:lnTo>
                  <a:lnTo>
                    <a:pt x="13976" y="6757"/>
                  </a:lnTo>
                  <a:lnTo>
                    <a:pt x="13172" y="6702"/>
                  </a:lnTo>
                  <a:lnTo>
                    <a:pt x="12833" y="7034"/>
                  </a:lnTo>
                  <a:lnTo>
                    <a:pt x="12621" y="5262"/>
                  </a:lnTo>
                  <a:lnTo>
                    <a:pt x="13002" y="3711"/>
                  </a:lnTo>
                  <a:lnTo>
                    <a:pt x="12155" y="2714"/>
                  </a:lnTo>
                  <a:lnTo>
                    <a:pt x="11562" y="2769"/>
                  </a:lnTo>
                  <a:lnTo>
                    <a:pt x="9953" y="1218"/>
                  </a:lnTo>
                  <a:lnTo>
                    <a:pt x="9106" y="720"/>
                  </a:lnTo>
                  <a:lnTo>
                    <a:pt x="8640" y="277"/>
                  </a:lnTo>
                  <a:lnTo>
                    <a:pt x="7539" y="609"/>
                  </a:lnTo>
                  <a:lnTo>
                    <a:pt x="6946" y="0"/>
                  </a:lnTo>
                  <a:lnTo>
                    <a:pt x="6353" y="775"/>
                  </a:lnTo>
                  <a:lnTo>
                    <a:pt x="5633" y="166"/>
                  </a:lnTo>
                  <a:lnTo>
                    <a:pt x="4701" y="277"/>
                  </a:lnTo>
                  <a:lnTo>
                    <a:pt x="4362" y="3157"/>
                  </a:lnTo>
                  <a:lnTo>
                    <a:pt x="3600" y="3489"/>
                  </a:lnTo>
                  <a:lnTo>
                    <a:pt x="2668" y="5594"/>
                  </a:lnTo>
                  <a:lnTo>
                    <a:pt x="2499" y="7145"/>
                  </a:lnTo>
                  <a:lnTo>
                    <a:pt x="1398" y="7477"/>
                  </a:lnTo>
                  <a:lnTo>
                    <a:pt x="805" y="11686"/>
                  </a:lnTo>
                  <a:lnTo>
                    <a:pt x="0" y="11908"/>
                  </a:lnTo>
                  <a:lnTo>
                    <a:pt x="0" y="13237"/>
                  </a:lnTo>
                  <a:lnTo>
                    <a:pt x="805" y="13680"/>
                  </a:lnTo>
                  <a:lnTo>
                    <a:pt x="2202" y="15729"/>
                  </a:lnTo>
                  <a:cubicBezTo>
                    <a:pt x="2202" y="15729"/>
                    <a:pt x="3007" y="17889"/>
                    <a:pt x="3007" y="1788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6" name="Shape"/>
            <p:cNvSpPr/>
            <p:nvPr/>
          </p:nvSpPr>
          <p:spPr>
            <a:xfrm>
              <a:off x="11383841" y="7318833"/>
              <a:ext cx="46886" cy="69212"/>
            </a:xfrm>
            <a:custGeom>
              <a:avLst/>
              <a:gdLst/>
              <a:ahLst/>
              <a:cxnLst>
                <a:cxn ang="0">
                  <a:pos x="wd2" y="hd2"/>
                </a:cxn>
                <a:cxn ang="5400000">
                  <a:pos x="wd2" y="hd2"/>
                </a:cxn>
                <a:cxn ang="10800000">
                  <a:pos x="wd2" y="hd2"/>
                </a:cxn>
                <a:cxn ang="16200000">
                  <a:pos x="wd2" y="hd2"/>
                </a:cxn>
              </a:cxnLst>
              <a:rect l="0" t="0" r="r" b="b"/>
              <a:pathLst>
                <a:path w="21600" h="21600" extrusionOk="0">
                  <a:moveTo>
                    <a:pt x="21600" y="16374"/>
                  </a:moveTo>
                  <a:lnTo>
                    <a:pt x="15429" y="19858"/>
                  </a:lnTo>
                  <a:lnTo>
                    <a:pt x="5657" y="19510"/>
                  </a:lnTo>
                  <a:lnTo>
                    <a:pt x="1543" y="21600"/>
                  </a:lnTo>
                  <a:lnTo>
                    <a:pt x="0" y="11497"/>
                  </a:lnTo>
                  <a:lnTo>
                    <a:pt x="3600" y="697"/>
                  </a:lnTo>
                  <a:lnTo>
                    <a:pt x="8229" y="1394"/>
                  </a:lnTo>
                  <a:lnTo>
                    <a:pt x="15943" y="0"/>
                  </a:lnTo>
                  <a:lnTo>
                    <a:pt x="21600" y="6619"/>
                  </a:lnTo>
                  <a:lnTo>
                    <a:pt x="21086" y="14284"/>
                  </a:lnTo>
                  <a:cubicBezTo>
                    <a:pt x="21086" y="14284"/>
                    <a:pt x="21600" y="16374"/>
                    <a:pt x="21600" y="1637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7" name="Shape"/>
            <p:cNvSpPr/>
            <p:nvPr/>
          </p:nvSpPr>
          <p:spPr>
            <a:xfrm>
              <a:off x="11348118" y="7354555"/>
              <a:ext cx="398525" cy="517970"/>
            </a:xfrm>
            <a:custGeom>
              <a:avLst/>
              <a:gdLst/>
              <a:ahLst/>
              <a:cxnLst>
                <a:cxn ang="0">
                  <a:pos x="wd2" y="hd2"/>
                </a:cxn>
                <a:cxn ang="5400000">
                  <a:pos x="wd2" y="hd2"/>
                </a:cxn>
                <a:cxn ang="10800000">
                  <a:pos x="wd2" y="hd2"/>
                </a:cxn>
                <a:cxn ang="16200000">
                  <a:pos x="wd2" y="hd2"/>
                </a:cxn>
              </a:cxnLst>
              <a:rect l="0" t="0" r="r" b="b"/>
              <a:pathLst>
                <a:path w="21600" h="21600" extrusionOk="0">
                  <a:moveTo>
                    <a:pt x="5022" y="1071"/>
                  </a:moveTo>
                  <a:lnTo>
                    <a:pt x="5808" y="1862"/>
                  </a:lnTo>
                  <a:lnTo>
                    <a:pt x="7382" y="2514"/>
                  </a:lnTo>
                  <a:lnTo>
                    <a:pt x="9076" y="2374"/>
                  </a:lnTo>
                  <a:lnTo>
                    <a:pt x="10286" y="1816"/>
                  </a:lnTo>
                  <a:lnTo>
                    <a:pt x="11919" y="1955"/>
                  </a:lnTo>
                  <a:lnTo>
                    <a:pt x="13311" y="1164"/>
                  </a:lnTo>
                  <a:lnTo>
                    <a:pt x="14400" y="1257"/>
                  </a:lnTo>
                  <a:lnTo>
                    <a:pt x="16034" y="1071"/>
                  </a:lnTo>
                  <a:lnTo>
                    <a:pt x="18635" y="838"/>
                  </a:lnTo>
                  <a:lnTo>
                    <a:pt x="19845" y="0"/>
                  </a:lnTo>
                  <a:lnTo>
                    <a:pt x="21297" y="186"/>
                  </a:lnTo>
                  <a:lnTo>
                    <a:pt x="21055" y="838"/>
                  </a:lnTo>
                  <a:lnTo>
                    <a:pt x="21055" y="2002"/>
                  </a:lnTo>
                  <a:lnTo>
                    <a:pt x="21600" y="2421"/>
                  </a:lnTo>
                  <a:lnTo>
                    <a:pt x="20632" y="2700"/>
                  </a:lnTo>
                  <a:lnTo>
                    <a:pt x="20511" y="3631"/>
                  </a:lnTo>
                  <a:lnTo>
                    <a:pt x="20148" y="4795"/>
                  </a:lnTo>
                  <a:cubicBezTo>
                    <a:pt x="20148" y="4795"/>
                    <a:pt x="19482" y="4841"/>
                    <a:pt x="19482" y="4981"/>
                  </a:cubicBezTo>
                  <a:cubicBezTo>
                    <a:pt x="19482" y="5121"/>
                    <a:pt x="18212" y="6610"/>
                    <a:pt x="18212" y="6610"/>
                  </a:cubicBezTo>
                  <a:lnTo>
                    <a:pt x="16881" y="8472"/>
                  </a:lnTo>
                  <a:lnTo>
                    <a:pt x="15973" y="10148"/>
                  </a:lnTo>
                  <a:lnTo>
                    <a:pt x="14521" y="11219"/>
                  </a:lnTo>
                  <a:lnTo>
                    <a:pt x="14339" y="12150"/>
                  </a:lnTo>
                  <a:lnTo>
                    <a:pt x="9923" y="15455"/>
                  </a:lnTo>
                  <a:lnTo>
                    <a:pt x="7624" y="16433"/>
                  </a:lnTo>
                  <a:lnTo>
                    <a:pt x="4780" y="18062"/>
                  </a:lnTo>
                  <a:lnTo>
                    <a:pt x="3146" y="19645"/>
                  </a:lnTo>
                  <a:lnTo>
                    <a:pt x="1210" y="21600"/>
                  </a:lnTo>
                  <a:lnTo>
                    <a:pt x="0" y="20157"/>
                  </a:lnTo>
                  <a:lnTo>
                    <a:pt x="182" y="14245"/>
                  </a:lnTo>
                  <a:lnTo>
                    <a:pt x="1392" y="13453"/>
                  </a:lnTo>
                  <a:lnTo>
                    <a:pt x="1392" y="12895"/>
                  </a:lnTo>
                  <a:lnTo>
                    <a:pt x="2360" y="12383"/>
                  </a:lnTo>
                  <a:lnTo>
                    <a:pt x="3449" y="12243"/>
                  </a:lnTo>
                  <a:lnTo>
                    <a:pt x="4780" y="11452"/>
                  </a:lnTo>
                  <a:lnTo>
                    <a:pt x="7805" y="11266"/>
                  </a:lnTo>
                  <a:lnTo>
                    <a:pt x="14703" y="6191"/>
                  </a:lnTo>
                  <a:lnTo>
                    <a:pt x="12464" y="6284"/>
                  </a:lnTo>
                  <a:lnTo>
                    <a:pt x="5869" y="4283"/>
                  </a:lnTo>
                  <a:lnTo>
                    <a:pt x="3751" y="2514"/>
                  </a:lnTo>
                  <a:lnTo>
                    <a:pt x="3812" y="1117"/>
                  </a:lnTo>
                  <a:lnTo>
                    <a:pt x="4538" y="652"/>
                  </a:lnTo>
                  <a:cubicBezTo>
                    <a:pt x="4538" y="652"/>
                    <a:pt x="5022" y="1071"/>
                    <a:pt x="5022" y="10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8" name="Shape"/>
            <p:cNvSpPr/>
            <p:nvPr/>
          </p:nvSpPr>
          <p:spPr>
            <a:xfrm>
              <a:off x="11071273" y="7604609"/>
              <a:ext cx="302522" cy="385129"/>
            </a:xfrm>
            <a:custGeom>
              <a:avLst/>
              <a:gdLst/>
              <a:ahLst/>
              <a:cxnLst>
                <a:cxn ang="0">
                  <a:pos x="wd2" y="hd2"/>
                </a:cxn>
                <a:cxn ang="5400000">
                  <a:pos x="wd2" y="hd2"/>
                </a:cxn>
                <a:cxn ang="10800000">
                  <a:pos x="wd2" y="hd2"/>
                </a:cxn>
                <a:cxn ang="16200000">
                  <a:pos x="wd2" y="hd2"/>
                </a:cxn>
              </a:cxnLst>
              <a:rect l="0" t="0" r="r" b="b"/>
              <a:pathLst>
                <a:path w="21600" h="21600" extrusionOk="0">
                  <a:moveTo>
                    <a:pt x="1435" y="3569"/>
                  </a:moveTo>
                  <a:lnTo>
                    <a:pt x="1833" y="4946"/>
                  </a:lnTo>
                  <a:lnTo>
                    <a:pt x="2949" y="6699"/>
                  </a:lnTo>
                  <a:lnTo>
                    <a:pt x="2949" y="8577"/>
                  </a:lnTo>
                  <a:lnTo>
                    <a:pt x="0" y="11082"/>
                  </a:lnTo>
                  <a:lnTo>
                    <a:pt x="80" y="13711"/>
                  </a:lnTo>
                  <a:lnTo>
                    <a:pt x="10920" y="18344"/>
                  </a:lnTo>
                  <a:lnTo>
                    <a:pt x="10920" y="19409"/>
                  </a:lnTo>
                  <a:lnTo>
                    <a:pt x="15064" y="21600"/>
                  </a:lnTo>
                  <a:lnTo>
                    <a:pt x="16897" y="19346"/>
                  </a:lnTo>
                  <a:lnTo>
                    <a:pt x="18970" y="16341"/>
                  </a:lnTo>
                  <a:lnTo>
                    <a:pt x="21361" y="14963"/>
                  </a:lnTo>
                  <a:lnTo>
                    <a:pt x="19767" y="13023"/>
                  </a:lnTo>
                  <a:lnTo>
                    <a:pt x="20086" y="5259"/>
                  </a:lnTo>
                  <a:lnTo>
                    <a:pt x="21600" y="4007"/>
                  </a:lnTo>
                  <a:lnTo>
                    <a:pt x="21600" y="3256"/>
                  </a:lnTo>
                  <a:lnTo>
                    <a:pt x="19767" y="3005"/>
                  </a:lnTo>
                  <a:lnTo>
                    <a:pt x="19049" y="2066"/>
                  </a:lnTo>
                  <a:lnTo>
                    <a:pt x="16818" y="3193"/>
                  </a:lnTo>
                  <a:lnTo>
                    <a:pt x="16260" y="4195"/>
                  </a:lnTo>
                  <a:lnTo>
                    <a:pt x="11956" y="3757"/>
                  </a:lnTo>
                  <a:lnTo>
                    <a:pt x="9086" y="2003"/>
                  </a:lnTo>
                  <a:lnTo>
                    <a:pt x="6058" y="2003"/>
                  </a:lnTo>
                  <a:lnTo>
                    <a:pt x="5818" y="376"/>
                  </a:lnTo>
                  <a:lnTo>
                    <a:pt x="4145" y="0"/>
                  </a:lnTo>
                  <a:lnTo>
                    <a:pt x="558" y="2442"/>
                  </a:lnTo>
                  <a:cubicBezTo>
                    <a:pt x="558" y="2442"/>
                    <a:pt x="1435" y="3569"/>
                    <a:pt x="1435" y="356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09" name="Shape"/>
            <p:cNvSpPr/>
            <p:nvPr/>
          </p:nvSpPr>
          <p:spPr>
            <a:xfrm>
              <a:off x="10910524" y="7649262"/>
              <a:ext cx="206519" cy="216566"/>
            </a:xfrm>
            <a:custGeom>
              <a:avLst/>
              <a:gdLst/>
              <a:ahLst/>
              <a:cxnLst>
                <a:cxn ang="0">
                  <a:pos x="wd2" y="hd2"/>
                </a:cxn>
                <a:cxn ang="5400000">
                  <a:pos x="wd2" y="hd2"/>
                </a:cxn>
                <a:cxn ang="10800000">
                  <a:pos x="wd2" y="hd2"/>
                </a:cxn>
                <a:cxn ang="16200000">
                  <a:pos x="wd2" y="hd2"/>
                </a:cxn>
              </a:cxnLst>
              <a:rect l="0" t="0" r="r" b="b"/>
              <a:pathLst>
                <a:path w="21600" h="21600" extrusionOk="0">
                  <a:moveTo>
                    <a:pt x="350" y="21600"/>
                  </a:moveTo>
                  <a:lnTo>
                    <a:pt x="3152" y="20375"/>
                  </a:lnTo>
                  <a:lnTo>
                    <a:pt x="16930" y="19819"/>
                  </a:lnTo>
                  <a:lnTo>
                    <a:pt x="17163" y="15365"/>
                  </a:lnTo>
                  <a:lnTo>
                    <a:pt x="21483" y="10911"/>
                  </a:lnTo>
                  <a:lnTo>
                    <a:pt x="21600" y="8016"/>
                  </a:lnTo>
                  <a:lnTo>
                    <a:pt x="19732" y="4788"/>
                  </a:lnTo>
                  <a:lnTo>
                    <a:pt x="19265" y="2004"/>
                  </a:lnTo>
                  <a:lnTo>
                    <a:pt x="17981" y="0"/>
                  </a:lnTo>
                  <a:lnTo>
                    <a:pt x="14828" y="2115"/>
                  </a:lnTo>
                  <a:lnTo>
                    <a:pt x="5721" y="2784"/>
                  </a:lnTo>
                  <a:lnTo>
                    <a:pt x="4670" y="2895"/>
                  </a:lnTo>
                  <a:lnTo>
                    <a:pt x="4787" y="6792"/>
                  </a:lnTo>
                  <a:lnTo>
                    <a:pt x="6772" y="7571"/>
                  </a:lnTo>
                  <a:lnTo>
                    <a:pt x="5721" y="9019"/>
                  </a:lnTo>
                  <a:lnTo>
                    <a:pt x="0" y="14697"/>
                  </a:lnTo>
                  <a:cubicBezTo>
                    <a:pt x="0" y="14697"/>
                    <a:pt x="350" y="21600"/>
                    <a:pt x="350"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0" name="Shape"/>
            <p:cNvSpPr/>
            <p:nvPr/>
          </p:nvSpPr>
          <p:spPr>
            <a:xfrm>
              <a:off x="10883732" y="7854663"/>
              <a:ext cx="69212" cy="73677"/>
            </a:xfrm>
            <a:custGeom>
              <a:avLst/>
              <a:gdLst/>
              <a:ahLst/>
              <a:cxnLst>
                <a:cxn ang="0">
                  <a:pos x="wd2" y="hd2"/>
                </a:cxn>
                <a:cxn ang="5400000">
                  <a:pos x="wd2" y="hd2"/>
                </a:cxn>
                <a:cxn ang="10800000">
                  <a:pos x="wd2" y="hd2"/>
                </a:cxn>
                <a:cxn ang="16200000">
                  <a:pos x="wd2" y="hd2"/>
                </a:cxn>
              </a:cxnLst>
              <a:rect l="0" t="0" r="r" b="b"/>
              <a:pathLst>
                <a:path w="21600" h="21600" extrusionOk="0">
                  <a:moveTo>
                    <a:pt x="2090" y="7527"/>
                  </a:moveTo>
                  <a:lnTo>
                    <a:pt x="0" y="13745"/>
                  </a:lnTo>
                  <a:lnTo>
                    <a:pt x="2090" y="21600"/>
                  </a:lnTo>
                  <a:lnTo>
                    <a:pt x="5574" y="20945"/>
                  </a:lnTo>
                  <a:lnTo>
                    <a:pt x="8361" y="21273"/>
                  </a:lnTo>
                  <a:lnTo>
                    <a:pt x="11497" y="15382"/>
                  </a:lnTo>
                  <a:lnTo>
                    <a:pt x="21600" y="14400"/>
                  </a:lnTo>
                  <a:lnTo>
                    <a:pt x="21600" y="6873"/>
                  </a:lnTo>
                  <a:lnTo>
                    <a:pt x="16723" y="0"/>
                  </a:lnTo>
                  <a:lnTo>
                    <a:pt x="8013" y="4582"/>
                  </a:lnTo>
                  <a:cubicBezTo>
                    <a:pt x="8013" y="4582"/>
                    <a:pt x="2090" y="7527"/>
                    <a:pt x="2090" y="752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1" name="Shape"/>
            <p:cNvSpPr/>
            <p:nvPr/>
          </p:nvSpPr>
          <p:spPr>
            <a:xfrm>
              <a:off x="10892663" y="7899316"/>
              <a:ext cx="64747" cy="83724"/>
            </a:xfrm>
            <a:custGeom>
              <a:avLst/>
              <a:gdLst/>
              <a:ahLst/>
              <a:cxnLst>
                <a:cxn ang="0">
                  <a:pos x="wd2" y="hd2"/>
                </a:cxn>
                <a:cxn ang="5400000">
                  <a:pos x="wd2" y="hd2"/>
                </a:cxn>
                <a:cxn ang="10800000">
                  <a:pos x="wd2" y="hd2"/>
                </a:cxn>
                <a:cxn ang="16200000">
                  <a:pos x="wd2" y="hd2"/>
                </a:cxn>
              </a:cxnLst>
              <a:rect l="0" t="0" r="r" b="b"/>
              <a:pathLst>
                <a:path w="21600" h="21600" extrusionOk="0">
                  <a:moveTo>
                    <a:pt x="0" y="9792"/>
                  </a:moveTo>
                  <a:lnTo>
                    <a:pt x="3724" y="21600"/>
                  </a:lnTo>
                  <a:lnTo>
                    <a:pt x="8938" y="21312"/>
                  </a:lnTo>
                  <a:lnTo>
                    <a:pt x="20483" y="12384"/>
                  </a:lnTo>
                  <a:lnTo>
                    <a:pt x="20110" y="8064"/>
                  </a:lnTo>
                  <a:lnTo>
                    <a:pt x="18621" y="5184"/>
                  </a:lnTo>
                  <a:lnTo>
                    <a:pt x="21600" y="0"/>
                  </a:lnTo>
                  <a:lnTo>
                    <a:pt x="10800" y="864"/>
                  </a:lnTo>
                  <a:lnTo>
                    <a:pt x="7448" y="6048"/>
                  </a:lnTo>
                  <a:lnTo>
                    <a:pt x="4469" y="5760"/>
                  </a:lnTo>
                  <a:lnTo>
                    <a:pt x="745" y="6336"/>
                  </a:lnTo>
                  <a:cubicBezTo>
                    <a:pt x="745" y="6336"/>
                    <a:pt x="0" y="9792"/>
                    <a:pt x="0" y="97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2" name="Shape"/>
            <p:cNvSpPr/>
            <p:nvPr/>
          </p:nvSpPr>
          <p:spPr>
            <a:xfrm>
              <a:off x="10901594" y="7845733"/>
              <a:ext cx="430897" cy="409688"/>
            </a:xfrm>
            <a:custGeom>
              <a:avLst/>
              <a:gdLst/>
              <a:ahLst/>
              <a:cxnLst>
                <a:cxn ang="0">
                  <a:pos x="wd2" y="hd2"/>
                </a:cxn>
                <a:cxn ang="5400000">
                  <a:pos x="wd2" y="hd2"/>
                </a:cxn>
                <a:cxn ang="10800000">
                  <a:pos x="wd2" y="hd2"/>
                </a:cxn>
                <a:cxn ang="16200000">
                  <a:pos x="wd2" y="hd2"/>
                </a:cxn>
              </a:cxnLst>
              <a:rect l="0" t="0" r="r" b="b"/>
              <a:pathLst>
                <a:path w="21600" h="21600" extrusionOk="0">
                  <a:moveTo>
                    <a:pt x="0" y="8299"/>
                  </a:moveTo>
                  <a:lnTo>
                    <a:pt x="448" y="9947"/>
                  </a:lnTo>
                  <a:lnTo>
                    <a:pt x="504" y="11241"/>
                  </a:lnTo>
                  <a:lnTo>
                    <a:pt x="1959" y="12772"/>
                  </a:lnTo>
                  <a:cubicBezTo>
                    <a:pt x="1959" y="12772"/>
                    <a:pt x="2574" y="14949"/>
                    <a:pt x="2742" y="15185"/>
                  </a:cubicBezTo>
                  <a:cubicBezTo>
                    <a:pt x="2910" y="15420"/>
                    <a:pt x="4868" y="16538"/>
                    <a:pt x="4868" y="16538"/>
                  </a:cubicBezTo>
                  <a:lnTo>
                    <a:pt x="6939" y="16950"/>
                  </a:lnTo>
                  <a:lnTo>
                    <a:pt x="9233" y="17833"/>
                  </a:lnTo>
                  <a:lnTo>
                    <a:pt x="9849" y="18893"/>
                  </a:lnTo>
                  <a:lnTo>
                    <a:pt x="10296" y="21365"/>
                  </a:lnTo>
                  <a:lnTo>
                    <a:pt x="11695" y="21365"/>
                  </a:lnTo>
                  <a:lnTo>
                    <a:pt x="13038" y="21070"/>
                  </a:lnTo>
                  <a:lnTo>
                    <a:pt x="13374" y="21600"/>
                  </a:lnTo>
                  <a:lnTo>
                    <a:pt x="16228" y="21423"/>
                  </a:lnTo>
                  <a:lnTo>
                    <a:pt x="16844" y="20599"/>
                  </a:lnTo>
                  <a:lnTo>
                    <a:pt x="17627" y="21188"/>
                  </a:lnTo>
                  <a:lnTo>
                    <a:pt x="18746" y="20599"/>
                  </a:lnTo>
                  <a:lnTo>
                    <a:pt x="21600" y="20011"/>
                  </a:lnTo>
                  <a:lnTo>
                    <a:pt x="20033" y="18304"/>
                  </a:lnTo>
                  <a:lnTo>
                    <a:pt x="19977" y="16833"/>
                  </a:lnTo>
                  <a:lnTo>
                    <a:pt x="19250" y="15361"/>
                  </a:lnTo>
                  <a:lnTo>
                    <a:pt x="19194" y="13301"/>
                  </a:lnTo>
                  <a:lnTo>
                    <a:pt x="19697" y="12360"/>
                  </a:lnTo>
                  <a:lnTo>
                    <a:pt x="18131" y="11006"/>
                  </a:lnTo>
                  <a:lnTo>
                    <a:pt x="18690" y="9358"/>
                  </a:lnTo>
                  <a:lnTo>
                    <a:pt x="19306" y="7534"/>
                  </a:lnTo>
                  <a:lnTo>
                    <a:pt x="16396" y="5474"/>
                  </a:lnTo>
                  <a:lnTo>
                    <a:pt x="16396" y="4473"/>
                  </a:lnTo>
                  <a:lnTo>
                    <a:pt x="8618" y="0"/>
                  </a:lnTo>
                  <a:lnTo>
                    <a:pt x="2015" y="294"/>
                  </a:lnTo>
                  <a:lnTo>
                    <a:pt x="2798" y="1530"/>
                  </a:lnTo>
                  <a:lnTo>
                    <a:pt x="2798" y="2884"/>
                  </a:lnTo>
                  <a:lnTo>
                    <a:pt x="2350" y="3943"/>
                  </a:lnTo>
                  <a:lnTo>
                    <a:pt x="2630" y="5415"/>
                  </a:lnTo>
                  <a:lnTo>
                    <a:pt x="895" y="7239"/>
                  </a:lnTo>
                  <a:lnTo>
                    <a:pt x="112" y="7298"/>
                  </a:lnTo>
                  <a:cubicBezTo>
                    <a:pt x="112" y="7298"/>
                    <a:pt x="0" y="8299"/>
                    <a:pt x="0" y="829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3" name="Shape"/>
            <p:cNvSpPr/>
            <p:nvPr/>
          </p:nvSpPr>
          <p:spPr>
            <a:xfrm>
              <a:off x="10321111" y="7372416"/>
              <a:ext cx="520203" cy="328947"/>
            </a:xfrm>
            <a:custGeom>
              <a:avLst/>
              <a:gdLst/>
              <a:ahLst/>
              <a:cxnLst>
                <a:cxn ang="0">
                  <a:pos x="wd2" y="hd2"/>
                </a:cxn>
                <a:cxn ang="5400000">
                  <a:pos x="wd2" y="hd2"/>
                </a:cxn>
                <a:cxn ang="10800000">
                  <a:pos x="wd2" y="hd2"/>
                </a:cxn>
                <a:cxn ang="16200000">
                  <a:pos x="wd2" y="hd2"/>
                </a:cxn>
              </a:cxnLst>
              <a:rect l="0" t="0" r="r" b="b"/>
              <a:pathLst>
                <a:path w="21600" h="21600" extrusionOk="0">
                  <a:moveTo>
                    <a:pt x="1730" y="9187"/>
                  </a:moveTo>
                  <a:lnTo>
                    <a:pt x="865" y="11533"/>
                  </a:lnTo>
                  <a:lnTo>
                    <a:pt x="371" y="13097"/>
                  </a:lnTo>
                  <a:lnTo>
                    <a:pt x="0" y="13097"/>
                  </a:lnTo>
                  <a:lnTo>
                    <a:pt x="494" y="15443"/>
                  </a:lnTo>
                  <a:lnTo>
                    <a:pt x="1298" y="17690"/>
                  </a:lnTo>
                  <a:lnTo>
                    <a:pt x="1483" y="19548"/>
                  </a:lnTo>
                  <a:lnTo>
                    <a:pt x="2967" y="21600"/>
                  </a:lnTo>
                  <a:lnTo>
                    <a:pt x="4141" y="18668"/>
                  </a:lnTo>
                  <a:lnTo>
                    <a:pt x="6613" y="18961"/>
                  </a:lnTo>
                  <a:lnTo>
                    <a:pt x="6922" y="17690"/>
                  </a:lnTo>
                  <a:lnTo>
                    <a:pt x="8097" y="15247"/>
                  </a:lnTo>
                  <a:lnTo>
                    <a:pt x="10074" y="16615"/>
                  </a:lnTo>
                  <a:lnTo>
                    <a:pt x="13103" y="17690"/>
                  </a:lnTo>
                  <a:lnTo>
                    <a:pt x="13721" y="16126"/>
                  </a:lnTo>
                  <a:lnTo>
                    <a:pt x="15204" y="16713"/>
                  </a:lnTo>
                  <a:lnTo>
                    <a:pt x="16255" y="15540"/>
                  </a:lnTo>
                  <a:lnTo>
                    <a:pt x="16811" y="15931"/>
                  </a:lnTo>
                  <a:lnTo>
                    <a:pt x="18232" y="15052"/>
                  </a:lnTo>
                  <a:lnTo>
                    <a:pt x="19097" y="15638"/>
                  </a:lnTo>
                  <a:lnTo>
                    <a:pt x="20148" y="15247"/>
                  </a:lnTo>
                  <a:lnTo>
                    <a:pt x="21600" y="16224"/>
                  </a:lnTo>
                  <a:lnTo>
                    <a:pt x="21415" y="14612"/>
                  </a:lnTo>
                  <a:lnTo>
                    <a:pt x="20024" y="12852"/>
                  </a:lnTo>
                  <a:lnTo>
                    <a:pt x="19653" y="10800"/>
                  </a:lnTo>
                  <a:lnTo>
                    <a:pt x="17985" y="9920"/>
                  </a:lnTo>
                  <a:lnTo>
                    <a:pt x="17305" y="9089"/>
                  </a:lnTo>
                  <a:lnTo>
                    <a:pt x="16965" y="7575"/>
                  </a:lnTo>
                  <a:lnTo>
                    <a:pt x="15852" y="7282"/>
                  </a:lnTo>
                  <a:lnTo>
                    <a:pt x="15667" y="5815"/>
                  </a:lnTo>
                  <a:lnTo>
                    <a:pt x="15018" y="5522"/>
                  </a:lnTo>
                  <a:lnTo>
                    <a:pt x="15018" y="2590"/>
                  </a:lnTo>
                  <a:lnTo>
                    <a:pt x="14045" y="1271"/>
                  </a:lnTo>
                  <a:lnTo>
                    <a:pt x="13844" y="0"/>
                  </a:lnTo>
                  <a:lnTo>
                    <a:pt x="12484" y="293"/>
                  </a:lnTo>
                  <a:lnTo>
                    <a:pt x="11063" y="2737"/>
                  </a:lnTo>
                  <a:lnTo>
                    <a:pt x="10259" y="4203"/>
                  </a:lnTo>
                  <a:lnTo>
                    <a:pt x="9270" y="5376"/>
                  </a:lnTo>
                  <a:lnTo>
                    <a:pt x="7323" y="5815"/>
                  </a:lnTo>
                  <a:lnTo>
                    <a:pt x="7138" y="7868"/>
                  </a:lnTo>
                  <a:lnTo>
                    <a:pt x="3986" y="9187"/>
                  </a:lnTo>
                  <a:lnTo>
                    <a:pt x="3275" y="8796"/>
                  </a:lnTo>
                  <a:lnTo>
                    <a:pt x="2163" y="8894"/>
                  </a:lnTo>
                  <a:cubicBezTo>
                    <a:pt x="2163" y="8894"/>
                    <a:pt x="1730" y="9187"/>
                    <a:pt x="1730" y="91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4" name="Shape"/>
            <p:cNvSpPr/>
            <p:nvPr/>
          </p:nvSpPr>
          <p:spPr>
            <a:xfrm>
              <a:off x="9097633" y="7167015"/>
              <a:ext cx="232935" cy="167448"/>
            </a:xfrm>
            <a:custGeom>
              <a:avLst/>
              <a:gdLst/>
              <a:ahLst/>
              <a:cxnLst>
                <a:cxn ang="0">
                  <a:pos x="wd2" y="hd2"/>
                </a:cxn>
                <a:cxn ang="5400000">
                  <a:pos x="wd2" y="hd2"/>
                </a:cxn>
                <a:cxn ang="10800000">
                  <a:pos x="wd2" y="hd2"/>
                </a:cxn>
                <a:cxn ang="16200000">
                  <a:pos x="wd2" y="hd2"/>
                </a:cxn>
              </a:cxnLst>
              <a:rect l="0" t="0" r="r" b="b"/>
              <a:pathLst>
                <a:path w="21600" h="21600" extrusionOk="0">
                  <a:moveTo>
                    <a:pt x="2484" y="2880"/>
                  </a:moveTo>
                  <a:lnTo>
                    <a:pt x="2346" y="5951"/>
                  </a:lnTo>
                  <a:lnTo>
                    <a:pt x="0" y="8255"/>
                  </a:lnTo>
                  <a:lnTo>
                    <a:pt x="1795" y="14400"/>
                  </a:lnTo>
                  <a:lnTo>
                    <a:pt x="5660" y="14400"/>
                  </a:lnTo>
                  <a:lnTo>
                    <a:pt x="8005" y="13248"/>
                  </a:lnTo>
                  <a:lnTo>
                    <a:pt x="9662" y="15360"/>
                  </a:lnTo>
                  <a:lnTo>
                    <a:pt x="11457" y="15743"/>
                  </a:lnTo>
                  <a:lnTo>
                    <a:pt x="11318" y="16512"/>
                  </a:lnTo>
                  <a:lnTo>
                    <a:pt x="8695" y="16512"/>
                  </a:lnTo>
                  <a:lnTo>
                    <a:pt x="7315" y="15743"/>
                  </a:lnTo>
                  <a:lnTo>
                    <a:pt x="3450" y="17088"/>
                  </a:lnTo>
                  <a:lnTo>
                    <a:pt x="1241" y="17471"/>
                  </a:lnTo>
                  <a:lnTo>
                    <a:pt x="966" y="21312"/>
                  </a:lnTo>
                  <a:lnTo>
                    <a:pt x="5520" y="20927"/>
                  </a:lnTo>
                  <a:lnTo>
                    <a:pt x="7591" y="19199"/>
                  </a:lnTo>
                  <a:lnTo>
                    <a:pt x="13940" y="19392"/>
                  </a:lnTo>
                  <a:lnTo>
                    <a:pt x="16563" y="20736"/>
                  </a:lnTo>
                  <a:lnTo>
                    <a:pt x="21600" y="21600"/>
                  </a:lnTo>
                  <a:lnTo>
                    <a:pt x="21393" y="18047"/>
                  </a:lnTo>
                  <a:lnTo>
                    <a:pt x="20565" y="14400"/>
                  </a:lnTo>
                  <a:lnTo>
                    <a:pt x="18633" y="12480"/>
                  </a:lnTo>
                  <a:lnTo>
                    <a:pt x="17252" y="9792"/>
                  </a:lnTo>
                  <a:lnTo>
                    <a:pt x="13250" y="4992"/>
                  </a:lnTo>
                  <a:lnTo>
                    <a:pt x="12422" y="3071"/>
                  </a:lnTo>
                  <a:lnTo>
                    <a:pt x="10352" y="2112"/>
                  </a:lnTo>
                  <a:lnTo>
                    <a:pt x="8350" y="0"/>
                  </a:lnTo>
                  <a:lnTo>
                    <a:pt x="2346" y="576"/>
                  </a:lnTo>
                  <a:cubicBezTo>
                    <a:pt x="2346" y="576"/>
                    <a:pt x="2484" y="2880"/>
                    <a:pt x="2484" y="288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5" name="Shape"/>
            <p:cNvSpPr/>
            <p:nvPr/>
          </p:nvSpPr>
          <p:spPr>
            <a:xfrm>
              <a:off x="9106563" y="7309903"/>
              <a:ext cx="125028" cy="74428"/>
            </a:xfrm>
            <a:custGeom>
              <a:avLst/>
              <a:gdLst/>
              <a:ahLst/>
              <a:cxnLst>
                <a:cxn ang="0">
                  <a:pos x="wd2" y="hd2"/>
                </a:cxn>
                <a:cxn ang="5400000">
                  <a:pos x="wd2" y="hd2"/>
                </a:cxn>
                <a:cxn ang="10800000">
                  <a:pos x="wd2" y="hd2"/>
                </a:cxn>
                <a:cxn ang="16200000">
                  <a:pos x="wd2" y="hd2"/>
                </a:cxn>
              </a:cxnLst>
              <a:rect l="0" t="0" r="r" b="b"/>
              <a:pathLst>
                <a:path w="21600" h="21600" extrusionOk="0">
                  <a:moveTo>
                    <a:pt x="1546" y="6912"/>
                  </a:moveTo>
                  <a:lnTo>
                    <a:pt x="5917" y="9504"/>
                  </a:lnTo>
                  <a:lnTo>
                    <a:pt x="8745" y="11663"/>
                  </a:lnTo>
                  <a:lnTo>
                    <a:pt x="10030" y="21600"/>
                  </a:lnTo>
                  <a:lnTo>
                    <a:pt x="12344" y="18143"/>
                  </a:lnTo>
                  <a:lnTo>
                    <a:pt x="15430" y="12096"/>
                  </a:lnTo>
                  <a:lnTo>
                    <a:pt x="19801" y="10800"/>
                  </a:lnTo>
                  <a:lnTo>
                    <a:pt x="19543" y="6049"/>
                  </a:lnTo>
                  <a:lnTo>
                    <a:pt x="21600" y="866"/>
                  </a:lnTo>
                  <a:lnTo>
                    <a:pt x="12343" y="0"/>
                  </a:lnTo>
                  <a:lnTo>
                    <a:pt x="8486" y="3888"/>
                  </a:lnTo>
                  <a:lnTo>
                    <a:pt x="0" y="4753"/>
                  </a:lnTo>
                  <a:cubicBezTo>
                    <a:pt x="0" y="4753"/>
                    <a:pt x="1546" y="6912"/>
                    <a:pt x="1546" y="691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6" name="Shape"/>
            <p:cNvSpPr/>
            <p:nvPr/>
          </p:nvSpPr>
          <p:spPr>
            <a:xfrm>
              <a:off x="9106563" y="7265251"/>
              <a:ext cx="110150" cy="32740"/>
            </a:xfrm>
            <a:custGeom>
              <a:avLst/>
              <a:gdLst/>
              <a:ahLst/>
              <a:cxnLst>
                <a:cxn ang="0">
                  <a:pos x="wd2" y="hd2"/>
                </a:cxn>
                <a:cxn ang="5400000">
                  <a:pos x="wd2" y="hd2"/>
                </a:cxn>
                <a:cxn ang="10800000">
                  <a:pos x="wd2" y="hd2"/>
                </a:cxn>
                <a:cxn ang="16200000">
                  <a:pos x="wd2" y="hd2"/>
                </a:cxn>
              </a:cxnLst>
              <a:rect l="0" t="0" r="r" b="b"/>
              <a:pathLst>
                <a:path w="21600" h="21600" extrusionOk="0">
                  <a:moveTo>
                    <a:pt x="1168" y="5892"/>
                  </a:moveTo>
                  <a:lnTo>
                    <a:pt x="0" y="21600"/>
                  </a:lnTo>
                  <a:lnTo>
                    <a:pt x="11966" y="12762"/>
                  </a:lnTo>
                  <a:lnTo>
                    <a:pt x="16637" y="15708"/>
                  </a:lnTo>
                  <a:lnTo>
                    <a:pt x="21308" y="16692"/>
                  </a:lnTo>
                  <a:lnTo>
                    <a:pt x="21600" y="12762"/>
                  </a:lnTo>
                  <a:lnTo>
                    <a:pt x="17805" y="10800"/>
                  </a:lnTo>
                  <a:lnTo>
                    <a:pt x="14303" y="0"/>
                  </a:lnTo>
                  <a:lnTo>
                    <a:pt x="10800" y="5892"/>
                  </a:lnTo>
                  <a:cubicBezTo>
                    <a:pt x="10800" y="5892"/>
                    <a:pt x="1168" y="5892"/>
                    <a:pt x="1168" y="58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7" name="Shape"/>
            <p:cNvSpPr/>
            <p:nvPr/>
          </p:nvSpPr>
          <p:spPr>
            <a:xfrm>
              <a:off x="9169076" y="7309903"/>
              <a:ext cx="302147" cy="206894"/>
            </a:xfrm>
            <a:custGeom>
              <a:avLst/>
              <a:gdLst/>
              <a:ahLst/>
              <a:cxnLst>
                <a:cxn ang="0">
                  <a:pos x="wd2" y="hd2"/>
                </a:cxn>
                <a:cxn ang="5400000">
                  <a:pos x="wd2" y="hd2"/>
                </a:cxn>
                <a:cxn ang="10800000">
                  <a:pos x="wd2" y="hd2"/>
                </a:cxn>
                <a:cxn ang="16200000">
                  <a:pos x="wd2" y="hd2"/>
                </a:cxn>
              </a:cxnLst>
              <a:rect l="0" t="0" r="r" b="b"/>
              <a:pathLst>
                <a:path w="21600" h="21600" extrusionOk="0">
                  <a:moveTo>
                    <a:pt x="530" y="8081"/>
                  </a:moveTo>
                  <a:lnTo>
                    <a:pt x="1488" y="7303"/>
                  </a:lnTo>
                  <a:lnTo>
                    <a:pt x="2126" y="9479"/>
                  </a:lnTo>
                  <a:lnTo>
                    <a:pt x="3510" y="11655"/>
                  </a:lnTo>
                  <a:lnTo>
                    <a:pt x="4680" y="12587"/>
                  </a:lnTo>
                  <a:lnTo>
                    <a:pt x="5106" y="14452"/>
                  </a:lnTo>
                  <a:lnTo>
                    <a:pt x="6809" y="14762"/>
                  </a:lnTo>
                  <a:lnTo>
                    <a:pt x="7873" y="12587"/>
                  </a:lnTo>
                  <a:lnTo>
                    <a:pt x="8831" y="11188"/>
                  </a:lnTo>
                  <a:lnTo>
                    <a:pt x="10108" y="11499"/>
                  </a:lnTo>
                  <a:lnTo>
                    <a:pt x="11172" y="10256"/>
                  </a:lnTo>
                  <a:lnTo>
                    <a:pt x="11704" y="10722"/>
                  </a:lnTo>
                  <a:lnTo>
                    <a:pt x="13087" y="15540"/>
                  </a:lnTo>
                  <a:lnTo>
                    <a:pt x="12875" y="17871"/>
                  </a:lnTo>
                  <a:lnTo>
                    <a:pt x="14471" y="16938"/>
                  </a:lnTo>
                  <a:lnTo>
                    <a:pt x="15641" y="17093"/>
                  </a:lnTo>
                  <a:lnTo>
                    <a:pt x="16599" y="20201"/>
                  </a:lnTo>
                  <a:lnTo>
                    <a:pt x="16705" y="21600"/>
                  </a:lnTo>
                  <a:lnTo>
                    <a:pt x="17982" y="21600"/>
                  </a:lnTo>
                  <a:lnTo>
                    <a:pt x="19365" y="20201"/>
                  </a:lnTo>
                  <a:lnTo>
                    <a:pt x="20323" y="18803"/>
                  </a:lnTo>
                  <a:lnTo>
                    <a:pt x="20536" y="16938"/>
                  </a:lnTo>
                  <a:lnTo>
                    <a:pt x="21600" y="16316"/>
                  </a:lnTo>
                  <a:lnTo>
                    <a:pt x="20855" y="12431"/>
                  </a:lnTo>
                  <a:lnTo>
                    <a:pt x="20429" y="10256"/>
                  </a:lnTo>
                  <a:lnTo>
                    <a:pt x="21068" y="9324"/>
                  </a:lnTo>
                  <a:lnTo>
                    <a:pt x="19099" y="7381"/>
                  </a:lnTo>
                  <a:lnTo>
                    <a:pt x="19259" y="4584"/>
                  </a:lnTo>
                  <a:lnTo>
                    <a:pt x="17503" y="1554"/>
                  </a:lnTo>
                  <a:lnTo>
                    <a:pt x="16226" y="1554"/>
                  </a:lnTo>
                  <a:lnTo>
                    <a:pt x="14630" y="3652"/>
                  </a:lnTo>
                  <a:lnTo>
                    <a:pt x="11757" y="1787"/>
                  </a:lnTo>
                  <a:lnTo>
                    <a:pt x="7874" y="1088"/>
                  </a:lnTo>
                  <a:lnTo>
                    <a:pt x="5852" y="0"/>
                  </a:lnTo>
                  <a:lnTo>
                    <a:pt x="4788" y="156"/>
                  </a:lnTo>
                  <a:lnTo>
                    <a:pt x="3937" y="2020"/>
                  </a:lnTo>
                  <a:lnTo>
                    <a:pt x="4043" y="3729"/>
                  </a:lnTo>
                  <a:lnTo>
                    <a:pt x="2235" y="4196"/>
                  </a:lnTo>
                  <a:lnTo>
                    <a:pt x="0" y="7615"/>
                  </a:lnTo>
                  <a:cubicBezTo>
                    <a:pt x="0" y="7615"/>
                    <a:pt x="530" y="8081"/>
                    <a:pt x="530" y="808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8" name="Shape"/>
            <p:cNvSpPr/>
            <p:nvPr/>
          </p:nvSpPr>
          <p:spPr>
            <a:xfrm>
              <a:off x="9240520" y="7408138"/>
              <a:ext cx="117576" cy="139915"/>
            </a:xfrm>
            <a:custGeom>
              <a:avLst/>
              <a:gdLst/>
              <a:ahLst/>
              <a:cxnLst>
                <a:cxn ang="0">
                  <a:pos x="wd2" y="hd2"/>
                </a:cxn>
                <a:cxn ang="5400000">
                  <a:pos x="wd2" y="hd2"/>
                </a:cxn>
                <a:cxn ang="10800000">
                  <a:pos x="wd2" y="hd2"/>
                </a:cxn>
                <a:cxn ang="16200000">
                  <a:pos x="wd2" y="hd2"/>
                </a:cxn>
              </a:cxnLst>
              <a:rect l="0" t="0" r="r" b="b"/>
              <a:pathLst>
                <a:path w="21600" h="21600" extrusionOk="0">
                  <a:moveTo>
                    <a:pt x="12302" y="21600"/>
                  </a:moveTo>
                  <a:lnTo>
                    <a:pt x="15584" y="16544"/>
                  </a:lnTo>
                  <a:lnTo>
                    <a:pt x="19411" y="14246"/>
                  </a:lnTo>
                  <a:lnTo>
                    <a:pt x="21326" y="12638"/>
                  </a:lnTo>
                  <a:lnTo>
                    <a:pt x="21600" y="10799"/>
                  </a:lnTo>
                  <a:lnTo>
                    <a:pt x="19139" y="10799"/>
                  </a:lnTo>
                  <a:lnTo>
                    <a:pt x="19413" y="7813"/>
                  </a:lnTo>
                  <a:lnTo>
                    <a:pt x="15858" y="689"/>
                  </a:lnTo>
                  <a:lnTo>
                    <a:pt x="14491" y="0"/>
                  </a:lnTo>
                  <a:lnTo>
                    <a:pt x="11485" y="2298"/>
                  </a:lnTo>
                  <a:lnTo>
                    <a:pt x="8477" y="1379"/>
                  </a:lnTo>
                  <a:lnTo>
                    <a:pt x="6016" y="3447"/>
                  </a:lnTo>
                  <a:lnTo>
                    <a:pt x="3281" y="6663"/>
                  </a:lnTo>
                  <a:lnTo>
                    <a:pt x="0" y="6663"/>
                  </a:lnTo>
                  <a:lnTo>
                    <a:pt x="0" y="10340"/>
                  </a:lnTo>
                  <a:lnTo>
                    <a:pt x="1915" y="13098"/>
                  </a:lnTo>
                  <a:lnTo>
                    <a:pt x="4102" y="14017"/>
                  </a:lnTo>
                  <a:lnTo>
                    <a:pt x="5196" y="17693"/>
                  </a:lnTo>
                  <a:cubicBezTo>
                    <a:pt x="5196" y="17693"/>
                    <a:pt x="12302" y="21600"/>
                    <a:pt x="1230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19" name="Shape"/>
            <p:cNvSpPr/>
            <p:nvPr/>
          </p:nvSpPr>
          <p:spPr>
            <a:xfrm>
              <a:off x="9544158" y="7220598"/>
              <a:ext cx="307371" cy="224746"/>
            </a:xfrm>
            <a:custGeom>
              <a:avLst/>
              <a:gdLst/>
              <a:ahLst/>
              <a:cxnLst>
                <a:cxn ang="0">
                  <a:pos x="wd2" y="hd2"/>
                </a:cxn>
                <a:cxn ang="5400000">
                  <a:pos x="wd2" y="hd2"/>
                </a:cxn>
                <a:cxn ang="10800000">
                  <a:pos x="wd2" y="hd2"/>
                </a:cxn>
                <a:cxn ang="16200000">
                  <a:pos x="wd2" y="hd2"/>
                </a:cxn>
              </a:cxnLst>
              <a:rect l="0" t="0" r="r" b="b"/>
              <a:pathLst>
                <a:path w="21600" h="21600" extrusionOk="0">
                  <a:moveTo>
                    <a:pt x="1414" y="18739"/>
                  </a:moveTo>
                  <a:lnTo>
                    <a:pt x="3610" y="20313"/>
                  </a:lnTo>
                  <a:lnTo>
                    <a:pt x="4133" y="19598"/>
                  </a:lnTo>
                  <a:lnTo>
                    <a:pt x="6330" y="19883"/>
                  </a:lnTo>
                  <a:lnTo>
                    <a:pt x="7480" y="21600"/>
                  </a:lnTo>
                  <a:lnTo>
                    <a:pt x="7375" y="15449"/>
                  </a:lnTo>
                  <a:lnTo>
                    <a:pt x="13860" y="15163"/>
                  </a:lnTo>
                  <a:lnTo>
                    <a:pt x="14801" y="14877"/>
                  </a:lnTo>
                  <a:lnTo>
                    <a:pt x="16161" y="15449"/>
                  </a:lnTo>
                  <a:lnTo>
                    <a:pt x="17939" y="15592"/>
                  </a:lnTo>
                  <a:lnTo>
                    <a:pt x="19090" y="14162"/>
                  </a:lnTo>
                  <a:lnTo>
                    <a:pt x="20554" y="13875"/>
                  </a:lnTo>
                  <a:lnTo>
                    <a:pt x="21600" y="11587"/>
                  </a:lnTo>
                  <a:lnTo>
                    <a:pt x="21338" y="10085"/>
                  </a:lnTo>
                  <a:lnTo>
                    <a:pt x="18044" y="8368"/>
                  </a:lnTo>
                  <a:lnTo>
                    <a:pt x="17573" y="6652"/>
                  </a:lnTo>
                  <a:lnTo>
                    <a:pt x="16318" y="4935"/>
                  </a:lnTo>
                  <a:lnTo>
                    <a:pt x="16056" y="0"/>
                  </a:lnTo>
                  <a:lnTo>
                    <a:pt x="12709" y="0"/>
                  </a:lnTo>
                  <a:lnTo>
                    <a:pt x="9362" y="3862"/>
                  </a:lnTo>
                  <a:lnTo>
                    <a:pt x="5806" y="6223"/>
                  </a:lnTo>
                  <a:lnTo>
                    <a:pt x="4551" y="6008"/>
                  </a:lnTo>
                  <a:lnTo>
                    <a:pt x="3504" y="7438"/>
                  </a:lnTo>
                  <a:lnTo>
                    <a:pt x="2458" y="11300"/>
                  </a:lnTo>
                  <a:lnTo>
                    <a:pt x="784" y="12445"/>
                  </a:lnTo>
                  <a:lnTo>
                    <a:pt x="157" y="14591"/>
                  </a:lnTo>
                  <a:lnTo>
                    <a:pt x="0" y="16951"/>
                  </a:lnTo>
                  <a:cubicBezTo>
                    <a:pt x="0" y="16951"/>
                    <a:pt x="1414" y="18739"/>
                    <a:pt x="1414" y="1873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0" name="Shape"/>
            <p:cNvSpPr/>
            <p:nvPr/>
          </p:nvSpPr>
          <p:spPr>
            <a:xfrm>
              <a:off x="9311964" y="7479582"/>
              <a:ext cx="171163" cy="166706"/>
            </a:xfrm>
            <a:custGeom>
              <a:avLst/>
              <a:gdLst/>
              <a:ahLst/>
              <a:cxnLst>
                <a:cxn ang="0">
                  <a:pos x="wd2" y="hd2"/>
                </a:cxn>
                <a:cxn ang="5400000">
                  <a:pos x="wd2" y="hd2"/>
                </a:cxn>
                <a:cxn ang="10800000">
                  <a:pos x="wd2" y="hd2"/>
                </a:cxn>
                <a:cxn ang="16200000">
                  <a:pos x="wd2" y="hd2"/>
                </a:cxn>
              </a:cxnLst>
              <a:rect l="0" t="0" r="r" b="b"/>
              <a:pathLst>
                <a:path w="21600" h="21600" extrusionOk="0">
                  <a:moveTo>
                    <a:pt x="14838" y="10607"/>
                  </a:moveTo>
                  <a:lnTo>
                    <a:pt x="18594" y="12150"/>
                  </a:lnTo>
                  <a:lnTo>
                    <a:pt x="21600" y="14850"/>
                  </a:lnTo>
                  <a:lnTo>
                    <a:pt x="20661" y="19864"/>
                  </a:lnTo>
                  <a:lnTo>
                    <a:pt x="20098" y="21600"/>
                  </a:lnTo>
                  <a:lnTo>
                    <a:pt x="12772" y="18900"/>
                  </a:lnTo>
                  <a:lnTo>
                    <a:pt x="9203" y="15429"/>
                  </a:lnTo>
                  <a:lnTo>
                    <a:pt x="5447" y="12343"/>
                  </a:lnTo>
                  <a:lnTo>
                    <a:pt x="2817" y="10993"/>
                  </a:lnTo>
                  <a:lnTo>
                    <a:pt x="0" y="9643"/>
                  </a:lnTo>
                  <a:lnTo>
                    <a:pt x="2254" y="5400"/>
                  </a:lnTo>
                  <a:lnTo>
                    <a:pt x="6198" y="2122"/>
                  </a:lnTo>
                  <a:lnTo>
                    <a:pt x="6387" y="579"/>
                  </a:lnTo>
                  <a:lnTo>
                    <a:pt x="9392" y="0"/>
                  </a:lnTo>
                  <a:lnTo>
                    <a:pt x="11083" y="3858"/>
                  </a:lnTo>
                  <a:lnTo>
                    <a:pt x="11272" y="5594"/>
                  </a:lnTo>
                  <a:lnTo>
                    <a:pt x="13526" y="5594"/>
                  </a:lnTo>
                  <a:lnTo>
                    <a:pt x="15404" y="4436"/>
                  </a:lnTo>
                  <a:lnTo>
                    <a:pt x="16343" y="7715"/>
                  </a:lnTo>
                  <a:lnTo>
                    <a:pt x="16154" y="9450"/>
                  </a:lnTo>
                  <a:cubicBezTo>
                    <a:pt x="16154" y="9450"/>
                    <a:pt x="14838" y="10607"/>
                    <a:pt x="14838" y="1060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1" name="Shape"/>
            <p:cNvSpPr/>
            <p:nvPr/>
          </p:nvSpPr>
          <p:spPr>
            <a:xfrm>
              <a:off x="9428061" y="7390277"/>
              <a:ext cx="236668" cy="255262"/>
            </a:xfrm>
            <a:custGeom>
              <a:avLst/>
              <a:gdLst/>
              <a:ahLst/>
              <a:cxnLst>
                <a:cxn ang="0">
                  <a:pos x="wd2" y="hd2"/>
                </a:cxn>
                <a:cxn ang="5400000">
                  <a:pos x="wd2" y="hd2"/>
                </a:cxn>
                <a:cxn ang="10800000">
                  <a:pos x="wd2" y="hd2"/>
                </a:cxn>
                <a:cxn ang="16200000">
                  <a:pos x="wd2" y="hd2"/>
                </a:cxn>
              </a:cxnLst>
              <a:rect l="0" t="0" r="r" b="b"/>
              <a:pathLst>
                <a:path w="21600" h="21600" extrusionOk="0">
                  <a:moveTo>
                    <a:pt x="6115" y="21348"/>
                  </a:moveTo>
                  <a:lnTo>
                    <a:pt x="11276" y="19081"/>
                  </a:lnTo>
                  <a:lnTo>
                    <a:pt x="16982" y="18955"/>
                  </a:lnTo>
                  <a:lnTo>
                    <a:pt x="19835" y="18703"/>
                  </a:lnTo>
                  <a:lnTo>
                    <a:pt x="20921" y="18451"/>
                  </a:lnTo>
                  <a:lnTo>
                    <a:pt x="20785" y="16562"/>
                  </a:lnTo>
                  <a:lnTo>
                    <a:pt x="19426" y="13539"/>
                  </a:lnTo>
                  <a:lnTo>
                    <a:pt x="20785" y="9887"/>
                  </a:lnTo>
                  <a:lnTo>
                    <a:pt x="21600" y="6990"/>
                  </a:lnTo>
                  <a:lnTo>
                    <a:pt x="20785" y="4471"/>
                  </a:lnTo>
                  <a:lnTo>
                    <a:pt x="19698" y="3086"/>
                  </a:lnTo>
                  <a:lnTo>
                    <a:pt x="16438" y="2708"/>
                  </a:lnTo>
                  <a:lnTo>
                    <a:pt x="15759" y="3337"/>
                  </a:lnTo>
                  <a:lnTo>
                    <a:pt x="11073" y="378"/>
                  </a:lnTo>
                  <a:lnTo>
                    <a:pt x="9035" y="1511"/>
                  </a:lnTo>
                  <a:lnTo>
                    <a:pt x="8220" y="0"/>
                  </a:lnTo>
                  <a:lnTo>
                    <a:pt x="6250" y="1574"/>
                  </a:lnTo>
                  <a:lnTo>
                    <a:pt x="2990" y="1196"/>
                  </a:lnTo>
                  <a:lnTo>
                    <a:pt x="2175" y="1952"/>
                  </a:lnTo>
                  <a:lnTo>
                    <a:pt x="3669" y="6864"/>
                  </a:lnTo>
                  <a:lnTo>
                    <a:pt x="2310" y="7368"/>
                  </a:lnTo>
                  <a:lnTo>
                    <a:pt x="2038" y="8879"/>
                  </a:lnTo>
                  <a:lnTo>
                    <a:pt x="408" y="10391"/>
                  </a:lnTo>
                  <a:lnTo>
                    <a:pt x="1087" y="12532"/>
                  </a:lnTo>
                  <a:lnTo>
                    <a:pt x="951" y="13665"/>
                  </a:lnTo>
                  <a:lnTo>
                    <a:pt x="0" y="14421"/>
                  </a:lnTo>
                  <a:lnTo>
                    <a:pt x="4890" y="16814"/>
                  </a:lnTo>
                  <a:lnTo>
                    <a:pt x="3804" y="21600"/>
                  </a:lnTo>
                  <a:cubicBezTo>
                    <a:pt x="3804" y="21600"/>
                    <a:pt x="6115" y="21348"/>
                    <a:pt x="6115" y="2134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2" name="Shape"/>
            <p:cNvSpPr/>
            <p:nvPr/>
          </p:nvSpPr>
          <p:spPr>
            <a:xfrm>
              <a:off x="9633463" y="7372416"/>
              <a:ext cx="175637" cy="256012"/>
            </a:xfrm>
            <a:custGeom>
              <a:avLst/>
              <a:gdLst/>
              <a:ahLst/>
              <a:cxnLst>
                <a:cxn ang="0">
                  <a:pos x="wd2" y="hd2"/>
                </a:cxn>
                <a:cxn ang="5400000">
                  <a:pos x="wd2" y="hd2"/>
                </a:cxn>
                <a:cxn ang="10800000">
                  <a:pos x="wd2" y="hd2"/>
                </a:cxn>
                <a:cxn ang="16200000">
                  <a:pos x="wd2" y="hd2"/>
                </a:cxn>
              </a:cxnLst>
              <a:rect l="0" t="0" r="r" b="b"/>
              <a:pathLst>
                <a:path w="21600" h="21600" extrusionOk="0">
                  <a:moveTo>
                    <a:pt x="17207" y="2637"/>
                  </a:moveTo>
                  <a:lnTo>
                    <a:pt x="16841" y="5903"/>
                  </a:lnTo>
                  <a:lnTo>
                    <a:pt x="18123" y="5777"/>
                  </a:lnTo>
                  <a:lnTo>
                    <a:pt x="18123" y="8791"/>
                  </a:lnTo>
                  <a:lnTo>
                    <a:pt x="18672" y="12432"/>
                  </a:lnTo>
                  <a:lnTo>
                    <a:pt x="19038" y="14693"/>
                  </a:lnTo>
                  <a:lnTo>
                    <a:pt x="21600" y="16828"/>
                  </a:lnTo>
                  <a:lnTo>
                    <a:pt x="19953" y="18084"/>
                  </a:lnTo>
                  <a:lnTo>
                    <a:pt x="15376" y="18460"/>
                  </a:lnTo>
                  <a:lnTo>
                    <a:pt x="11166" y="19967"/>
                  </a:lnTo>
                  <a:lnTo>
                    <a:pt x="7871" y="20721"/>
                  </a:lnTo>
                  <a:lnTo>
                    <a:pt x="5126" y="21600"/>
                  </a:lnTo>
                  <a:lnTo>
                    <a:pt x="3295" y="20847"/>
                  </a:lnTo>
                  <a:lnTo>
                    <a:pt x="0" y="20219"/>
                  </a:lnTo>
                  <a:lnTo>
                    <a:pt x="2746" y="19841"/>
                  </a:lnTo>
                  <a:lnTo>
                    <a:pt x="2562" y="17958"/>
                  </a:lnTo>
                  <a:lnTo>
                    <a:pt x="731" y="14944"/>
                  </a:lnTo>
                  <a:lnTo>
                    <a:pt x="3661" y="8414"/>
                  </a:lnTo>
                  <a:lnTo>
                    <a:pt x="2562" y="5902"/>
                  </a:lnTo>
                  <a:lnTo>
                    <a:pt x="2379" y="503"/>
                  </a:lnTo>
                  <a:lnTo>
                    <a:pt x="13728" y="251"/>
                  </a:lnTo>
                  <a:lnTo>
                    <a:pt x="15375" y="0"/>
                  </a:lnTo>
                  <a:lnTo>
                    <a:pt x="16107" y="1256"/>
                  </a:lnTo>
                  <a:cubicBezTo>
                    <a:pt x="16107" y="1256"/>
                    <a:pt x="17207" y="2637"/>
                    <a:pt x="17207" y="263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3" name="Shape"/>
            <p:cNvSpPr/>
            <p:nvPr/>
          </p:nvSpPr>
          <p:spPr>
            <a:xfrm>
              <a:off x="9758490" y="7372416"/>
              <a:ext cx="77388" cy="199455"/>
            </a:xfrm>
            <a:custGeom>
              <a:avLst/>
              <a:gdLst/>
              <a:ahLst/>
              <a:cxnLst>
                <a:cxn ang="0">
                  <a:pos x="wd2" y="hd2"/>
                </a:cxn>
                <a:cxn ang="5400000">
                  <a:pos x="wd2" y="hd2"/>
                </a:cxn>
                <a:cxn ang="10800000">
                  <a:pos x="wd2" y="hd2"/>
                </a:cxn>
                <a:cxn ang="16200000">
                  <a:pos x="wd2" y="hd2"/>
                </a:cxn>
              </a:cxnLst>
              <a:rect l="0" t="0" r="r" b="b"/>
              <a:pathLst>
                <a:path w="21600" h="21600" extrusionOk="0">
                  <a:moveTo>
                    <a:pt x="9967" y="2579"/>
                  </a:moveTo>
                  <a:lnTo>
                    <a:pt x="16198" y="6286"/>
                  </a:lnTo>
                  <a:lnTo>
                    <a:pt x="18691" y="11284"/>
                  </a:lnTo>
                  <a:lnTo>
                    <a:pt x="20354" y="18699"/>
                  </a:lnTo>
                  <a:lnTo>
                    <a:pt x="21600" y="20633"/>
                  </a:lnTo>
                  <a:lnTo>
                    <a:pt x="14122" y="21600"/>
                  </a:lnTo>
                  <a:lnTo>
                    <a:pt x="8308" y="18859"/>
                  </a:lnTo>
                  <a:lnTo>
                    <a:pt x="6232" y="8060"/>
                  </a:lnTo>
                  <a:lnTo>
                    <a:pt x="3323" y="7577"/>
                  </a:lnTo>
                  <a:lnTo>
                    <a:pt x="4569" y="3708"/>
                  </a:lnTo>
                  <a:lnTo>
                    <a:pt x="0" y="0"/>
                  </a:lnTo>
                  <a:lnTo>
                    <a:pt x="10387" y="967"/>
                  </a:lnTo>
                  <a:cubicBezTo>
                    <a:pt x="10387" y="967"/>
                    <a:pt x="9967" y="2579"/>
                    <a:pt x="9967" y="257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4" name="Shape"/>
            <p:cNvSpPr/>
            <p:nvPr/>
          </p:nvSpPr>
          <p:spPr>
            <a:xfrm>
              <a:off x="9794211" y="7327763"/>
              <a:ext cx="116098" cy="231453"/>
            </a:xfrm>
            <a:custGeom>
              <a:avLst/>
              <a:gdLst/>
              <a:ahLst/>
              <a:cxnLst>
                <a:cxn ang="0">
                  <a:pos x="wd2" y="hd2"/>
                </a:cxn>
                <a:cxn ang="5400000">
                  <a:pos x="wd2" y="hd2"/>
                </a:cxn>
                <a:cxn ang="10800000">
                  <a:pos x="wd2" y="hd2"/>
                </a:cxn>
                <a:cxn ang="16200000">
                  <a:pos x="wd2" y="hd2"/>
                </a:cxn>
              </a:cxnLst>
              <a:rect l="0" t="0" r="r" b="b"/>
              <a:pathLst>
                <a:path w="21600" h="21600" extrusionOk="0">
                  <a:moveTo>
                    <a:pt x="14401" y="21183"/>
                  </a:moveTo>
                  <a:lnTo>
                    <a:pt x="14123" y="11320"/>
                  </a:lnTo>
                  <a:lnTo>
                    <a:pt x="19108" y="8543"/>
                  </a:lnTo>
                  <a:lnTo>
                    <a:pt x="20769" y="5626"/>
                  </a:lnTo>
                  <a:lnTo>
                    <a:pt x="21600" y="5626"/>
                  </a:lnTo>
                  <a:lnTo>
                    <a:pt x="18554" y="2292"/>
                  </a:lnTo>
                  <a:lnTo>
                    <a:pt x="13570" y="208"/>
                  </a:lnTo>
                  <a:lnTo>
                    <a:pt x="11077" y="0"/>
                  </a:lnTo>
                  <a:lnTo>
                    <a:pt x="9416" y="2709"/>
                  </a:lnTo>
                  <a:lnTo>
                    <a:pt x="4709" y="3125"/>
                  </a:lnTo>
                  <a:lnTo>
                    <a:pt x="1386" y="4931"/>
                  </a:lnTo>
                  <a:lnTo>
                    <a:pt x="277" y="4653"/>
                  </a:lnTo>
                  <a:lnTo>
                    <a:pt x="0" y="6042"/>
                  </a:lnTo>
                  <a:lnTo>
                    <a:pt x="4154" y="9237"/>
                  </a:lnTo>
                  <a:lnTo>
                    <a:pt x="5538" y="12710"/>
                  </a:lnTo>
                  <a:lnTo>
                    <a:pt x="6922" y="19655"/>
                  </a:lnTo>
                  <a:lnTo>
                    <a:pt x="7753" y="21600"/>
                  </a:lnTo>
                  <a:cubicBezTo>
                    <a:pt x="7753" y="21600"/>
                    <a:pt x="14401" y="21183"/>
                    <a:pt x="14401" y="211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5" name="Shape"/>
            <p:cNvSpPr/>
            <p:nvPr/>
          </p:nvSpPr>
          <p:spPr>
            <a:xfrm>
              <a:off x="9874586" y="7265251"/>
              <a:ext cx="447996" cy="375823"/>
            </a:xfrm>
            <a:custGeom>
              <a:avLst/>
              <a:gdLst/>
              <a:ahLst/>
              <a:cxnLst>
                <a:cxn ang="0">
                  <a:pos x="wd2" y="hd2"/>
                </a:cxn>
                <a:cxn ang="5400000">
                  <a:pos x="wd2" y="hd2"/>
                </a:cxn>
                <a:cxn ang="10800000">
                  <a:pos x="wd2" y="hd2"/>
                </a:cxn>
                <a:cxn ang="16200000">
                  <a:pos x="wd2" y="hd2"/>
                </a:cxn>
              </a:cxnLst>
              <a:rect l="0" t="0" r="r" b="b"/>
              <a:pathLst>
                <a:path w="21600" h="21600" extrusionOk="0">
                  <a:moveTo>
                    <a:pt x="2654" y="16895"/>
                  </a:moveTo>
                  <a:lnTo>
                    <a:pt x="4305" y="18777"/>
                  </a:lnTo>
                  <a:lnTo>
                    <a:pt x="4663" y="21515"/>
                  </a:lnTo>
                  <a:lnTo>
                    <a:pt x="7175" y="21600"/>
                  </a:lnTo>
                  <a:lnTo>
                    <a:pt x="9687" y="20916"/>
                  </a:lnTo>
                  <a:lnTo>
                    <a:pt x="10278" y="20493"/>
                  </a:lnTo>
                  <a:lnTo>
                    <a:pt x="11122" y="19889"/>
                  </a:lnTo>
                  <a:lnTo>
                    <a:pt x="11553" y="17836"/>
                  </a:lnTo>
                  <a:lnTo>
                    <a:pt x="13921" y="15270"/>
                  </a:lnTo>
                  <a:lnTo>
                    <a:pt x="15931" y="16467"/>
                  </a:lnTo>
                  <a:lnTo>
                    <a:pt x="17725" y="12447"/>
                  </a:lnTo>
                  <a:lnTo>
                    <a:pt x="18658" y="11078"/>
                  </a:lnTo>
                  <a:lnTo>
                    <a:pt x="19376" y="9281"/>
                  </a:lnTo>
                  <a:lnTo>
                    <a:pt x="19950" y="7742"/>
                  </a:lnTo>
                  <a:lnTo>
                    <a:pt x="20595" y="6202"/>
                  </a:lnTo>
                  <a:lnTo>
                    <a:pt x="21600" y="5432"/>
                  </a:lnTo>
                  <a:lnTo>
                    <a:pt x="21385" y="3721"/>
                  </a:lnTo>
                  <a:lnTo>
                    <a:pt x="21026" y="1582"/>
                  </a:lnTo>
                  <a:lnTo>
                    <a:pt x="19806" y="299"/>
                  </a:lnTo>
                  <a:lnTo>
                    <a:pt x="18084" y="1411"/>
                  </a:lnTo>
                  <a:lnTo>
                    <a:pt x="16577" y="1027"/>
                  </a:lnTo>
                  <a:lnTo>
                    <a:pt x="14567" y="1668"/>
                  </a:lnTo>
                  <a:lnTo>
                    <a:pt x="12199" y="2780"/>
                  </a:lnTo>
                  <a:lnTo>
                    <a:pt x="9795" y="1283"/>
                  </a:lnTo>
                  <a:lnTo>
                    <a:pt x="7822" y="1582"/>
                  </a:lnTo>
                  <a:lnTo>
                    <a:pt x="6781" y="257"/>
                  </a:lnTo>
                  <a:lnTo>
                    <a:pt x="3013" y="0"/>
                  </a:lnTo>
                  <a:lnTo>
                    <a:pt x="2583" y="1283"/>
                  </a:lnTo>
                  <a:lnTo>
                    <a:pt x="1291" y="3080"/>
                  </a:lnTo>
                  <a:lnTo>
                    <a:pt x="1076" y="5004"/>
                  </a:lnTo>
                  <a:lnTo>
                    <a:pt x="1794" y="6715"/>
                  </a:lnTo>
                  <a:lnTo>
                    <a:pt x="1220" y="8854"/>
                  </a:lnTo>
                  <a:lnTo>
                    <a:pt x="143" y="10394"/>
                  </a:lnTo>
                  <a:lnTo>
                    <a:pt x="0" y="16639"/>
                  </a:lnTo>
                  <a:cubicBezTo>
                    <a:pt x="0" y="16639"/>
                    <a:pt x="2654" y="16895"/>
                    <a:pt x="2654" y="1689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6" name="Shape"/>
            <p:cNvSpPr/>
            <p:nvPr/>
          </p:nvSpPr>
          <p:spPr>
            <a:xfrm>
              <a:off x="10079987" y="7300972"/>
              <a:ext cx="308099" cy="442061"/>
            </a:xfrm>
            <a:custGeom>
              <a:avLst/>
              <a:gdLst/>
              <a:ahLst/>
              <a:cxnLst>
                <a:cxn ang="0">
                  <a:pos x="wd2" y="hd2"/>
                </a:cxn>
                <a:cxn ang="5400000">
                  <a:pos x="wd2" y="hd2"/>
                </a:cxn>
                <a:cxn ang="10800000">
                  <a:pos x="wd2" y="hd2"/>
                </a:cxn>
                <a:cxn ang="16200000">
                  <a:pos x="wd2" y="hd2"/>
                </a:cxn>
              </a:cxnLst>
              <a:rect l="0" t="0" r="r" b="b"/>
              <a:pathLst>
                <a:path w="21600" h="21600" extrusionOk="0">
                  <a:moveTo>
                    <a:pt x="3756" y="18473"/>
                  </a:moveTo>
                  <a:lnTo>
                    <a:pt x="3861" y="20436"/>
                  </a:lnTo>
                  <a:lnTo>
                    <a:pt x="17113" y="20509"/>
                  </a:lnTo>
                  <a:lnTo>
                    <a:pt x="19826" y="21018"/>
                  </a:lnTo>
                  <a:lnTo>
                    <a:pt x="21496" y="21600"/>
                  </a:lnTo>
                  <a:lnTo>
                    <a:pt x="21392" y="20654"/>
                  </a:lnTo>
                  <a:lnTo>
                    <a:pt x="21600" y="19636"/>
                  </a:lnTo>
                  <a:lnTo>
                    <a:pt x="19096" y="18109"/>
                  </a:lnTo>
                  <a:lnTo>
                    <a:pt x="18887" y="16945"/>
                  </a:lnTo>
                  <a:lnTo>
                    <a:pt x="16591" y="13309"/>
                  </a:lnTo>
                  <a:lnTo>
                    <a:pt x="17217" y="13309"/>
                  </a:lnTo>
                  <a:lnTo>
                    <a:pt x="19878" y="10073"/>
                  </a:lnTo>
                  <a:lnTo>
                    <a:pt x="18574" y="8291"/>
                  </a:lnTo>
                  <a:lnTo>
                    <a:pt x="16122" y="7127"/>
                  </a:lnTo>
                  <a:lnTo>
                    <a:pt x="15809" y="5709"/>
                  </a:lnTo>
                  <a:lnTo>
                    <a:pt x="19565" y="5273"/>
                  </a:lnTo>
                  <a:lnTo>
                    <a:pt x="18470" y="4291"/>
                  </a:lnTo>
                  <a:lnTo>
                    <a:pt x="18052" y="2036"/>
                  </a:lnTo>
                  <a:lnTo>
                    <a:pt x="17061" y="254"/>
                  </a:lnTo>
                  <a:lnTo>
                    <a:pt x="16070" y="0"/>
                  </a:lnTo>
                  <a:lnTo>
                    <a:pt x="16696" y="2909"/>
                  </a:lnTo>
                  <a:lnTo>
                    <a:pt x="15235" y="3563"/>
                  </a:lnTo>
                  <a:lnTo>
                    <a:pt x="12418" y="7927"/>
                  </a:lnTo>
                  <a:lnTo>
                    <a:pt x="11061" y="8873"/>
                  </a:lnTo>
                  <a:lnTo>
                    <a:pt x="8452" y="12291"/>
                  </a:lnTo>
                  <a:lnTo>
                    <a:pt x="5843" y="11345"/>
                  </a:lnTo>
                  <a:lnTo>
                    <a:pt x="2086" y="13454"/>
                  </a:lnTo>
                  <a:lnTo>
                    <a:pt x="1460" y="15200"/>
                  </a:lnTo>
                  <a:lnTo>
                    <a:pt x="0" y="15854"/>
                  </a:lnTo>
                  <a:lnTo>
                    <a:pt x="626" y="16727"/>
                  </a:lnTo>
                  <a:lnTo>
                    <a:pt x="1147" y="16436"/>
                  </a:lnTo>
                  <a:lnTo>
                    <a:pt x="1878" y="17382"/>
                  </a:lnTo>
                  <a:lnTo>
                    <a:pt x="3548" y="17091"/>
                  </a:lnTo>
                  <a:lnTo>
                    <a:pt x="3130" y="18109"/>
                  </a:lnTo>
                  <a:cubicBezTo>
                    <a:pt x="3130" y="18109"/>
                    <a:pt x="3756" y="18473"/>
                    <a:pt x="3756" y="1847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7" name="Shape"/>
            <p:cNvSpPr/>
            <p:nvPr/>
          </p:nvSpPr>
          <p:spPr>
            <a:xfrm>
              <a:off x="10115710" y="7720706"/>
              <a:ext cx="83358" cy="59540"/>
            </a:xfrm>
            <a:custGeom>
              <a:avLst/>
              <a:gdLst/>
              <a:ahLst/>
              <a:cxnLst>
                <a:cxn ang="0">
                  <a:pos x="wd2" y="hd2"/>
                </a:cxn>
                <a:cxn ang="5400000">
                  <a:pos x="wd2" y="hd2"/>
                </a:cxn>
                <a:cxn ang="10800000">
                  <a:pos x="wd2" y="hd2"/>
                </a:cxn>
                <a:cxn ang="16200000">
                  <a:pos x="wd2" y="hd2"/>
                </a:cxn>
              </a:cxnLst>
              <a:rect l="0" t="0" r="r" b="b"/>
              <a:pathLst>
                <a:path w="21600" h="21600" extrusionOk="0">
                  <a:moveTo>
                    <a:pt x="21600" y="541"/>
                  </a:moveTo>
                  <a:lnTo>
                    <a:pt x="20056" y="18898"/>
                  </a:lnTo>
                  <a:lnTo>
                    <a:pt x="8872" y="17278"/>
                  </a:lnTo>
                  <a:lnTo>
                    <a:pt x="7329" y="21600"/>
                  </a:lnTo>
                  <a:lnTo>
                    <a:pt x="3858" y="18360"/>
                  </a:lnTo>
                  <a:lnTo>
                    <a:pt x="0" y="16199"/>
                  </a:lnTo>
                  <a:lnTo>
                    <a:pt x="4628" y="0"/>
                  </a:lnTo>
                  <a:cubicBezTo>
                    <a:pt x="4628" y="0"/>
                    <a:pt x="21600" y="541"/>
                    <a:pt x="21600" y="54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8" name="Shape"/>
            <p:cNvSpPr/>
            <p:nvPr/>
          </p:nvSpPr>
          <p:spPr>
            <a:xfrm>
              <a:off x="10088918" y="7667122"/>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29" name="Shape"/>
            <p:cNvSpPr/>
            <p:nvPr/>
          </p:nvSpPr>
          <p:spPr>
            <a:xfrm>
              <a:off x="9999613" y="778321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4" y="21600"/>
                    <a:pt x="10800" y="21600"/>
                  </a:cubicBezTo>
                  <a:cubicBezTo>
                    <a:pt x="4840" y="21600"/>
                    <a:pt x="0" y="16768"/>
                    <a:pt x="0" y="10800"/>
                  </a:cubicBezTo>
                  <a:cubicBezTo>
                    <a:pt x="0" y="4817"/>
                    <a:pt x="4840" y="0"/>
                    <a:pt x="10800" y="0"/>
                  </a:cubicBezTo>
                  <a:cubicBezTo>
                    <a:pt x="16764"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0" name="Shape"/>
            <p:cNvSpPr/>
            <p:nvPr/>
          </p:nvSpPr>
          <p:spPr>
            <a:xfrm>
              <a:off x="10097848" y="7720706"/>
              <a:ext cx="230712" cy="241124"/>
            </a:xfrm>
            <a:custGeom>
              <a:avLst/>
              <a:gdLst/>
              <a:ahLst/>
              <a:cxnLst>
                <a:cxn ang="0">
                  <a:pos x="wd2" y="hd2"/>
                </a:cxn>
                <a:cxn ang="5400000">
                  <a:pos x="wd2" y="hd2"/>
                </a:cxn>
                <a:cxn ang="10800000">
                  <a:pos x="wd2" y="hd2"/>
                </a:cxn>
                <a:cxn ang="16200000">
                  <a:pos x="wd2" y="hd2"/>
                </a:cxn>
              </a:cxnLst>
              <a:rect l="0" t="0" r="r" b="b"/>
              <a:pathLst>
                <a:path w="21600" h="21600" extrusionOk="0">
                  <a:moveTo>
                    <a:pt x="16863" y="0"/>
                  </a:moveTo>
                  <a:lnTo>
                    <a:pt x="17141" y="3600"/>
                  </a:lnTo>
                  <a:lnTo>
                    <a:pt x="21043" y="3066"/>
                  </a:lnTo>
                  <a:lnTo>
                    <a:pt x="20904" y="5066"/>
                  </a:lnTo>
                  <a:lnTo>
                    <a:pt x="19928" y="6533"/>
                  </a:lnTo>
                  <a:lnTo>
                    <a:pt x="19370" y="8000"/>
                  </a:lnTo>
                  <a:lnTo>
                    <a:pt x="19788" y="9466"/>
                  </a:lnTo>
                  <a:lnTo>
                    <a:pt x="21600" y="10000"/>
                  </a:lnTo>
                  <a:lnTo>
                    <a:pt x="21182" y="14800"/>
                  </a:lnTo>
                  <a:lnTo>
                    <a:pt x="19788" y="16266"/>
                  </a:lnTo>
                  <a:lnTo>
                    <a:pt x="18116" y="15733"/>
                  </a:lnTo>
                  <a:lnTo>
                    <a:pt x="16026" y="15733"/>
                  </a:lnTo>
                  <a:lnTo>
                    <a:pt x="13935" y="14133"/>
                  </a:lnTo>
                  <a:lnTo>
                    <a:pt x="13796" y="16133"/>
                  </a:lnTo>
                  <a:lnTo>
                    <a:pt x="11845" y="15733"/>
                  </a:lnTo>
                  <a:lnTo>
                    <a:pt x="10731" y="16533"/>
                  </a:lnTo>
                  <a:lnTo>
                    <a:pt x="11288" y="18533"/>
                  </a:lnTo>
                  <a:lnTo>
                    <a:pt x="12403" y="18933"/>
                  </a:lnTo>
                  <a:lnTo>
                    <a:pt x="11706" y="20933"/>
                  </a:lnTo>
                  <a:lnTo>
                    <a:pt x="9894" y="20800"/>
                  </a:lnTo>
                  <a:lnTo>
                    <a:pt x="8919" y="21600"/>
                  </a:lnTo>
                  <a:lnTo>
                    <a:pt x="1812" y="14400"/>
                  </a:lnTo>
                  <a:lnTo>
                    <a:pt x="0" y="10666"/>
                  </a:lnTo>
                  <a:lnTo>
                    <a:pt x="1951" y="9600"/>
                  </a:lnTo>
                  <a:lnTo>
                    <a:pt x="1811" y="6000"/>
                  </a:lnTo>
                  <a:lnTo>
                    <a:pt x="3762" y="4400"/>
                  </a:lnTo>
                  <a:lnTo>
                    <a:pt x="4598" y="5200"/>
                  </a:lnTo>
                  <a:lnTo>
                    <a:pt x="5574" y="4133"/>
                  </a:lnTo>
                  <a:lnTo>
                    <a:pt x="9614" y="4533"/>
                  </a:lnTo>
                  <a:lnTo>
                    <a:pt x="10172" y="0"/>
                  </a:lnTo>
                  <a:cubicBezTo>
                    <a:pt x="10172" y="0"/>
                    <a:pt x="16863" y="0"/>
                    <a:pt x="1686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1" name="Shape"/>
            <p:cNvSpPr/>
            <p:nvPr/>
          </p:nvSpPr>
          <p:spPr>
            <a:xfrm>
              <a:off x="10231806" y="7604609"/>
              <a:ext cx="740125" cy="715932"/>
            </a:xfrm>
            <a:custGeom>
              <a:avLst/>
              <a:gdLst/>
              <a:ahLst/>
              <a:cxnLst>
                <a:cxn ang="0">
                  <a:pos x="wd2" y="hd2"/>
                </a:cxn>
                <a:cxn ang="5400000">
                  <a:pos x="wd2" y="hd2"/>
                </a:cxn>
                <a:cxn ang="10800000">
                  <a:pos x="wd2" y="hd2"/>
                </a:cxn>
                <a:cxn ang="16200000">
                  <a:pos x="wd2" y="hd2"/>
                </a:cxn>
              </a:cxnLst>
              <a:rect l="0" t="0" r="r" b="b"/>
              <a:pathLst>
                <a:path w="21600" h="21600" extrusionOk="0">
                  <a:moveTo>
                    <a:pt x="7124" y="1796"/>
                  </a:moveTo>
                  <a:lnTo>
                    <a:pt x="7081" y="2515"/>
                  </a:lnTo>
                  <a:lnTo>
                    <a:pt x="6516" y="4266"/>
                  </a:lnTo>
                  <a:lnTo>
                    <a:pt x="6081" y="5434"/>
                  </a:lnTo>
                  <a:lnTo>
                    <a:pt x="6081" y="6556"/>
                  </a:lnTo>
                  <a:lnTo>
                    <a:pt x="4300" y="8712"/>
                  </a:lnTo>
                  <a:lnTo>
                    <a:pt x="4257" y="10328"/>
                  </a:lnTo>
                  <a:lnTo>
                    <a:pt x="2997" y="11676"/>
                  </a:lnTo>
                  <a:lnTo>
                    <a:pt x="2432" y="11137"/>
                  </a:lnTo>
                  <a:lnTo>
                    <a:pt x="1781" y="11541"/>
                  </a:lnTo>
                  <a:lnTo>
                    <a:pt x="1260" y="11855"/>
                  </a:lnTo>
                  <a:lnTo>
                    <a:pt x="869" y="11855"/>
                  </a:lnTo>
                  <a:lnTo>
                    <a:pt x="478" y="12439"/>
                  </a:lnTo>
                  <a:lnTo>
                    <a:pt x="0" y="12933"/>
                  </a:lnTo>
                  <a:lnTo>
                    <a:pt x="0" y="13562"/>
                  </a:lnTo>
                  <a:lnTo>
                    <a:pt x="999" y="13157"/>
                  </a:lnTo>
                  <a:lnTo>
                    <a:pt x="1303" y="12753"/>
                  </a:lnTo>
                  <a:lnTo>
                    <a:pt x="2042" y="13113"/>
                  </a:lnTo>
                  <a:lnTo>
                    <a:pt x="4865" y="13068"/>
                  </a:lnTo>
                  <a:lnTo>
                    <a:pt x="5256" y="14729"/>
                  </a:lnTo>
                  <a:lnTo>
                    <a:pt x="6125" y="15448"/>
                  </a:lnTo>
                  <a:lnTo>
                    <a:pt x="8166" y="15403"/>
                  </a:lnTo>
                  <a:lnTo>
                    <a:pt x="8210" y="14909"/>
                  </a:lnTo>
                  <a:lnTo>
                    <a:pt x="8123" y="14460"/>
                  </a:lnTo>
                  <a:lnTo>
                    <a:pt x="9426" y="14235"/>
                  </a:lnTo>
                  <a:lnTo>
                    <a:pt x="9426" y="14819"/>
                  </a:lnTo>
                  <a:lnTo>
                    <a:pt x="10859" y="14729"/>
                  </a:lnTo>
                  <a:lnTo>
                    <a:pt x="10773" y="15313"/>
                  </a:lnTo>
                  <a:lnTo>
                    <a:pt x="10990" y="16391"/>
                  </a:lnTo>
                  <a:lnTo>
                    <a:pt x="10642" y="17199"/>
                  </a:lnTo>
                  <a:lnTo>
                    <a:pt x="11337" y="18367"/>
                  </a:lnTo>
                  <a:lnTo>
                    <a:pt x="11381" y="18816"/>
                  </a:lnTo>
                  <a:lnTo>
                    <a:pt x="13249" y="19040"/>
                  </a:lnTo>
                  <a:lnTo>
                    <a:pt x="13683" y="19040"/>
                  </a:lnTo>
                  <a:lnTo>
                    <a:pt x="13814" y="19310"/>
                  </a:lnTo>
                  <a:lnTo>
                    <a:pt x="14465" y="19040"/>
                  </a:lnTo>
                  <a:lnTo>
                    <a:pt x="15073" y="19534"/>
                  </a:lnTo>
                  <a:lnTo>
                    <a:pt x="16290" y="20028"/>
                  </a:lnTo>
                  <a:lnTo>
                    <a:pt x="16724" y="19579"/>
                  </a:lnTo>
                  <a:lnTo>
                    <a:pt x="17462" y="20163"/>
                  </a:lnTo>
                  <a:lnTo>
                    <a:pt x="17810" y="20432"/>
                  </a:lnTo>
                  <a:lnTo>
                    <a:pt x="18244" y="20881"/>
                  </a:lnTo>
                  <a:lnTo>
                    <a:pt x="18939" y="21510"/>
                  </a:lnTo>
                  <a:lnTo>
                    <a:pt x="19678" y="21600"/>
                  </a:lnTo>
                  <a:lnTo>
                    <a:pt x="19938" y="21375"/>
                  </a:lnTo>
                  <a:lnTo>
                    <a:pt x="19808" y="20163"/>
                  </a:lnTo>
                  <a:lnTo>
                    <a:pt x="19026" y="20612"/>
                  </a:lnTo>
                  <a:lnTo>
                    <a:pt x="18418" y="20073"/>
                  </a:lnTo>
                  <a:lnTo>
                    <a:pt x="18244" y="19445"/>
                  </a:lnTo>
                  <a:lnTo>
                    <a:pt x="18505" y="18411"/>
                  </a:lnTo>
                  <a:lnTo>
                    <a:pt x="18549" y="17603"/>
                  </a:lnTo>
                  <a:lnTo>
                    <a:pt x="18462" y="17154"/>
                  </a:lnTo>
                  <a:lnTo>
                    <a:pt x="18939" y="16256"/>
                  </a:lnTo>
                  <a:lnTo>
                    <a:pt x="20764" y="15807"/>
                  </a:lnTo>
                  <a:lnTo>
                    <a:pt x="21014" y="15930"/>
                  </a:lnTo>
                  <a:lnTo>
                    <a:pt x="20557" y="14550"/>
                  </a:lnTo>
                  <a:lnTo>
                    <a:pt x="19710" y="13674"/>
                  </a:lnTo>
                  <a:lnTo>
                    <a:pt x="19678" y="12933"/>
                  </a:lnTo>
                  <a:lnTo>
                    <a:pt x="19417" y="11990"/>
                  </a:lnTo>
                  <a:lnTo>
                    <a:pt x="19482" y="11417"/>
                  </a:lnTo>
                  <a:lnTo>
                    <a:pt x="19157" y="10037"/>
                  </a:lnTo>
                  <a:lnTo>
                    <a:pt x="19222" y="9632"/>
                  </a:lnTo>
                  <a:lnTo>
                    <a:pt x="19026" y="8824"/>
                  </a:lnTo>
                  <a:lnTo>
                    <a:pt x="19200" y="8308"/>
                  </a:lnTo>
                  <a:lnTo>
                    <a:pt x="19776" y="7881"/>
                  </a:lnTo>
                  <a:lnTo>
                    <a:pt x="19808" y="5658"/>
                  </a:lnTo>
                  <a:lnTo>
                    <a:pt x="21600" y="3536"/>
                  </a:lnTo>
                  <a:lnTo>
                    <a:pt x="21155" y="3278"/>
                  </a:lnTo>
                  <a:lnTo>
                    <a:pt x="21068" y="2245"/>
                  </a:lnTo>
                  <a:lnTo>
                    <a:pt x="21198" y="2021"/>
                  </a:lnTo>
                  <a:lnTo>
                    <a:pt x="19874" y="808"/>
                  </a:lnTo>
                  <a:lnTo>
                    <a:pt x="18679" y="1167"/>
                  </a:lnTo>
                  <a:lnTo>
                    <a:pt x="16638" y="90"/>
                  </a:lnTo>
                  <a:lnTo>
                    <a:pt x="15899" y="269"/>
                  </a:lnTo>
                  <a:lnTo>
                    <a:pt x="15291" y="0"/>
                  </a:lnTo>
                  <a:lnTo>
                    <a:pt x="14292" y="404"/>
                  </a:lnTo>
                  <a:lnTo>
                    <a:pt x="13901" y="224"/>
                  </a:lnTo>
                  <a:lnTo>
                    <a:pt x="13163" y="763"/>
                  </a:lnTo>
                  <a:lnTo>
                    <a:pt x="12120" y="494"/>
                  </a:lnTo>
                  <a:lnTo>
                    <a:pt x="11686" y="1212"/>
                  </a:lnTo>
                  <a:lnTo>
                    <a:pt x="9557" y="719"/>
                  </a:lnTo>
                  <a:lnTo>
                    <a:pt x="8124" y="180"/>
                  </a:lnTo>
                  <a:lnTo>
                    <a:pt x="7342" y="1212"/>
                  </a:lnTo>
                  <a:cubicBezTo>
                    <a:pt x="7342" y="1212"/>
                    <a:pt x="7124" y="1796"/>
                    <a:pt x="7124" y="17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2" name="Shape"/>
            <p:cNvSpPr/>
            <p:nvPr/>
          </p:nvSpPr>
          <p:spPr>
            <a:xfrm>
              <a:off x="10187154" y="7658193"/>
              <a:ext cx="287268" cy="343825"/>
            </a:xfrm>
            <a:custGeom>
              <a:avLst/>
              <a:gdLst/>
              <a:ahLst/>
              <a:cxnLst>
                <a:cxn ang="0">
                  <a:pos x="wd2" y="hd2"/>
                </a:cxn>
                <a:cxn ang="5400000">
                  <a:pos x="wd2" y="hd2"/>
                </a:cxn>
                <a:cxn ang="10800000">
                  <a:pos x="wd2" y="hd2"/>
                </a:cxn>
                <a:cxn ang="16200000">
                  <a:pos x="wd2" y="hd2"/>
                </a:cxn>
              </a:cxnLst>
              <a:rect l="0" t="0" r="r" b="b"/>
              <a:pathLst>
                <a:path w="21600" h="21600" extrusionOk="0">
                  <a:moveTo>
                    <a:pt x="17235" y="0"/>
                  </a:moveTo>
                  <a:lnTo>
                    <a:pt x="21376" y="281"/>
                  </a:lnTo>
                  <a:lnTo>
                    <a:pt x="21600" y="1776"/>
                  </a:lnTo>
                  <a:lnTo>
                    <a:pt x="19026" y="8135"/>
                  </a:lnTo>
                  <a:lnTo>
                    <a:pt x="19026" y="10192"/>
                  </a:lnTo>
                  <a:lnTo>
                    <a:pt x="14438" y="14680"/>
                  </a:lnTo>
                  <a:lnTo>
                    <a:pt x="14326" y="18046"/>
                  </a:lnTo>
                  <a:lnTo>
                    <a:pt x="11080" y="20852"/>
                  </a:lnTo>
                  <a:lnTo>
                    <a:pt x="9289" y="19730"/>
                  </a:lnTo>
                  <a:lnTo>
                    <a:pt x="6603" y="21226"/>
                  </a:lnTo>
                  <a:lnTo>
                    <a:pt x="5596" y="21226"/>
                  </a:lnTo>
                  <a:lnTo>
                    <a:pt x="5596" y="20291"/>
                  </a:lnTo>
                  <a:lnTo>
                    <a:pt x="4589" y="20197"/>
                  </a:lnTo>
                  <a:lnTo>
                    <a:pt x="2462" y="21600"/>
                  </a:lnTo>
                  <a:lnTo>
                    <a:pt x="1455" y="20291"/>
                  </a:lnTo>
                  <a:lnTo>
                    <a:pt x="0" y="19075"/>
                  </a:lnTo>
                  <a:lnTo>
                    <a:pt x="784" y="18514"/>
                  </a:lnTo>
                  <a:lnTo>
                    <a:pt x="2239" y="18607"/>
                  </a:lnTo>
                  <a:lnTo>
                    <a:pt x="2687" y="17392"/>
                  </a:lnTo>
                  <a:lnTo>
                    <a:pt x="1903" y="16924"/>
                  </a:lnTo>
                  <a:lnTo>
                    <a:pt x="1455" y="15522"/>
                  </a:lnTo>
                  <a:lnTo>
                    <a:pt x="2350" y="14961"/>
                  </a:lnTo>
                  <a:lnTo>
                    <a:pt x="3917" y="15241"/>
                  </a:lnTo>
                  <a:lnTo>
                    <a:pt x="4365" y="13932"/>
                  </a:lnTo>
                  <a:lnTo>
                    <a:pt x="5596" y="14680"/>
                  </a:lnTo>
                  <a:lnTo>
                    <a:pt x="7386" y="14961"/>
                  </a:lnTo>
                  <a:lnTo>
                    <a:pt x="8729" y="15335"/>
                  </a:lnTo>
                  <a:lnTo>
                    <a:pt x="9849" y="14306"/>
                  </a:lnTo>
                  <a:lnTo>
                    <a:pt x="10185" y="10940"/>
                  </a:lnTo>
                  <a:lnTo>
                    <a:pt x="8729" y="10566"/>
                  </a:lnTo>
                  <a:lnTo>
                    <a:pt x="8394" y="9538"/>
                  </a:lnTo>
                  <a:lnTo>
                    <a:pt x="8842" y="8509"/>
                  </a:lnTo>
                  <a:lnTo>
                    <a:pt x="9625" y="7480"/>
                  </a:lnTo>
                  <a:lnTo>
                    <a:pt x="9737" y="6078"/>
                  </a:lnTo>
                  <a:lnTo>
                    <a:pt x="6603" y="6452"/>
                  </a:lnTo>
                  <a:lnTo>
                    <a:pt x="6380" y="3927"/>
                  </a:lnTo>
                  <a:lnTo>
                    <a:pt x="10297" y="3927"/>
                  </a:lnTo>
                  <a:lnTo>
                    <a:pt x="13206" y="4581"/>
                  </a:lnTo>
                  <a:lnTo>
                    <a:pt x="14997" y="5330"/>
                  </a:lnTo>
                  <a:lnTo>
                    <a:pt x="14885" y="4114"/>
                  </a:lnTo>
                  <a:lnTo>
                    <a:pt x="15109" y="2805"/>
                  </a:lnTo>
                  <a:cubicBezTo>
                    <a:pt x="15109" y="2805"/>
                    <a:pt x="17235" y="0"/>
                    <a:pt x="1723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3" name="Shape"/>
            <p:cNvSpPr/>
            <p:nvPr/>
          </p:nvSpPr>
          <p:spPr>
            <a:xfrm>
              <a:off x="10606887" y="8131509"/>
              <a:ext cx="456930" cy="376565"/>
            </a:xfrm>
            <a:custGeom>
              <a:avLst/>
              <a:gdLst/>
              <a:ahLst/>
              <a:cxnLst>
                <a:cxn ang="0">
                  <a:pos x="wd2" y="hd2"/>
                </a:cxn>
                <a:cxn ang="5400000">
                  <a:pos x="wd2" y="hd2"/>
                </a:cxn>
                <a:cxn ang="10800000">
                  <a:pos x="wd2" y="hd2"/>
                </a:cxn>
                <a:cxn ang="16200000">
                  <a:pos x="wd2" y="hd2"/>
                </a:cxn>
              </a:cxnLst>
              <a:rect l="0" t="0" r="r" b="b"/>
              <a:pathLst>
                <a:path w="21600" h="21600" extrusionOk="0">
                  <a:moveTo>
                    <a:pt x="3448" y="6147"/>
                  </a:moveTo>
                  <a:lnTo>
                    <a:pt x="3448" y="7940"/>
                  </a:lnTo>
                  <a:lnTo>
                    <a:pt x="3588" y="9306"/>
                  </a:lnTo>
                  <a:lnTo>
                    <a:pt x="3377" y="10330"/>
                  </a:lnTo>
                  <a:lnTo>
                    <a:pt x="0" y="10160"/>
                  </a:lnTo>
                  <a:lnTo>
                    <a:pt x="141" y="18100"/>
                  </a:lnTo>
                  <a:lnTo>
                    <a:pt x="1125" y="19039"/>
                  </a:lnTo>
                  <a:lnTo>
                    <a:pt x="2040" y="19807"/>
                  </a:lnTo>
                  <a:lnTo>
                    <a:pt x="2322" y="20490"/>
                  </a:lnTo>
                  <a:lnTo>
                    <a:pt x="5207" y="20319"/>
                  </a:lnTo>
                  <a:lnTo>
                    <a:pt x="5699" y="21003"/>
                  </a:lnTo>
                  <a:lnTo>
                    <a:pt x="8795" y="21600"/>
                  </a:lnTo>
                  <a:lnTo>
                    <a:pt x="11328" y="18868"/>
                  </a:lnTo>
                  <a:lnTo>
                    <a:pt x="12313" y="18526"/>
                  </a:lnTo>
                  <a:lnTo>
                    <a:pt x="12735" y="16734"/>
                  </a:lnTo>
                  <a:lnTo>
                    <a:pt x="14846" y="15880"/>
                  </a:lnTo>
                  <a:lnTo>
                    <a:pt x="14635" y="15026"/>
                  </a:lnTo>
                  <a:lnTo>
                    <a:pt x="20193" y="12550"/>
                  </a:lnTo>
                  <a:lnTo>
                    <a:pt x="19912" y="11355"/>
                  </a:lnTo>
                  <a:lnTo>
                    <a:pt x="20263" y="9733"/>
                  </a:lnTo>
                  <a:lnTo>
                    <a:pt x="20826" y="9221"/>
                  </a:lnTo>
                  <a:lnTo>
                    <a:pt x="20826" y="6574"/>
                  </a:lnTo>
                  <a:lnTo>
                    <a:pt x="21600" y="5293"/>
                  </a:lnTo>
                  <a:lnTo>
                    <a:pt x="20193" y="2156"/>
                  </a:lnTo>
                  <a:lnTo>
                    <a:pt x="18240" y="1707"/>
                  </a:lnTo>
                  <a:lnTo>
                    <a:pt x="15831" y="0"/>
                  </a:lnTo>
                  <a:lnTo>
                    <a:pt x="12876" y="853"/>
                  </a:lnTo>
                  <a:lnTo>
                    <a:pt x="12102" y="2561"/>
                  </a:lnTo>
                  <a:lnTo>
                    <a:pt x="12242" y="3756"/>
                  </a:lnTo>
                  <a:lnTo>
                    <a:pt x="12242" y="5549"/>
                  </a:lnTo>
                  <a:lnTo>
                    <a:pt x="11750" y="6916"/>
                  </a:lnTo>
                  <a:lnTo>
                    <a:pt x="12031" y="7854"/>
                  </a:lnTo>
                  <a:lnTo>
                    <a:pt x="13016" y="9135"/>
                  </a:lnTo>
                  <a:lnTo>
                    <a:pt x="14212" y="8537"/>
                  </a:lnTo>
                  <a:lnTo>
                    <a:pt x="14494" y="10586"/>
                  </a:lnTo>
                  <a:lnTo>
                    <a:pt x="14142" y="10843"/>
                  </a:lnTo>
                  <a:lnTo>
                    <a:pt x="12876" y="10843"/>
                  </a:lnTo>
                  <a:lnTo>
                    <a:pt x="11046" y="8793"/>
                  </a:lnTo>
                  <a:lnTo>
                    <a:pt x="9287" y="7172"/>
                  </a:lnTo>
                  <a:lnTo>
                    <a:pt x="8583" y="8025"/>
                  </a:lnTo>
                  <a:lnTo>
                    <a:pt x="6613" y="7086"/>
                  </a:lnTo>
                  <a:lnTo>
                    <a:pt x="5628" y="6147"/>
                  </a:lnTo>
                  <a:lnTo>
                    <a:pt x="4573" y="6659"/>
                  </a:lnTo>
                  <a:lnTo>
                    <a:pt x="4362" y="6147"/>
                  </a:lnTo>
                  <a:cubicBezTo>
                    <a:pt x="4362" y="6147"/>
                    <a:pt x="3448" y="6147"/>
                    <a:pt x="3448" y="614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4" name="Shape"/>
            <p:cNvSpPr/>
            <p:nvPr/>
          </p:nvSpPr>
          <p:spPr>
            <a:xfrm>
              <a:off x="11035551" y="8167230"/>
              <a:ext cx="119072" cy="307729"/>
            </a:xfrm>
            <a:custGeom>
              <a:avLst/>
              <a:gdLst/>
              <a:ahLst/>
              <a:cxnLst>
                <a:cxn ang="0">
                  <a:pos x="wd2" y="hd2"/>
                </a:cxn>
                <a:cxn ang="5400000">
                  <a:pos x="wd2" y="hd2"/>
                </a:cxn>
                <a:cxn ang="10800000">
                  <a:pos x="wd2" y="hd2"/>
                </a:cxn>
                <a:cxn ang="16200000">
                  <a:pos x="wd2" y="hd2"/>
                </a:cxn>
              </a:cxnLst>
              <a:rect l="0" t="0" r="r" b="b"/>
              <a:pathLst>
                <a:path w="21600" h="21600" extrusionOk="0">
                  <a:moveTo>
                    <a:pt x="11342" y="14287"/>
                  </a:moveTo>
                  <a:lnTo>
                    <a:pt x="12152" y="16585"/>
                  </a:lnTo>
                  <a:lnTo>
                    <a:pt x="11071" y="18779"/>
                  </a:lnTo>
                  <a:lnTo>
                    <a:pt x="15121" y="20556"/>
                  </a:lnTo>
                  <a:lnTo>
                    <a:pt x="16471" y="21600"/>
                  </a:lnTo>
                  <a:lnTo>
                    <a:pt x="18091" y="19093"/>
                  </a:lnTo>
                  <a:lnTo>
                    <a:pt x="20250" y="18152"/>
                  </a:lnTo>
                  <a:lnTo>
                    <a:pt x="21600" y="14601"/>
                  </a:lnTo>
                  <a:lnTo>
                    <a:pt x="14310" y="11466"/>
                  </a:lnTo>
                  <a:lnTo>
                    <a:pt x="11609" y="9586"/>
                  </a:lnTo>
                  <a:lnTo>
                    <a:pt x="13229" y="5877"/>
                  </a:lnTo>
                  <a:lnTo>
                    <a:pt x="11609" y="2586"/>
                  </a:lnTo>
                  <a:lnTo>
                    <a:pt x="9382" y="1175"/>
                  </a:lnTo>
                  <a:lnTo>
                    <a:pt x="1079" y="0"/>
                  </a:lnTo>
                  <a:lnTo>
                    <a:pt x="5669" y="3526"/>
                  </a:lnTo>
                  <a:lnTo>
                    <a:pt x="3509" y="5407"/>
                  </a:lnTo>
                  <a:lnTo>
                    <a:pt x="3509" y="8646"/>
                  </a:lnTo>
                  <a:lnTo>
                    <a:pt x="1350" y="9272"/>
                  </a:lnTo>
                  <a:lnTo>
                    <a:pt x="0" y="11257"/>
                  </a:lnTo>
                  <a:lnTo>
                    <a:pt x="1081" y="12720"/>
                  </a:lnTo>
                  <a:lnTo>
                    <a:pt x="4321" y="13660"/>
                  </a:lnTo>
                  <a:lnTo>
                    <a:pt x="5941" y="14601"/>
                  </a:lnTo>
                  <a:lnTo>
                    <a:pt x="8641" y="14182"/>
                  </a:lnTo>
                  <a:cubicBezTo>
                    <a:pt x="8641" y="14182"/>
                    <a:pt x="11342" y="14287"/>
                    <a:pt x="11342" y="1428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5" name="Shape"/>
            <p:cNvSpPr/>
            <p:nvPr/>
          </p:nvSpPr>
          <p:spPr>
            <a:xfrm>
              <a:off x="10928385" y="8220814"/>
              <a:ext cx="416752" cy="654535"/>
            </a:xfrm>
            <a:custGeom>
              <a:avLst/>
              <a:gdLst/>
              <a:ahLst/>
              <a:cxnLst>
                <a:cxn ang="0">
                  <a:pos x="wd2" y="hd2"/>
                </a:cxn>
                <a:cxn ang="5400000">
                  <a:pos x="wd2" y="hd2"/>
                </a:cxn>
                <a:cxn ang="10800000">
                  <a:pos x="wd2" y="hd2"/>
                </a:cxn>
                <a:cxn ang="16200000">
                  <a:pos x="wd2" y="hd2"/>
                </a:cxn>
              </a:cxnLst>
              <a:rect l="0" t="0" r="r" b="b"/>
              <a:pathLst>
                <a:path w="21600" h="21600" extrusionOk="0">
                  <a:moveTo>
                    <a:pt x="463" y="6078"/>
                  </a:moveTo>
                  <a:lnTo>
                    <a:pt x="1003" y="6717"/>
                  </a:lnTo>
                  <a:lnTo>
                    <a:pt x="2854" y="6766"/>
                  </a:lnTo>
                  <a:lnTo>
                    <a:pt x="4243" y="7257"/>
                  </a:lnTo>
                  <a:lnTo>
                    <a:pt x="5323" y="7552"/>
                  </a:lnTo>
                  <a:lnTo>
                    <a:pt x="5786" y="8682"/>
                  </a:lnTo>
                  <a:lnTo>
                    <a:pt x="5786" y="10106"/>
                  </a:lnTo>
                  <a:lnTo>
                    <a:pt x="5091" y="10597"/>
                  </a:lnTo>
                  <a:lnTo>
                    <a:pt x="5786" y="11285"/>
                  </a:lnTo>
                  <a:lnTo>
                    <a:pt x="5863" y="12120"/>
                  </a:lnTo>
                  <a:lnTo>
                    <a:pt x="4937" y="13152"/>
                  </a:lnTo>
                  <a:lnTo>
                    <a:pt x="4243" y="14085"/>
                  </a:lnTo>
                  <a:lnTo>
                    <a:pt x="2546" y="15607"/>
                  </a:lnTo>
                  <a:lnTo>
                    <a:pt x="3549" y="16590"/>
                  </a:lnTo>
                  <a:cubicBezTo>
                    <a:pt x="3549" y="16590"/>
                    <a:pt x="3086" y="17228"/>
                    <a:pt x="3395" y="17376"/>
                  </a:cubicBezTo>
                  <a:cubicBezTo>
                    <a:pt x="3703" y="17523"/>
                    <a:pt x="4552" y="19537"/>
                    <a:pt x="4552" y="19537"/>
                  </a:cubicBezTo>
                  <a:lnTo>
                    <a:pt x="4243" y="20470"/>
                  </a:lnTo>
                  <a:lnTo>
                    <a:pt x="4397" y="21600"/>
                  </a:lnTo>
                  <a:lnTo>
                    <a:pt x="5632" y="21502"/>
                  </a:lnTo>
                  <a:lnTo>
                    <a:pt x="5478" y="20716"/>
                  </a:lnTo>
                  <a:lnTo>
                    <a:pt x="5169" y="20667"/>
                  </a:lnTo>
                  <a:lnTo>
                    <a:pt x="5632" y="19979"/>
                  </a:lnTo>
                  <a:lnTo>
                    <a:pt x="7792" y="19537"/>
                  </a:lnTo>
                  <a:lnTo>
                    <a:pt x="9952" y="18653"/>
                  </a:lnTo>
                  <a:lnTo>
                    <a:pt x="10415" y="17081"/>
                  </a:lnTo>
                  <a:lnTo>
                    <a:pt x="10646" y="14920"/>
                  </a:lnTo>
                  <a:lnTo>
                    <a:pt x="9721" y="14527"/>
                  </a:lnTo>
                  <a:lnTo>
                    <a:pt x="9643" y="13446"/>
                  </a:lnTo>
                  <a:lnTo>
                    <a:pt x="8718" y="12660"/>
                  </a:lnTo>
                  <a:lnTo>
                    <a:pt x="9180" y="11875"/>
                  </a:lnTo>
                  <a:lnTo>
                    <a:pt x="10800" y="11432"/>
                  </a:lnTo>
                  <a:lnTo>
                    <a:pt x="11880" y="10597"/>
                  </a:lnTo>
                  <a:lnTo>
                    <a:pt x="13115" y="10548"/>
                  </a:lnTo>
                  <a:lnTo>
                    <a:pt x="13500" y="9369"/>
                  </a:lnTo>
                  <a:lnTo>
                    <a:pt x="15892" y="8633"/>
                  </a:lnTo>
                  <a:lnTo>
                    <a:pt x="18129" y="8191"/>
                  </a:lnTo>
                  <a:lnTo>
                    <a:pt x="19209" y="7503"/>
                  </a:lnTo>
                  <a:lnTo>
                    <a:pt x="20520" y="6520"/>
                  </a:lnTo>
                  <a:lnTo>
                    <a:pt x="21600" y="5538"/>
                  </a:lnTo>
                  <a:lnTo>
                    <a:pt x="21446" y="4703"/>
                  </a:lnTo>
                  <a:lnTo>
                    <a:pt x="21137" y="4261"/>
                  </a:lnTo>
                  <a:cubicBezTo>
                    <a:pt x="21137" y="4261"/>
                    <a:pt x="21137" y="2100"/>
                    <a:pt x="20906" y="1756"/>
                  </a:cubicBezTo>
                  <a:cubicBezTo>
                    <a:pt x="20674" y="1412"/>
                    <a:pt x="20752" y="774"/>
                    <a:pt x="20752" y="774"/>
                  </a:cubicBezTo>
                  <a:lnTo>
                    <a:pt x="21021" y="0"/>
                  </a:lnTo>
                  <a:lnTo>
                    <a:pt x="18071" y="368"/>
                  </a:lnTo>
                  <a:lnTo>
                    <a:pt x="16914" y="737"/>
                  </a:lnTo>
                  <a:lnTo>
                    <a:pt x="16103" y="368"/>
                  </a:lnTo>
                  <a:lnTo>
                    <a:pt x="15467" y="884"/>
                  </a:lnTo>
                  <a:lnTo>
                    <a:pt x="12343" y="921"/>
                  </a:lnTo>
                  <a:lnTo>
                    <a:pt x="12169" y="663"/>
                  </a:lnTo>
                  <a:lnTo>
                    <a:pt x="10781" y="847"/>
                  </a:lnTo>
                  <a:lnTo>
                    <a:pt x="9334" y="847"/>
                  </a:lnTo>
                  <a:lnTo>
                    <a:pt x="8871" y="2591"/>
                  </a:lnTo>
                  <a:lnTo>
                    <a:pt x="9643" y="3475"/>
                  </a:lnTo>
                  <a:lnTo>
                    <a:pt x="11726" y="4949"/>
                  </a:lnTo>
                  <a:lnTo>
                    <a:pt x="11340" y="6766"/>
                  </a:lnTo>
                  <a:lnTo>
                    <a:pt x="10723" y="7208"/>
                  </a:lnTo>
                  <a:lnTo>
                    <a:pt x="10260" y="8240"/>
                  </a:lnTo>
                  <a:lnTo>
                    <a:pt x="9566" y="7650"/>
                  </a:lnTo>
                  <a:lnTo>
                    <a:pt x="8718" y="6913"/>
                  </a:lnTo>
                  <a:lnTo>
                    <a:pt x="9026" y="5882"/>
                  </a:lnTo>
                  <a:lnTo>
                    <a:pt x="8795" y="4801"/>
                  </a:lnTo>
                  <a:lnTo>
                    <a:pt x="8023" y="4752"/>
                  </a:lnTo>
                  <a:lnTo>
                    <a:pt x="7252" y="4949"/>
                  </a:lnTo>
                  <a:lnTo>
                    <a:pt x="6789" y="4507"/>
                  </a:lnTo>
                  <a:lnTo>
                    <a:pt x="5863" y="4065"/>
                  </a:lnTo>
                  <a:lnTo>
                    <a:pt x="0" y="5538"/>
                  </a:lnTo>
                  <a:lnTo>
                    <a:pt x="0" y="5980"/>
                  </a:lnTo>
                  <a:cubicBezTo>
                    <a:pt x="0" y="5980"/>
                    <a:pt x="463" y="6078"/>
                    <a:pt x="463" y="607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6" name="Shape"/>
            <p:cNvSpPr/>
            <p:nvPr/>
          </p:nvSpPr>
          <p:spPr>
            <a:xfrm>
              <a:off x="11428493" y="8274397"/>
              <a:ext cx="276838" cy="561131"/>
            </a:xfrm>
            <a:custGeom>
              <a:avLst/>
              <a:gdLst/>
              <a:ahLst/>
              <a:cxnLst>
                <a:cxn ang="0">
                  <a:pos x="wd2" y="hd2"/>
                </a:cxn>
                <a:cxn ang="5400000">
                  <a:pos x="wd2" y="hd2"/>
                </a:cxn>
                <a:cxn ang="10800000">
                  <a:pos x="wd2" y="hd2"/>
                </a:cxn>
                <a:cxn ang="16200000">
                  <a:pos x="wd2" y="hd2"/>
                </a:cxn>
              </a:cxnLst>
              <a:rect l="0" t="0" r="r" b="b"/>
              <a:pathLst>
                <a:path w="21600" h="21600" extrusionOk="0">
                  <a:moveTo>
                    <a:pt x="18234" y="0"/>
                  </a:moveTo>
                  <a:lnTo>
                    <a:pt x="16492" y="1318"/>
                  </a:lnTo>
                  <a:cubicBezTo>
                    <a:pt x="16492" y="1318"/>
                    <a:pt x="16492" y="2005"/>
                    <a:pt x="16143" y="2005"/>
                  </a:cubicBezTo>
                  <a:cubicBezTo>
                    <a:pt x="15795" y="2005"/>
                    <a:pt x="13356" y="2177"/>
                    <a:pt x="13356" y="2177"/>
                  </a:cubicBezTo>
                  <a:lnTo>
                    <a:pt x="13588" y="3380"/>
                  </a:lnTo>
                  <a:lnTo>
                    <a:pt x="12427" y="4183"/>
                  </a:lnTo>
                  <a:lnTo>
                    <a:pt x="11149" y="4927"/>
                  </a:lnTo>
                  <a:lnTo>
                    <a:pt x="9059" y="5386"/>
                  </a:lnTo>
                  <a:lnTo>
                    <a:pt x="9988" y="6245"/>
                  </a:lnTo>
                  <a:lnTo>
                    <a:pt x="7897" y="5901"/>
                  </a:lnTo>
                  <a:lnTo>
                    <a:pt x="4646" y="6188"/>
                  </a:lnTo>
                  <a:lnTo>
                    <a:pt x="3600" y="6474"/>
                  </a:lnTo>
                  <a:lnTo>
                    <a:pt x="3832" y="7105"/>
                  </a:lnTo>
                  <a:lnTo>
                    <a:pt x="2207" y="8079"/>
                  </a:lnTo>
                  <a:lnTo>
                    <a:pt x="2439" y="9626"/>
                  </a:lnTo>
                  <a:lnTo>
                    <a:pt x="3136" y="10829"/>
                  </a:lnTo>
                  <a:lnTo>
                    <a:pt x="4181" y="11974"/>
                  </a:lnTo>
                  <a:lnTo>
                    <a:pt x="3136" y="13063"/>
                  </a:lnTo>
                  <a:lnTo>
                    <a:pt x="2090" y="13865"/>
                  </a:lnTo>
                  <a:lnTo>
                    <a:pt x="1162" y="14553"/>
                  </a:lnTo>
                  <a:lnTo>
                    <a:pt x="0" y="15298"/>
                  </a:lnTo>
                  <a:lnTo>
                    <a:pt x="580" y="17360"/>
                  </a:lnTo>
                  <a:lnTo>
                    <a:pt x="2090" y="18105"/>
                  </a:lnTo>
                  <a:lnTo>
                    <a:pt x="1162" y="19022"/>
                  </a:lnTo>
                  <a:lnTo>
                    <a:pt x="2904" y="20225"/>
                  </a:lnTo>
                  <a:cubicBezTo>
                    <a:pt x="2904" y="20225"/>
                    <a:pt x="4297" y="20569"/>
                    <a:pt x="4529" y="20798"/>
                  </a:cubicBezTo>
                  <a:cubicBezTo>
                    <a:pt x="4761" y="21027"/>
                    <a:pt x="6155" y="21600"/>
                    <a:pt x="6155" y="21600"/>
                  </a:cubicBezTo>
                  <a:lnTo>
                    <a:pt x="7897" y="20912"/>
                  </a:lnTo>
                  <a:lnTo>
                    <a:pt x="10219" y="20798"/>
                  </a:lnTo>
                  <a:lnTo>
                    <a:pt x="12426" y="19709"/>
                  </a:lnTo>
                  <a:lnTo>
                    <a:pt x="14052" y="16730"/>
                  </a:lnTo>
                  <a:lnTo>
                    <a:pt x="16490" y="12548"/>
                  </a:lnTo>
                  <a:lnTo>
                    <a:pt x="18929" y="9224"/>
                  </a:lnTo>
                  <a:lnTo>
                    <a:pt x="19161" y="7849"/>
                  </a:lnTo>
                  <a:lnTo>
                    <a:pt x="19742" y="6933"/>
                  </a:lnTo>
                  <a:lnTo>
                    <a:pt x="19625" y="5730"/>
                  </a:lnTo>
                  <a:lnTo>
                    <a:pt x="20090" y="5328"/>
                  </a:lnTo>
                  <a:lnTo>
                    <a:pt x="20787" y="5901"/>
                  </a:lnTo>
                  <a:lnTo>
                    <a:pt x="21600" y="5157"/>
                  </a:lnTo>
                  <a:lnTo>
                    <a:pt x="21368" y="3839"/>
                  </a:lnTo>
                  <a:lnTo>
                    <a:pt x="21020" y="2234"/>
                  </a:lnTo>
                  <a:lnTo>
                    <a:pt x="19394" y="745"/>
                  </a:lnTo>
                  <a:cubicBezTo>
                    <a:pt x="19394" y="745"/>
                    <a:pt x="18234" y="0"/>
                    <a:pt x="1823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7" name="Shape"/>
            <p:cNvSpPr/>
            <p:nvPr/>
          </p:nvSpPr>
          <p:spPr>
            <a:xfrm>
              <a:off x="10740845" y="8408354"/>
              <a:ext cx="297699" cy="291725"/>
            </a:xfrm>
            <a:custGeom>
              <a:avLst/>
              <a:gdLst/>
              <a:ahLst/>
              <a:cxnLst>
                <a:cxn ang="0">
                  <a:pos x="wd2" y="hd2"/>
                </a:cxn>
                <a:cxn ang="5400000">
                  <a:pos x="wd2" y="hd2"/>
                </a:cxn>
                <a:cxn ang="10800000">
                  <a:pos x="wd2" y="hd2"/>
                </a:cxn>
                <a:cxn ang="16200000">
                  <a:pos x="wd2" y="hd2"/>
                </a:cxn>
              </a:cxnLst>
              <a:rect l="0" t="0" r="r" b="b"/>
              <a:pathLst>
                <a:path w="21600" h="21600" extrusionOk="0">
                  <a:moveTo>
                    <a:pt x="0" y="7053"/>
                  </a:moveTo>
                  <a:lnTo>
                    <a:pt x="324" y="8375"/>
                  </a:lnTo>
                  <a:lnTo>
                    <a:pt x="1080" y="8927"/>
                  </a:lnTo>
                  <a:lnTo>
                    <a:pt x="2268" y="11792"/>
                  </a:lnTo>
                  <a:lnTo>
                    <a:pt x="3024" y="13114"/>
                  </a:lnTo>
                  <a:lnTo>
                    <a:pt x="4860" y="13776"/>
                  </a:lnTo>
                  <a:lnTo>
                    <a:pt x="6156" y="14878"/>
                  </a:lnTo>
                  <a:lnTo>
                    <a:pt x="7128" y="15649"/>
                  </a:lnTo>
                  <a:lnTo>
                    <a:pt x="7236" y="17302"/>
                  </a:lnTo>
                  <a:lnTo>
                    <a:pt x="9612" y="18845"/>
                  </a:lnTo>
                  <a:lnTo>
                    <a:pt x="11016" y="19947"/>
                  </a:lnTo>
                  <a:lnTo>
                    <a:pt x="13608" y="20057"/>
                  </a:lnTo>
                  <a:lnTo>
                    <a:pt x="16956" y="21600"/>
                  </a:lnTo>
                  <a:lnTo>
                    <a:pt x="19656" y="17743"/>
                  </a:lnTo>
                  <a:lnTo>
                    <a:pt x="21600" y="13776"/>
                  </a:lnTo>
                  <a:lnTo>
                    <a:pt x="21492" y="11902"/>
                  </a:lnTo>
                  <a:lnTo>
                    <a:pt x="20520" y="10359"/>
                  </a:lnTo>
                  <a:lnTo>
                    <a:pt x="21492" y="8816"/>
                  </a:lnTo>
                  <a:lnTo>
                    <a:pt x="21492" y="6061"/>
                  </a:lnTo>
                  <a:lnTo>
                    <a:pt x="20844" y="3526"/>
                  </a:lnTo>
                  <a:lnTo>
                    <a:pt x="17388" y="1763"/>
                  </a:lnTo>
                  <a:lnTo>
                    <a:pt x="14796" y="1653"/>
                  </a:lnTo>
                  <a:lnTo>
                    <a:pt x="14040" y="220"/>
                  </a:lnTo>
                  <a:lnTo>
                    <a:pt x="13392" y="0"/>
                  </a:lnTo>
                  <a:lnTo>
                    <a:pt x="10152" y="1102"/>
                  </a:lnTo>
                  <a:lnTo>
                    <a:pt x="9504" y="3416"/>
                  </a:lnTo>
                  <a:lnTo>
                    <a:pt x="7993" y="3857"/>
                  </a:lnTo>
                  <a:lnTo>
                    <a:pt x="4105" y="7383"/>
                  </a:lnTo>
                  <a:cubicBezTo>
                    <a:pt x="4105" y="7383"/>
                    <a:pt x="0" y="7053"/>
                    <a:pt x="0" y="705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8" name="Shape"/>
            <p:cNvSpPr/>
            <p:nvPr/>
          </p:nvSpPr>
          <p:spPr>
            <a:xfrm>
              <a:off x="10213945" y="8470867"/>
              <a:ext cx="525418" cy="497135"/>
            </a:xfrm>
            <a:custGeom>
              <a:avLst/>
              <a:gdLst/>
              <a:ahLst/>
              <a:cxnLst>
                <a:cxn ang="0">
                  <a:pos x="wd2" y="hd2"/>
                </a:cxn>
                <a:cxn ang="5400000">
                  <a:pos x="wd2" y="hd2"/>
                </a:cxn>
                <a:cxn ang="10800000">
                  <a:pos x="wd2" y="hd2"/>
                </a:cxn>
                <a:cxn ang="16200000">
                  <a:pos x="wd2" y="hd2"/>
                </a:cxn>
              </a:cxnLst>
              <a:rect l="0" t="0" r="r" b="b"/>
              <a:pathLst>
                <a:path w="21600" h="21600" extrusionOk="0">
                  <a:moveTo>
                    <a:pt x="0" y="388"/>
                  </a:moveTo>
                  <a:lnTo>
                    <a:pt x="1407" y="130"/>
                  </a:lnTo>
                  <a:lnTo>
                    <a:pt x="2509" y="0"/>
                  </a:lnTo>
                  <a:lnTo>
                    <a:pt x="3732" y="582"/>
                  </a:lnTo>
                  <a:lnTo>
                    <a:pt x="10218" y="582"/>
                  </a:lnTo>
                  <a:lnTo>
                    <a:pt x="11932" y="1294"/>
                  </a:lnTo>
                  <a:lnTo>
                    <a:pt x="16215" y="1552"/>
                  </a:lnTo>
                  <a:lnTo>
                    <a:pt x="18296" y="712"/>
                  </a:lnTo>
                  <a:lnTo>
                    <a:pt x="20804" y="582"/>
                  </a:lnTo>
                  <a:lnTo>
                    <a:pt x="21600" y="1358"/>
                  </a:lnTo>
                  <a:lnTo>
                    <a:pt x="20804" y="1358"/>
                  </a:lnTo>
                  <a:lnTo>
                    <a:pt x="20131" y="1682"/>
                  </a:lnTo>
                  <a:lnTo>
                    <a:pt x="18908" y="2522"/>
                  </a:lnTo>
                  <a:lnTo>
                    <a:pt x="18235" y="1876"/>
                  </a:lnTo>
                  <a:lnTo>
                    <a:pt x="15176" y="2393"/>
                  </a:lnTo>
                  <a:lnTo>
                    <a:pt x="14870" y="2522"/>
                  </a:lnTo>
                  <a:lnTo>
                    <a:pt x="14870" y="8795"/>
                  </a:lnTo>
                  <a:lnTo>
                    <a:pt x="13401" y="8924"/>
                  </a:lnTo>
                  <a:lnTo>
                    <a:pt x="13463" y="20889"/>
                  </a:lnTo>
                  <a:lnTo>
                    <a:pt x="12483" y="21147"/>
                  </a:lnTo>
                  <a:lnTo>
                    <a:pt x="12239" y="21600"/>
                  </a:lnTo>
                  <a:lnTo>
                    <a:pt x="10709" y="21600"/>
                  </a:lnTo>
                  <a:lnTo>
                    <a:pt x="9179" y="21406"/>
                  </a:lnTo>
                  <a:lnTo>
                    <a:pt x="8506" y="20436"/>
                  </a:lnTo>
                  <a:lnTo>
                    <a:pt x="8139" y="20436"/>
                  </a:lnTo>
                  <a:lnTo>
                    <a:pt x="7527" y="21341"/>
                  </a:lnTo>
                  <a:lnTo>
                    <a:pt x="5813" y="19466"/>
                  </a:lnTo>
                  <a:lnTo>
                    <a:pt x="5079" y="17397"/>
                  </a:lnTo>
                  <a:lnTo>
                    <a:pt x="4651" y="15586"/>
                  </a:lnTo>
                  <a:lnTo>
                    <a:pt x="4589" y="14163"/>
                  </a:lnTo>
                  <a:lnTo>
                    <a:pt x="4161" y="12611"/>
                  </a:lnTo>
                  <a:lnTo>
                    <a:pt x="4099" y="10865"/>
                  </a:lnTo>
                  <a:lnTo>
                    <a:pt x="4161" y="10218"/>
                  </a:lnTo>
                  <a:lnTo>
                    <a:pt x="3549" y="8924"/>
                  </a:lnTo>
                  <a:lnTo>
                    <a:pt x="2876" y="8148"/>
                  </a:lnTo>
                  <a:lnTo>
                    <a:pt x="1774" y="5432"/>
                  </a:lnTo>
                  <a:lnTo>
                    <a:pt x="1346" y="4010"/>
                  </a:lnTo>
                  <a:lnTo>
                    <a:pt x="61" y="2652"/>
                  </a:lnTo>
                  <a:cubicBezTo>
                    <a:pt x="61" y="2652"/>
                    <a:pt x="0" y="388"/>
                    <a:pt x="0" y="38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39" name="Shape"/>
            <p:cNvSpPr/>
            <p:nvPr/>
          </p:nvSpPr>
          <p:spPr>
            <a:xfrm>
              <a:off x="10205015" y="8024342"/>
              <a:ext cx="477778" cy="477783"/>
            </a:xfrm>
            <a:custGeom>
              <a:avLst/>
              <a:gdLst/>
              <a:ahLst/>
              <a:cxnLst>
                <a:cxn ang="0">
                  <a:pos x="wd2" y="hd2"/>
                </a:cxn>
                <a:cxn ang="5400000">
                  <a:pos x="wd2" y="hd2"/>
                </a:cxn>
                <a:cxn ang="10800000">
                  <a:pos x="wd2" y="hd2"/>
                </a:cxn>
                <a:cxn ang="16200000">
                  <a:pos x="wd2" y="hd2"/>
                </a:cxn>
              </a:cxnLst>
              <a:rect l="0" t="0" r="r" b="b"/>
              <a:pathLst>
                <a:path w="21600" h="21600" extrusionOk="0">
                  <a:moveTo>
                    <a:pt x="3902" y="8950"/>
                  </a:moveTo>
                  <a:lnTo>
                    <a:pt x="3499" y="11372"/>
                  </a:lnTo>
                  <a:lnTo>
                    <a:pt x="2691" y="12785"/>
                  </a:lnTo>
                  <a:cubicBezTo>
                    <a:pt x="2691" y="12785"/>
                    <a:pt x="1547" y="13996"/>
                    <a:pt x="1480" y="14265"/>
                  </a:cubicBezTo>
                  <a:cubicBezTo>
                    <a:pt x="1413" y="14535"/>
                    <a:pt x="740" y="17091"/>
                    <a:pt x="740" y="17091"/>
                  </a:cubicBezTo>
                  <a:lnTo>
                    <a:pt x="0" y="19245"/>
                  </a:lnTo>
                  <a:lnTo>
                    <a:pt x="269" y="20389"/>
                  </a:lnTo>
                  <a:lnTo>
                    <a:pt x="2826" y="19985"/>
                  </a:lnTo>
                  <a:lnTo>
                    <a:pt x="4374" y="20591"/>
                  </a:lnTo>
                  <a:lnTo>
                    <a:pt x="11507" y="20591"/>
                  </a:lnTo>
                  <a:lnTo>
                    <a:pt x="13391" y="21331"/>
                  </a:lnTo>
                  <a:lnTo>
                    <a:pt x="18101" y="21600"/>
                  </a:lnTo>
                  <a:lnTo>
                    <a:pt x="20389" y="20725"/>
                  </a:lnTo>
                  <a:lnTo>
                    <a:pt x="20120" y="20187"/>
                  </a:lnTo>
                  <a:lnTo>
                    <a:pt x="18437" y="19043"/>
                  </a:lnTo>
                  <a:lnTo>
                    <a:pt x="18168" y="12583"/>
                  </a:lnTo>
                  <a:lnTo>
                    <a:pt x="21398" y="12718"/>
                  </a:lnTo>
                  <a:lnTo>
                    <a:pt x="21600" y="11910"/>
                  </a:lnTo>
                  <a:lnTo>
                    <a:pt x="21466" y="9421"/>
                  </a:lnTo>
                  <a:lnTo>
                    <a:pt x="18774" y="9084"/>
                  </a:lnTo>
                  <a:lnTo>
                    <a:pt x="18706" y="8411"/>
                  </a:lnTo>
                  <a:lnTo>
                    <a:pt x="17630" y="6662"/>
                  </a:lnTo>
                  <a:lnTo>
                    <a:pt x="18168" y="5450"/>
                  </a:lnTo>
                  <a:lnTo>
                    <a:pt x="17831" y="3836"/>
                  </a:lnTo>
                  <a:lnTo>
                    <a:pt x="17966" y="2961"/>
                  </a:lnTo>
                  <a:lnTo>
                    <a:pt x="15880" y="2961"/>
                  </a:lnTo>
                  <a:lnTo>
                    <a:pt x="15745" y="2221"/>
                  </a:lnTo>
                  <a:lnTo>
                    <a:pt x="13727" y="2557"/>
                  </a:lnTo>
                  <a:lnTo>
                    <a:pt x="13861" y="3230"/>
                  </a:lnTo>
                  <a:lnTo>
                    <a:pt x="13794" y="3970"/>
                  </a:lnTo>
                  <a:lnTo>
                    <a:pt x="11035" y="4037"/>
                  </a:lnTo>
                  <a:lnTo>
                    <a:pt x="9285" y="2961"/>
                  </a:lnTo>
                  <a:lnTo>
                    <a:pt x="8680" y="471"/>
                  </a:lnTo>
                  <a:lnTo>
                    <a:pt x="4306" y="539"/>
                  </a:lnTo>
                  <a:lnTo>
                    <a:pt x="3162" y="0"/>
                  </a:lnTo>
                  <a:lnTo>
                    <a:pt x="2691" y="606"/>
                  </a:lnTo>
                  <a:lnTo>
                    <a:pt x="1144" y="1211"/>
                  </a:lnTo>
                  <a:lnTo>
                    <a:pt x="2220" y="2826"/>
                  </a:lnTo>
                  <a:lnTo>
                    <a:pt x="2355" y="3768"/>
                  </a:lnTo>
                  <a:lnTo>
                    <a:pt x="3095" y="5249"/>
                  </a:lnTo>
                  <a:lnTo>
                    <a:pt x="2489" y="6392"/>
                  </a:lnTo>
                  <a:lnTo>
                    <a:pt x="2893" y="8277"/>
                  </a:lnTo>
                  <a:cubicBezTo>
                    <a:pt x="2893" y="8277"/>
                    <a:pt x="3902" y="8950"/>
                    <a:pt x="3902" y="895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0" name="Shape"/>
            <p:cNvSpPr/>
            <p:nvPr/>
          </p:nvSpPr>
          <p:spPr>
            <a:xfrm>
              <a:off x="10222876" y="7979691"/>
              <a:ext cx="41670" cy="52092"/>
            </a:xfrm>
            <a:custGeom>
              <a:avLst/>
              <a:gdLst/>
              <a:ahLst/>
              <a:cxnLst>
                <a:cxn ang="0">
                  <a:pos x="wd2" y="hd2"/>
                </a:cxn>
                <a:cxn ang="5400000">
                  <a:pos x="wd2" y="hd2"/>
                </a:cxn>
                <a:cxn ang="10800000">
                  <a:pos x="wd2" y="hd2"/>
                </a:cxn>
                <a:cxn ang="16200000">
                  <a:pos x="wd2" y="hd2"/>
                </a:cxn>
              </a:cxnLst>
              <a:rect l="0" t="0" r="r" b="b"/>
              <a:pathLst>
                <a:path w="21600" h="21600" extrusionOk="0">
                  <a:moveTo>
                    <a:pt x="0" y="9258"/>
                  </a:moveTo>
                  <a:lnTo>
                    <a:pt x="6171" y="21600"/>
                  </a:lnTo>
                  <a:lnTo>
                    <a:pt x="16971" y="11724"/>
                  </a:lnTo>
                  <a:lnTo>
                    <a:pt x="21600" y="6788"/>
                  </a:lnTo>
                  <a:lnTo>
                    <a:pt x="21600" y="615"/>
                  </a:lnTo>
                  <a:lnTo>
                    <a:pt x="14656" y="0"/>
                  </a:lnTo>
                  <a:cubicBezTo>
                    <a:pt x="14656" y="0"/>
                    <a:pt x="0" y="9258"/>
                    <a:pt x="0" y="925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1" name="Shape"/>
            <p:cNvSpPr/>
            <p:nvPr/>
          </p:nvSpPr>
          <p:spPr>
            <a:xfrm>
              <a:off x="10544374" y="8497659"/>
              <a:ext cx="351273" cy="381039"/>
            </a:xfrm>
            <a:custGeom>
              <a:avLst/>
              <a:gdLst/>
              <a:ahLst/>
              <a:cxnLst>
                <a:cxn ang="0">
                  <a:pos x="wd2" y="hd2"/>
                </a:cxn>
                <a:cxn ang="5400000">
                  <a:pos x="wd2" y="hd2"/>
                </a:cxn>
                <a:cxn ang="10800000">
                  <a:pos x="wd2" y="hd2"/>
                </a:cxn>
                <a:cxn ang="16200000">
                  <a:pos x="wd2" y="hd2"/>
                </a:cxn>
              </a:cxnLst>
              <a:rect l="0" t="0" r="r" b="b"/>
              <a:pathLst>
                <a:path w="21600" h="21600" extrusionOk="0">
                  <a:moveTo>
                    <a:pt x="92" y="17170"/>
                  </a:moveTo>
                  <a:lnTo>
                    <a:pt x="1602" y="18816"/>
                  </a:lnTo>
                  <a:lnTo>
                    <a:pt x="1602" y="20714"/>
                  </a:lnTo>
                  <a:lnTo>
                    <a:pt x="1739" y="21600"/>
                  </a:lnTo>
                  <a:lnTo>
                    <a:pt x="5171" y="21220"/>
                  </a:lnTo>
                  <a:lnTo>
                    <a:pt x="5583" y="19828"/>
                  </a:lnTo>
                  <a:lnTo>
                    <a:pt x="7368" y="17803"/>
                  </a:lnTo>
                  <a:lnTo>
                    <a:pt x="8054" y="18183"/>
                  </a:lnTo>
                  <a:lnTo>
                    <a:pt x="11212" y="18689"/>
                  </a:lnTo>
                  <a:lnTo>
                    <a:pt x="13134" y="18689"/>
                  </a:lnTo>
                  <a:lnTo>
                    <a:pt x="14232" y="16538"/>
                  </a:lnTo>
                  <a:lnTo>
                    <a:pt x="15056" y="16284"/>
                  </a:lnTo>
                  <a:lnTo>
                    <a:pt x="16291" y="13753"/>
                  </a:lnTo>
                  <a:lnTo>
                    <a:pt x="18763" y="11602"/>
                  </a:lnTo>
                  <a:lnTo>
                    <a:pt x="20410" y="10463"/>
                  </a:lnTo>
                  <a:lnTo>
                    <a:pt x="21600" y="9872"/>
                  </a:lnTo>
                  <a:lnTo>
                    <a:pt x="18397" y="7847"/>
                  </a:lnTo>
                  <a:lnTo>
                    <a:pt x="18305" y="6581"/>
                  </a:lnTo>
                  <a:lnTo>
                    <a:pt x="16383" y="5147"/>
                  </a:lnTo>
                  <a:lnTo>
                    <a:pt x="14828" y="4641"/>
                  </a:lnTo>
                  <a:lnTo>
                    <a:pt x="13180" y="1435"/>
                  </a:lnTo>
                  <a:lnTo>
                    <a:pt x="12539" y="1012"/>
                  </a:lnTo>
                  <a:lnTo>
                    <a:pt x="12265" y="0"/>
                  </a:lnTo>
                  <a:lnTo>
                    <a:pt x="11075" y="0"/>
                  </a:lnTo>
                  <a:lnTo>
                    <a:pt x="8237" y="1519"/>
                  </a:lnTo>
                  <a:lnTo>
                    <a:pt x="7231" y="675"/>
                  </a:lnTo>
                  <a:lnTo>
                    <a:pt x="2197" y="1519"/>
                  </a:lnTo>
                  <a:lnTo>
                    <a:pt x="2197" y="9703"/>
                  </a:lnTo>
                  <a:lnTo>
                    <a:pt x="0" y="9872"/>
                  </a:lnTo>
                  <a:cubicBezTo>
                    <a:pt x="0" y="9872"/>
                    <a:pt x="92" y="17170"/>
                    <a:pt x="92" y="1717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2" name="Shape"/>
            <p:cNvSpPr/>
            <p:nvPr/>
          </p:nvSpPr>
          <p:spPr>
            <a:xfrm>
              <a:off x="10401486" y="8676269"/>
              <a:ext cx="635574" cy="566347"/>
            </a:xfrm>
            <a:custGeom>
              <a:avLst/>
              <a:gdLst/>
              <a:ahLst/>
              <a:cxnLst>
                <a:cxn ang="0">
                  <a:pos x="wd2" y="hd2"/>
                </a:cxn>
                <a:cxn ang="5400000">
                  <a:pos x="wd2" y="hd2"/>
                </a:cxn>
                <a:cxn ang="10800000">
                  <a:pos x="wd2" y="hd2"/>
                </a:cxn>
                <a:cxn ang="16200000">
                  <a:pos x="wd2" y="hd2"/>
                </a:cxn>
              </a:cxnLst>
              <a:rect l="0" t="0" r="r" b="b"/>
              <a:pathLst>
                <a:path w="21600" h="21600" extrusionOk="0">
                  <a:moveTo>
                    <a:pt x="7335" y="20238"/>
                  </a:moveTo>
                  <a:lnTo>
                    <a:pt x="8701" y="20238"/>
                  </a:lnTo>
                  <a:lnTo>
                    <a:pt x="9460" y="19982"/>
                  </a:lnTo>
                  <a:lnTo>
                    <a:pt x="10826" y="20493"/>
                  </a:lnTo>
                  <a:lnTo>
                    <a:pt x="11660" y="19897"/>
                  </a:lnTo>
                  <a:lnTo>
                    <a:pt x="12267" y="19471"/>
                  </a:lnTo>
                  <a:lnTo>
                    <a:pt x="13633" y="19301"/>
                  </a:lnTo>
                  <a:lnTo>
                    <a:pt x="14619" y="18620"/>
                  </a:lnTo>
                  <a:lnTo>
                    <a:pt x="15454" y="17768"/>
                  </a:lnTo>
                  <a:lnTo>
                    <a:pt x="16896" y="16321"/>
                  </a:lnTo>
                  <a:lnTo>
                    <a:pt x="17958" y="14958"/>
                  </a:lnTo>
                  <a:lnTo>
                    <a:pt x="19703" y="11808"/>
                  </a:lnTo>
                  <a:lnTo>
                    <a:pt x="21069" y="10275"/>
                  </a:lnTo>
                  <a:lnTo>
                    <a:pt x="21600" y="7664"/>
                  </a:lnTo>
                  <a:lnTo>
                    <a:pt x="20791" y="7777"/>
                  </a:lnTo>
                  <a:lnTo>
                    <a:pt x="20386" y="8657"/>
                  </a:lnTo>
                  <a:lnTo>
                    <a:pt x="18944" y="8402"/>
                  </a:lnTo>
                  <a:lnTo>
                    <a:pt x="18868" y="7210"/>
                  </a:lnTo>
                  <a:lnTo>
                    <a:pt x="19324" y="6103"/>
                  </a:lnTo>
                  <a:lnTo>
                    <a:pt x="20614" y="6103"/>
                  </a:lnTo>
                  <a:lnTo>
                    <a:pt x="20892" y="5393"/>
                  </a:lnTo>
                  <a:lnTo>
                    <a:pt x="20310" y="3037"/>
                  </a:lnTo>
                  <a:lnTo>
                    <a:pt x="20007" y="2526"/>
                  </a:lnTo>
                  <a:lnTo>
                    <a:pt x="20234" y="1987"/>
                  </a:lnTo>
                  <a:lnTo>
                    <a:pt x="19577" y="852"/>
                  </a:lnTo>
                  <a:lnTo>
                    <a:pt x="18008" y="57"/>
                  </a:lnTo>
                  <a:lnTo>
                    <a:pt x="16794" y="0"/>
                  </a:lnTo>
                  <a:lnTo>
                    <a:pt x="13860" y="2611"/>
                  </a:lnTo>
                  <a:lnTo>
                    <a:pt x="13177" y="4314"/>
                  </a:lnTo>
                  <a:lnTo>
                    <a:pt x="12722" y="4485"/>
                  </a:lnTo>
                  <a:lnTo>
                    <a:pt x="12115" y="5932"/>
                  </a:lnTo>
                  <a:lnTo>
                    <a:pt x="10522" y="5847"/>
                  </a:lnTo>
                  <a:lnTo>
                    <a:pt x="9308" y="5592"/>
                  </a:lnTo>
                  <a:lnTo>
                    <a:pt x="8928" y="5336"/>
                  </a:lnTo>
                  <a:lnTo>
                    <a:pt x="7942" y="6699"/>
                  </a:lnTo>
                  <a:lnTo>
                    <a:pt x="7714" y="7635"/>
                  </a:lnTo>
                  <a:lnTo>
                    <a:pt x="5818" y="7891"/>
                  </a:lnTo>
                  <a:lnTo>
                    <a:pt x="5742" y="6017"/>
                  </a:lnTo>
                  <a:lnTo>
                    <a:pt x="4907" y="4910"/>
                  </a:lnTo>
                  <a:lnTo>
                    <a:pt x="4907" y="10502"/>
                  </a:lnTo>
                  <a:lnTo>
                    <a:pt x="4098" y="10729"/>
                  </a:lnTo>
                  <a:lnTo>
                    <a:pt x="3895" y="11126"/>
                  </a:lnTo>
                  <a:lnTo>
                    <a:pt x="2630" y="11126"/>
                  </a:lnTo>
                  <a:lnTo>
                    <a:pt x="1366" y="10956"/>
                  </a:lnTo>
                  <a:lnTo>
                    <a:pt x="809" y="10105"/>
                  </a:lnTo>
                  <a:lnTo>
                    <a:pt x="506" y="10105"/>
                  </a:lnTo>
                  <a:lnTo>
                    <a:pt x="0" y="10899"/>
                  </a:lnTo>
                  <a:lnTo>
                    <a:pt x="506" y="12319"/>
                  </a:lnTo>
                  <a:lnTo>
                    <a:pt x="885" y="14022"/>
                  </a:lnTo>
                  <a:lnTo>
                    <a:pt x="1720" y="15299"/>
                  </a:lnTo>
                  <a:lnTo>
                    <a:pt x="2175" y="16491"/>
                  </a:lnTo>
                  <a:lnTo>
                    <a:pt x="2099" y="18024"/>
                  </a:lnTo>
                  <a:lnTo>
                    <a:pt x="1492" y="18194"/>
                  </a:lnTo>
                  <a:lnTo>
                    <a:pt x="2099" y="19301"/>
                  </a:lnTo>
                  <a:lnTo>
                    <a:pt x="2858" y="20493"/>
                  </a:lnTo>
                  <a:lnTo>
                    <a:pt x="3920" y="21345"/>
                  </a:lnTo>
                  <a:lnTo>
                    <a:pt x="4300" y="21600"/>
                  </a:lnTo>
                  <a:lnTo>
                    <a:pt x="5514" y="21004"/>
                  </a:lnTo>
                  <a:lnTo>
                    <a:pt x="6728" y="20919"/>
                  </a:lnTo>
                  <a:cubicBezTo>
                    <a:pt x="6728" y="20919"/>
                    <a:pt x="7335" y="20238"/>
                    <a:pt x="7335" y="2023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3" name="Shape"/>
            <p:cNvSpPr/>
            <p:nvPr/>
          </p:nvSpPr>
          <p:spPr>
            <a:xfrm>
              <a:off x="10803359" y="8953114"/>
              <a:ext cx="84840" cy="91539"/>
            </a:xfrm>
            <a:custGeom>
              <a:avLst/>
              <a:gdLst/>
              <a:ahLst/>
              <a:cxnLst>
                <a:cxn ang="0">
                  <a:pos x="wd2" y="hd2"/>
                </a:cxn>
                <a:cxn ang="5400000">
                  <a:pos x="wd2" y="hd2"/>
                </a:cxn>
                <a:cxn ang="10800000">
                  <a:pos x="wd2" y="hd2"/>
                </a:cxn>
                <a:cxn ang="16200000">
                  <a:pos x="wd2" y="hd2"/>
                </a:cxn>
              </a:cxnLst>
              <a:rect l="0" t="0" r="r" b="b"/>
              <a:pathLst>
                <a:path w="21600" h="21600" extrusionOk="0">
                  <a:moveTo>
                    <a:pt x="14779" y="0"/>
                  </a:moveTo>
                  <a:lnTo>
                    <a:pt x="10800" y="2634"/>
                  </a:lnTo>
                  <a:lnTo>
                    <a:pt x="6821" y="3688"/>
                  </a:lnTo>
                  <a:lnTo>
                    <a:pt x="0" y="10010"/>
                  </a:lnTo>
                  <a:lnTo>
                    <a:pt x="1705" y="13961"/>
                  </a:lnTo>
                  <a:lnTo>
                    <a:pt x="5116" y="18966"/>
                  </a:lnTo>
                  <a:lnTo>
                    <a:pt x="9095" y="21600"/>
                  </a:lnTo>
                  <a:lnTo>
                    <a:pt x="11084" y="17649"/>
                  </a:lnTo>
                  <a:lnTo>
                    <a:pt x="15916" y="15541"/>
                  </a:lnTo>
                  <a:lnTo>
                    <a:pt x="19895" y="13698"/>
                  </a:lnTo>
                  <a:lnTo>
                    <a:pt x="20463" y="8956"/>
                  </a:lnTo>
                  <a:lnTo>
                    <a:pt x="21600" y="5532"/>
                  </a:lnTo>
                  <a:lnTo>
                    <a:pt x="18189" y="2634"/>
                  </a:lnTo>
                  <a:cubicBezTo>
                    <a:pt x="18189" y="2634"/>
                    <a:pt x="14779" y="0"/>
                    <a:pt x="1477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4" name="Shape"/>
            <p:cNvSpPr/>
            <p:nvPr/>
          </p:nvSpPr>
          <p:spPr>
            <a:xfrm>
              <a:off x="10955177" y="8828087"/>
              <a:ext cx="54701" cy="68096"/>
            </a:xfrm>
            <a:custGeom>
              <a:avLst/>
              <a:gdLst/>
              <a:ahLst/>
              <a:cxnLst>
                <a:cxn ang="0">
                  <a:pos x="wd2" y="hd2"/>
                </a:cxn>
                <a:cxn ang="5400000">
                  <a:pos x="wd2" y="hd2"/>
                </a:cxn>
                <a:cxn ang="10800000">
                  <a:pos x="wd2" y="hd2"/>
                </a:cxn>
                <a:cxn ang="16200000">
                  <a:pos x="wd2" y="hd2"/>
                </a:cxn>
              </a:cxnLst>
              <a:rect l="0" t="0" r="r" b="b"/>
              <a:pathLst>
                <a:path w="21600" h="21600" extrusionOk="0">
                  <a:moveTo>
                    <a:pt x="20278" y="7082"/>
                  </a:moveTo>
                  <a:lnTo>
                    <a:pt x="21600" y="0"/>
                  </a:lnTo>
                  <a:lnTo>
                    <a:pt x="5731" y="1062"/>
                  </a:lnTo>
                  <a:lnTo>
                    <a:pt x="0" y="8852"/>
                  </a:lnTo>
                  <a:lnTo>
                    <a:pt x="0" y="20538"/>
                  </a:lnTo>
                  <a:lnTo>
                    <a:pt x="17192" y="21600"/>
                  </a:lnTo>
                  <a:lnTo>
                    <a:pt x="21452" y="15345"/>
                  </a:lnTo>
                  <a:cubicBezTo>
                    <a:pt x="21452" y="15345"/>
                    <a:pt x="20278" y="7082"/>
                    <a:pt x="20278" y="708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5" name="Shape"/>
            <p:cNvSpPr/>
            <p:nvPr/>
          </p:nvSpPr>
          <p:spPr>
            <a:xfrm>
              <a:off x="11883949" y="8631617"/>
              <a:ext cx="43171" cy="23810"/>
            </a:xfrm>
            <a:custGeom>
              <a:avLst/>
              <a:gdLst/>
              <a:ahLst/>
              <a:cxnLst>
                <a:cxn ang="0">
                  <a:pos x="wd2" y="hd2"/>
                </a:cxn>
                <a:cxn ang="5400000">
                  <a:pos x="wd2" y="hd2"/>
                </a:cxn>
                <a:cxn ang="10800000">
                  <a:pos x="wd2" y="hd2"/>
                </a:cxn>
                <a:cxn ang="16200000">
                  <a:pos x="wd2" y="hd2"/>
                </a:cxn>
              </a:cxnLst>
              <a:rect l="0" t="0" r="r" b="b"/>
              <a:pathLst>
                <a:path w="21600" h="21600" extrusionOk="0">
                  <a:moveTo>
                    <a:pt x="19361" y="0"/>
                  </a:moveTo>
                  <a:lnTo>
                    <a:pt x="0" y="2698"/>
                  </a:lnTo>
                  <a:lnTo>
                    <a:pt x="11917" y="20255"/>
                  </a:lnTo>
                  <a:lnTo>
                    <a:pt x="21600" y="21600"/>
                  </a:lnTo>
                  <a:cubicBezTo>
                    <a:pt x="21600" y="21600"/>
                    <a:pt x="19361" y="0"/>
                    <a:pt x="1936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6" name="Shape"/>
            <p:cNvSpPr/>
            <p:nvPr/>
          </p:nvSpPr>
          <p:spPr>
            <a:xfrm>
              <a:off x="11973254" y="8595894"/>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7" name="Shape"/>
            <p:cNvSpPr/>
            <p:nvPr/>
          </p:nvSpPr>
          <p:spPr>
            <a:xfrm>
              <a:off x="11419563" y="8256536"/>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8" name="Shape"/>
            <p:cNvSpPr/>
            <p:nvPr/>
          </p:nvSpPr>
          <p:spPr>
            <a:xfrm>
              <a:off x="11901810" y="797075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0" y="21600"/>
                    <a:pt x="10800" y="21600"/>
                  </a:cubicBezTo>
                  <a:cubicBezTo>
                    <a:pt x="4840" y="21600"/>
                    <a:pt x="0" y="16768"/>
                    <a:pt x="0" y="10800"/>
                  </a:cubicBezTo>
                  <a:cubicBezTo>
                    <a:pt x="0" y="4817"/>
                    <a:pt x="4840" y="0"/>
                    <a:pt x="10800" y="0"/>
                  </a:cubicBezTo>
                  <a:cubicBezTo>
                    <a:pt x="16760"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49" name="Shape"/>
            <p:cNvSpPr/>
            <p:nvPr/>
          </p:nvSpPr>
          <p:spPr>
            <a:xfrm>
              <a:off x="10821220" y="2889305"/>
              <a:ext cx="6319783" cy="3158446"/>
            </a:xfrm>
            <a:custGeom>
              <a:avLst/>
              <a:gdLst/>
              <a:ahLst/>
              <a:cxnLst>
                <a:cxn ang="0">
                  <a:pos x="wd2" y="hd2"/>
                </a:cxn>
                <a:cxn ang="5400000">
                  <a:pos x="wd2" y="hd2"/>
                </a:cxn>
                <a:cxn ang="10800000">
                  <a:pos x="wd2" y="hd2"/>
                </a:cxn>
                <a:cxn ang="16200000">
                  <a:pos x="wd2" y="hd2"/>
                </a:cxn>
              </a:cxnLst>
              <a:rect l="0" t="0" r="r" b="b"/>
              <a:pathLst>
                <a:path w="21600" h="21600" extrusionOk="0">
                  <a:moveTo>
                    <a:pt x="1623" y="20826"/>
                  </a:moveTo>
                  <a:lnTo>
                    <a:pt x="1862" y="20816"/>
                  </a:lnTo>
                  <a:lnTo>
                    <a:pt x="1974" y="20938"/>
                  </a:lnTo>
                  <a:lnTo>
                    <a:pt x="2157" y="21020"/>
                  </a:lnTo>
                  <a:lnTo>
                    <a:pt x="2238" y="21152"/>
                  </a:lnTo>
                  <a:lnTo>
                    <a:pt x="2406" y="21162"/>
                  </a:lnTo>
                  <a:lnTo>
                    <a:pt x="2462" y="21335"/>
                  </a:lnTo>
                  <a:lnTo>
                    <a:pt x="2600" y="21407"/>
                  </a:lnTo>
                  <a:lnTo>
                    <a:pt x="2681" y="21559"/>
                  </a:lnTo>
                  <a:lnTo>
                    <a:pt x="2737" y="21600"/>
                  </a:lnTo>
                  <a:lnTo>
                    <a:pt x="2798" y="21468"/>
                  </a:lnTo>
                  <a:lnTo>
                    <a:pt x="2737" y="21213"/>
                  </a:lnTo>
                  <a:lnTo>
                    <a:pt x="2653" y="20969"/>
                  </a:lnTo>
                  <a:lnTo>
                    <a:pt x="2683" y="20755"/>
                  </a:lnTo>
                  <a:lnTo>
                    <a:pt x="2638" y="20709"/>
                  </a:lnTo>
                  <a:lnTo>
                    <a:pt x="2600" y="20557"/>
                  </a:lnTo>
                  <a:lnTo>
                    <a:pt x="2531" y="20511"/>
                  </a:lnTo>
                  <a:lnTo>
                    <a:pt x="2607" y="20343"/>
                  </a:lnTo>
                  <a:lnTo>
                    <a:pt x="2668" y="20022"/>
                  </a:lnTo>
                  <a:lnTo>
                    <a:pt x="2691" y="19900"/>
                  </a:lnTo>
                  <a:lnTo>
                    <a:pt x="2752" y="20037"/>
                  </a:lnTo>
                  <a:lnTo>
                    <a:pt x="2803" y="19941"/>
                  </a:lnTo>
                  <a:lnTo>
                    <a:pt x="2813" y="19788"/>
                  </a:lnTo>
                  <a:lnTo>
                    <a:pt x="2874" y="19625"/>
                  </a:lnTo>
                  <a:lnTo>
                    <a:pt x="2839" y="19503"/>
                  </a:lnTo>
                  <a:lnTo>
                    <a:pt x="2620" y="19086"/>
                  </a:lnTo>
                  <a:lnTo>
                    <a:pt x="2569" y="18913"/>
                  </a:lnTo>
                  <a:lnTo>
                    <a:pt x="2645" y="18109"/>
                  </a:lnTo>
                  <a:lnTo>
                    <a:pt x="2803" y="18333"/>
                  </a:lnTo>
                  <a:lnTo>
                    <a:pt x="2828" y="18180"/>
                  </a:lnTo>
                  <a:lnTo>
                    <a:pt x="2803" y="18037"/>
                  </a:lnTo>
                  <a:lnTo>
                    <a:pt x="2849" y="17915"/>
                  </a:lnTo>
                  <a:lnTo>
                    <a:pt x="2851" y="17717"/>
                  </a:lnTo>
                  <a:lnTo>
                    <a:pt x="2945" y="17742"/>
                  </a:lnTo>
                  <a:lnTo>
                    <a:pt x="3062" y="17610"/>
                  </a:lnTo>
                  <a:lnTo>
                    <a:pt x="3078" y="17508"/>
                  </a:lnTo>
                  <a:lnTo>
                    <a:pt x="3169" y="17569"/>
                  </a:lnTo>
                  <a:lnTo>
                    <a:pt x="3154" y="17701"/>
                  </a:lnTo>
                  <a:lnTo>
                    <a:pt x="3220" y="17610"/>
                  </a:lnTo>
                  <a:lnTo>
                    <a:pt x="3291" y="17620"/>
                  </a:lnTo>
                  <a:lnTo>
                    <a:pt x="3373" y="17569"/>
                  </a:lnTo>
                  <a:lnTo>
                    <a:pt x="3459" y="17620"/>
                  </a:lnTo>
                  <a:lnTo>
                    <a:pt x="3561" y="17824"/>
                  </a:lnTo>
                  <a:lnTo>
                    <a:pt x="3581" y="18027"/>
                  </a:lnTo>
                  <a:lnTo>
                    <a:pt x="3630" y="17869"/>
                  </a:lnTo>
                  <a:lnTo>
                    <a:pt x="3663" y="17895"/>
                  </a:lnTo>
                  <a:lnTo>
                    <a:pt x="3729" y="17986"/>
                  </a:lnTo>
                  <a:lnTo>
                    <a:pt x="3795" y="18007"/>
                  </a:lnTo>
                  <a:lnTo>
                    <a:pt x="3861" y="17854"/>
                  </a:lnTo>
                  <a:lnTo>
                    <a:pt x="3968" y="17854"/>
                  </a:lnTo>
                  <a:lnTo>
                    <a:pt x="4024" y="17925"/>
                  </a:lnTo>
                  <a:lnTo>
                    <a:pt x="4141" y="17864"/>
                  </a:lnTo>
                  <a:lnTo>
                    <a:pt x="4187" y="18017"/>
                  </a:lnTo>
                  <a:lnTo>
                    <a:pt x="4273" y="18109"/>
                  </a:lnTo>
                  <a:lnTo>
                    <a:pt x="4339" y="18007"/>
                  </a:lnTo>
                  <a:lnTo>
                    <a:pt x="4446" y="18088"/>
                  </a:lnTo>
                  <a:lnTo>
                    <a:pt x="4573" y="17783"/>
                  </a:lnTo>
                  <a:lnTo>
                    <a:pt x="4512" y="17701"/>
                  </a:lnTo>
                  <a:lnTo>
                    <a:pt x="4423" y="17686"/>
                  </a:lnTo>
                  <a:lnTo>
                    <a:pt x="4385" y="17539"/>
                  </a:lnTo>
                  <a:lnTo>
                    <a:pt x="4329" y="17467"/>
                  </a:lnTo>
                  <a:lnTo>
                    <a:pt x="4446" y="17365"/>
                  </a:lnTo>
                  <a:lnTo>
                    <a:pt x="4431" y="17070"/>
                  </a:lnTo>
                  <a:lnTo>
                    <a:pt x="4614" y="17081"/>
                  </a:lnTo>
                  <a:lnTo>
                    <a:pt x="4530" y="16801"/>
                  </a:lnTo>
                  <a:lnTo>
                    <a:pt x="4583" y="16704"/>
                  </a:lnTo>
                  <a:lnTo>
                    <a:pt x="4502" y="16623"/>
                  </a:lnTo>
                  <a:lnTo>
                    <a:pt x="4538" y="16460"/>
                  </a:lnTo>
                  <a:lnTo>
                    <a:pt x="4624" y="16500"/>
                  </a:lnTo>
                  <a:lnTo>
                    <a:pt x="4929" y="16399"/>
                  </a:lnTo>
                  <a:lnTo>
                    <a:pt x="5021" y="16419"/>
                  </a:lnTo>
                  <a:lnTo>
                    <a:pt x="5143" y="16195"/>
                  </a:lnTo>
                  <a:lnTo>
                    <a:pt x="5362" y="16154"/>
                  </a:lnTo>
                  <a:lnTo>
                    <a:pt x="5438" y="16083"/>
                  </a:lnTo>
                  <a:lnTo>
                    <a:pt x="5545" y="15869"/>
                  </a:lnTo>
                  <a:lnTo>
                    <a:pt x="5644" y="15945"/>
                  </a:lnTo>
                  <a:lnTo>
                    <a:pt x="5764" y="15981"/>
                  </a:lnTo>
                  <a:lnTo>
                    <a:pt x="5797" y="16205"/>
                  </a:lnTo>
                  <a:lnTo>
                    <a:pt x="5830" y="16286"/>
                  </a:lnTo>
                  <a:lnTo>
                    <a:pt x="5815" y="16480"/>
                  </a:lnTo>
                  <a:lnTo>
                    <a:pt x="5881" y="16582"/>
                  </a:lnTo>
                  <a:lnTo>
                    <a:pt x="5901" y="16480"/>
                  </a:lnTo>
                  <a:lnTo>
                    <a:pt x="5980" y="16510"/>
                  </a:lnTo>
                  <a:lnTo>
                    <a:pt x="6003" y="16602"/>
                  </a:lnTo>
                  <a:lnTo>
                    <a:pt x="6074" y="16551"/>
                  </a:lnTo>
                  <a:lnTo>
                    <a:pt x="6089" y="16612"/>
                  </a:lnTo>
                  <a:lnTo>
                    <a:pt x="6099" y="16765"/>
                  </a:lnTo>
                  <a:lnTo>
                    <a:pt x="6277" y="16785"/>
                  </a:lnTo>
                  <a:lnTo>
                    <a:pt x="6333" y="16643"/>
                  </a:lnTo>
                  <a:lnTo>
                    <a:pt x="6394" y="16622"/>
                  </a:lnTo>
                  <a:lnTo>
                    <a:pt x="6471" y="16337"/>
                  </a:lnTo>
                  <a:lnTo>
                    <a:pt x="6562" y="16327"/>
                  </a:lnTo>
                  <a:lnTo>
                    <a:pt x="6517" y="16490"/>
                  </a:lnTo>
                  <a:lnTo>
                    <a:pt x="6712" y="16969"/>
                  </a:lnTo>
                  <a:lnTo>
                    <a:pt x="6857" y="17243"/>
                  </a:lnTo>
                  <a:lnTo>
                    <a:pt x="6972" y="17747"/>
                  </a:lnTo>
                  <a:lnTo>
                    <a:pt x="7005" y="17895"/>
                  </a:lnTo>
                  <a:lnTo>
                    <a:pt x="7107" y="17661"/>
                  </a:lnTo>
                  <a:lnTo>
                    <a:pt x="7163" y="17722"/>
                  </a:lnTo>
                  <a:lnTo>
                    <a:pt x="7224" y="17946"/>
                  </a:lnTo>
                  <a:lnTo>
                    <a:pt x="7346" y="17936"/>
                  </a:lnTo>
                  <a:lnTo>
                    <a:pt x="7437" y="17874"/>
                  </a:lnTo>
                  <a:lnTo>
                    <a:pt x="7519" y="17895"/>
                  </a:lnTo>
                  <a:lnTo>
                    <a:pt x="7605" y="18241"/>
                  </a:lnTo>
                  <a:lnTo>
                    <a:pt x="7682" y="18231"/>
                  </a:lnTo>
                  <a:lnTo>
                    <a:pt x="7748" y="18414"/>
                  </a:lnTo>
                  <a:lnTo>
                    <a:pt x="7819" y="18394"/>
                  </a:lnTo>
                  <a:lnTo>
                    <a:pt x="7895" y="18312"/>
                  </a:lnTo>
                  <a:lnTo>
                    <a:pt x="7936" y="18465"/>
                  </a:lnTo>
                  <a:lnTo>
                    <a:pt x="7915" y="18556"/>
                  </a:lnTo>
                  <a:lnTo>
                    <a:pt x="8053" y="18556"/>
                  </a:lnTo>
                  <a:lnTo>
                    <a:pt x="8109" y="18419"/>
                  </a:lnTo>
                  <a:lnTo>
                    <a:pt x="8226" y="18404"/>
                  </a:lnTo>
                  <a:lnTo>
                    <a:pt x="8261" y="18241"/>
                  </a:lnTo>
                  <a:lnTo>
                    <a:pt x="8330" y="18282"/>
                  </a:lnTo>
                  <a:lnTo>
                    <a:pt x="8406" y="18175"/>
                  </a:lnTo>
                  <a:lnTo>
                    <a:pt x="8516" y="18139"/>
                  </a:lnTo>
                  <a:lnTo>
                    <a:pt x="8587" y="18017"/>
                  </a:lnTo>
                  <a:lnTo>
                    <a:pt x="8638" y="18037"/>
                  </a:lnTo>
                  <a:lnTo>
                    <a:pt x="8653" y="17976"/>
                  </a:lnTo>
                  <a:lnTo>
                    <a:pt x="8719" y="18109"/>
                  </a:lnTo>
                  <a:lnTo>
                    <a:pt x="8892" y="18098"/>
                  </a:lnTo>
                  <a:lnTo>
                    <a:pt x="8971" y="18251"/>
                  </a:lnTo>
                  <a:lnTo>
                    <a:pt x="9009" y="18312"/>
                  </a:lnTo>
                  <a:lnTo>
                    <a:pt x="9131" y="18292"/>
                  </a:lnTo>
                  <a:lnTo>
                    <a:pt x="9335" y="18394"/>
                  </a:lnTo>
                  <a:lnTo>
                    <a:pt x="9396" y="18353"/>
                  </a:lnTo>
                  <a:lnTo>
                    <a:pt x="9416" y="18048"/>
                  </a:lnTo>
                  <a:lnTo>
                    <a:pt x="9360" y="17997"/>
                  </a:lnTo>
                  <a:lnTo>
                    <a:pt x="9350" y="17783"/>
                  </a:lnTo>
                  <a:lnTo>
                    <a:pt x="9396" y="17498"/>
                  </a:lnTo>
                  <a:lnTo>
                    <a:pt x="9452" y="17579"/>
                  </a:lnTo>
                  <a:lnTo>
                    <a:pt x="9487" y="17366"/>
                  </a:lnTo>
                  <a:lnTo>
                    <a:pt x="9620" y="17503"/>
                  </a:lnTo>
                  <a:lnTo>
                    <a:pt x="9808" y="17610"/>
                  </a:lnTo>
                  <a:lnTo>
                    <a:pt x="9833" y="17701"/>
                  </a:lnTo>
                  <a:lnTo>
                    <a:pt x="9948" y="17717"/>
                  </a:lnTo>
                  <a:lnTo>
                    <a:pt x="9930" y="17915"/>
                  </a:lnTo>
                  <a:lnTo>
                    <a:pt x="9981" y="18119"/>
                  </a:lnTo>
                  <a:lnTo>
                    <a:pt x="10100" y="18190"/>
                  </a:lnTo>
                  <a:lnTo>
                    <a:pt x="10174" y="18170"/>
                  </a:lnTo>
                  <a:lnTo>
                    <a:pt x="10230" y="18098"/>
                  </a:lnTo>
                  <a:lnTo>
                    <a:pt x="10393" y="18139"/>
                  </a:lnTo>
                  <a:lnTo>
                    <a:pt x="10429" y="18190"/>
                  </a:lnTo>
                  <a:lnTo>
                    <a:pt x="10530" y="18180"/>
                  </a:lnTo>
                  <a:lnTo>
                    <a:pt x="10635" y="18373"/>
                  </a:lnTo>
                  <a:lnTo>
                    <a:pt x="10764" y="18485"/>
                  </a:lnTo>
                  <a:lnTo>
                    <a:pt x="10902" y="18541"/>
                  </a:lnTo>
                  <a:lnTo>
                    <a:pt x="11070" y="18602"/>
                  </a:lnTo>
                  <a:lnTo>
                    <a:pt x="11212" y="18526"/>
                  </a:lnTo>
                  <a:lnTo>
                    <a:pt x="11352" y="18404"/>
                  </a:lnTo>
                  <a:lnTo>
                    <a:pt x="11405" y="18266"/>
                  </a:lnTo>
                  <a:lnTo>
                    <a:pt x="11436" y="18144"/>
                  </a:lnTo>
                  <a:lnTo>
                    <a:pt x="11543" y="18088"/>
                  </a:lnTo>
                  <a:lnTo>
                    <a:pt x="11611" y="18098"/>
                  </a:lnTo>
                  <a:lnTo>
                    <a:pt x="11665" y="18251"/>
                  </a:lnTo>
                  <a:lnTo>
                    <a:pt x="11680" y="18333"/>
                  </a:lnTo>
                  <a:lnTo>
                    <a:pt x="11767" y="18292"/>
                  </a:lnTo>
                  <a:lnTo>
                    <a:pt x="11871" y="18358"/>
                  </a:lnTo>
                  <a:lnTo>
                    <a:pt x="12006" y="18516"/>
                  </a:lnTo>
                  <a:lnTo>
                    <a:pt x="12069" y="18373"/>
                  </a:lnTo>
                  <a:lnTo>
                    <a:pt x="12123" y="18266"/>
                  </a:lnTo>
                  <a:lnTo>
                    <a:pt x="12179" y="18261"/>
                  </a:lnTo>
                  <a:lnTo>
                    <a:pt x="12176" y="18083"/>
                  </a:lnTo>
                  <a:lnTo>
                    <a:pt x="12235" y="17813"/>
                  </a:lnTo>
                  <a:lnTo>
                    <a:pt x="12326" y="17600"/>
                  </a:lnTo>
                  <a:lnTo>
                    <a:pt x="12362" y="17335"/>
                  </a:lnTo>
                  <a:lnTo>
                    <a:pt x="12306" y="17198"/>
                  </a:lnTo>
                  <a:lnTo>
                    <a:pt x="12275" y="17167"/>
                  </a:lnTo>
                  <a:lnTo>
                    <a:pt x="12357" y="16938"/>
                  </a:lnTo>
                  <a:lnTo>
                    <a:pt x="12481" y="16907"/>
                  </a:lnTo>
                  <a:lnTo>
                    <a:pt x="12606" y="16897"/>
                  </a:lnTo>
                  <a:lnTo>
                    <a:pt x="12718" y="16831"/>
                  </a:lnTo>
                  <a:lnTo>
                    <a:pt x="12825" y="16953"/>
                  </a:lnTo>
                  <a:lnTo>
                    <a:pt x="12942" y="17070"/>
                  </a:lnTo>
                  <a:lnTo>
                    <a:pt x="12957" y="17009"/>
                  </a:lnTo>
                  <a:lnTo>
                    <a:pt x="13054" y="17182"/>
                  </a:lnTo>
                  <a:lnTo>
                    <a:pt x="13168" y="17747"/>
                  </a:lnTo>
                  <a:lnTo>
                    <a:pt x="13272" y="18190"/>
                  </a:lnTo>
                  <a:lnTo>
                    <a:pt x="13272" y="18363"/>
                  </a:lnTo>
                  <a:lnTo>
                    <a:pt x="13313" y="18444"/>
                  </a:lnTo>
                  <a:lnTo>
                    <a:pt x="13522" y="18516"/>
                  </a:lnTo>
                  <a:lnTo>
                    <a:pt x="13628" y="18831"/>
                  </a:lnTo>
                  <a:lnTo>
                    <a:pt x="13664" y="18811"/>
                  </a:lnTo>
                  <a:lnTo>
                    <a:pt x="13649" y="18943"/>
                  </a:lnTo>
                  <a:lnTo>
                    <a:pt x="13695" y="19060"/>
                  </a:lnTo>
                  <a:lnTo>
                    <a:pt x="13695" y="19208"/>
                  </a:lnTo>
                  <a:lnTo>
                    <a:pt x="13794" y="19289"/>
                  </a:lnTo>
                  <a:lnTo>
                    <a:pt x="13939" y="19183"/>
                  </a:lnTo>
                  <a:lnTo>
                    <a:pt x="14130" y="19076"/>
                  </a:lnTo>
                  <a:lnTo>
                    <a:pt x="14269" y="18994"/>
                  </a:lnTo>
                  <a:lnTo>
                    <a:pt x="14229" y="19157"/>
                  </a:lnTo>
                  <a:lnTo>
                    <a:pt x="14213" y="19340"/>
                  </a:lnTo>
                  <a:lnTo>
                    <a:pt x="14168" y="19442"/>
                  </a:lnTo>
                  <a:lnTo>
                    <a:pt x="14152" y="19656"/>
                  </a:lnTo>
                  <a:lnTo>
                    <a:pt x="14081" y="19921"/>
                  </a:lnTo>
                  <a:lnTo>
                    <a:pt x="14041" y="20155"/>
                  </a:lnTo>
                  <a:lnTo>
                    <a:pt x="13995" y="20246"/>
                  </a:lnTo>
                  <a:lnTo>
                    <a:pt x="14000" y="20348"/>
                  </a:lnTo>
                  <a:lnTo>
                    <a:pt x="13863" y="20251"/>
                  </a:lnTo>
                  <a:lnTo>
                    <a:pt x="13812" y="20287"/>
                  </a:lnTo>
                  <a:lnTo>
                    <a:pt x="13771" y="20404"/>
                  </a:lnTo>
                  <a:lnTo>
                    <a:pt x="13718" y="20419"/>
                  </a:lnTo>
                  <a:lnTo>
                    <a:pt x="13756" y="20725"/>
                  </a:lnTo>
                  <a:lnTo>
                    <a:pt x="13735" y="20969"/>
                  </a:lnTo>
                  <a:lnTo>
                    <a:pt x="13730" y="21061"/>
                  </a:lnTo>
                  <a:lnTo>
                    <a:pt x="13628" y="21188"/>
                  </a:lnTo>
                  <a:lnTo>
                    <a:pt x="13677" y="21290"/>
                  </a:lnTo>
                  <a:lnTo>
                    <a:pt x="13691" y="21198"/>
                  </a:lnTo>
                  <a:lnTo>
                    <a:pt x="13737" y="21213"/>
                  </a:lnTo>
                  <a:lnTo>
                    <a:pt x="13786" y="21160"/>
                  </a:lnTo>
                  <a:lnTo>
                    <a:pt x="13809" y="21030"/>
                  </a:lnTo>
                  <a:lnTo>
                    <a:pt x="13817" y="20946"/>
                  </a:lnTo>
                  <a:lnTo>
                    <a:pt x="13832" y="20893"/>
                  </a:lnTo>
                  <a:lnTo>
                    <a:pt x="13843" y="21030"/>
                  </a:lnTo>
                  <a:lnTo>
                    <a:pt x="13893" y="20969"/>
                  </a:lnTo>
                  <a:lnTo>
                    <a:pt x="13916" y="21045"/>
                  </a:lnTo>
                  <a:lnTo>
                    <a:pt x="13988" y="21106"/>
                  </a:lnTo>
                  <a:lnTo>
                    <a:pt x="14046" y="21152"/>
                  </a:lnTo>
                  <a:lnTo>
                    <a:pt x="14114" y="21061"/>
                  </a:lnTo>
                  <a:lnTo>
                    <a:pt x="14175" y="21022"/>
                  </a:lnTo>
                  <a:lnTo>
                    <a:pt x="14267" y="20877"/>
                  </a:lnTo>
                  <a:lnTo>
                    <a:pt x="14317" y="20732"/>
                  </a:lnTo>
                  <a:lnTo>
                    <a:pt x="14389" y="20541"/>
                  </a:lnTo>
                  <a:lnTo>
                    <a:pt x="14420" y="20541"/>
                  </a:lnTo>
                  <a:cubicBezTo>
                    <a:pt x="14420" y="20541"/>
                    <a:pt x="14465" y="20282"/>
                    <a:pt x="14477" y="20267"/>
                  </a:cubicBezTo>
                  <a:cubicBezTo>
                    <a:pt x="14488" y="20251"/>
                    <a:pt x="14591" y="20122"/>
                    <a:pt x="14591" y="20122"/>
                  </a:cubicBezTo>
                  <a:lnTo>
                    <a:pt x="14671" y="19816"/>
                  </a:lnTo>
                  <a:lnTo>
                    <a:pt x="14717" y="19633"/>
                  </a:lnTo>
                  <a:lnTo>
                    <a:pt x="14751" y="19457"/>
                  </a:lnTo>
                  <a:lnTo>
                    <a:pt x="14790" y="19404"/>
                  </a:lnTo>
                  <a:lnTo>
                    <a:pt x="14813" y="19259"/>
                  </a:lnTo>
                  <a:lnTo>
                    <a:pt x="14874" y="19114"/>
                  </a:lnTo>
                  <a:lnTo>
                    <a:pt x="14923" y="18976"/>
                  </a:lnTo>
                  <a:lnTo>
                    <a:pt x="14969" y="18854"/>
                  </a:lnTo>
                  <a:lnTo>
                    <a:pt x="14957" y="18633"/>
                  </a:lnTo>
                  <a:lnTo>
                    <a:pt x="14996" y="18564"/>
                  </a:lnTo>
                  <a:lnTo>
                    <a:pt x="14992" y="18366"/>
                  </a:lnTo>
                  <a:lnTo>
                    <a:pt x="14984" y="18167"/>
                  </a:lnTo>
                  <a:lnTo>
                    <a:pt x="15019" y="17877"/>
                  </a:lnTo>
                  <a:lnTo>
                    <a:pt x="15026" y="17694"/>
                  </a:lnTo>
                  <a:lnTo>
                    <a:pt x="15083" y="17572"/>
                  </a:lnTo>
                  <a:lnTo>
                    <a:pt x="15110" y="17465"/>
                  </a:lnTo>
                  <a:lnTo>
                    <a:pt x="15144" y="17457"/>
                  </a:lnTo>
                  <a:lnTo>
                    <a:pt x="15152" y="17625"/>
                  </a:lnTo>
                  <a:lnTo>
                    <a:pt x="15205" y="17801"/>
                  </a:lnTo>
                  <a:lnTo>
                    <a:pt x="15202" y="18060"/>
                  </a:lnTo>
                  <a:lnTo>
                    <a:pt x="15198" y="18328"/>
                  </a:lnTo>
                  <a:lnTo>
                    <a:pt x="15202" y="18656"/>
                  </a:lnTo>
                  <a:lnTo>
                    <a:pt x="15144" y="18923"/>
                  </a:lnTo>
                  <a:lnTo>
                    <a:pt x="15183" y="18954"/>
                  </a:lnTo>
                  <a:lnTo>
                    <a:pt x="15205" y="19175"/>
                  </a:lnTo>
                  <a:lnTo>
                    <a:pt x="15179" y="19312"/>
                  </a:lnTo>
                  <a:lnTo>
                    <a:pt x="15183" y="19564"/>
                  </a:lnTo>
                  <a:lnTo>
                    <a:pt x="15148" y="19686"/>
                  </a:lnTo>
                  <a:lnTo>
                    <a:pt x="15164" y="19923"/>
                  </a:lnTo>
                  <a:lnTo>
                    <a:pt x="15209" y="20030"/>
                  </a:lnTo>
                  <a:lnTo>
                    <a:pt x="15217" y="19885"/>
                  </a:lnTo>
                  <a:lnTo>
                    <a:pt x="15225" y="19755"/>
                  </a:lnTo>
                  <a:lnTo>
                    <a:pt x="15282" y="19671"/>
                  </a:lnTo>
                  <a:cubicBezTo>
                    <a:pt x="15282" y="19671"/>
                    <a:pt x="15335" y="19732"/>
                    <a:pt x="15343" y="19755"/>
                  </a:cubicBezTo>
                  <a:cubicBezTo>
                    <a:pt x="15350" y="19778"/>
                    <a:pt x="15396" y="19893"/>
                    <a:pt x="15396" y="19893"/>
                  </a:cubicBezTo>
                  <a:lnTo>
                    <a:pt x="15400" y="19763"/>
                  </a:lnTo>
                  <a:lnTo>
                    <a:pt x="15339" y="19572"/>
                  </a:lnTo>
                  <a:lnTo>
                    <a:pt x="15312" y="19442"/>
                  </a:lnTo>
                  <a:lnTo>
                    <a:pt x="15236" y="19320"/>
                  </a:lnTo>
                  <a:lnTo>
                    <a:pt x="15255" y="19137"/>
                  </a:lnTo>
                  <a:lnTo>
                    <a:pt x="15286" y="18946"/>
                  </a:lnTo>
                  <a:lnTo>
                    <a:pt x="15293" y="18786"/>
                  </a:lnTo>
                  <a:lnTo>
                    <a:pt x="15373" y="18671"/>
                  </a:lnTo>
                  <a:lnTo>
                    <a:pt x="15457" y="18671"/>
                  </a:lnTo>
                  <a:lnTo>
                    <a:pt x="15537" y="18885"/>
                  </a:lnTo>
                  <a:lnTo>
                    <a:pt x="15579" y="18847"/>
                  </a:lnTo>
                  <a:lnTo>
                    <a:pt x="15526" y="18717"/>
                  </a:lnTo>
                  <a:lnTo>
                    <a:pt x="15465" y="18511"/>
                  </a:lnTo>
                  <a:lnTo>
                    <a:pt x="15415" y="18221"/>
                  </a:lnTo>
                  <a:lnTo>
                    <a:pt x="15389" y="17969"/>
                  </a:lnTo>
                  <a:lnTo>
                    <a:pt x="15370" y="17770"/>
                  </a:lnTo>
                  <a:lnTo>
                    <a:pt x="15362" y="17625"/>
                  </a:lnTo>
                  <a:lnTo>
                    <a:pt x="15309" y="17472"/>
                  </a:lnTo>
                  <a:lnTo>
                    <a:pt x="15328" y="17312"/>
                  </a:lnTo>
                  <a:lnTo>
                    <a:pt x="15354" y="17358"/>
                  </a:lnTo>
                  <a:lnTo>
                    <a:pt x="15339" y="17007"/>
                  </a:lnTo>
                  <a:lnTo>
                    <a:pt x="15320" y="16801"/>
                  </a:lnTo>
                  <a:lnTo>
                    <a:pt x="15297" y="16686"/>
                  </a:lnTo>
                  <a:lnTo>
                    <a:pt x="15309" y="16617"/>
                  </a:lnTo>
                  <a:lnTo>
                    <a:pt x="15282" y="16480"/>
                  </a:lnTo>
                  <a:lnTo>
                    <a:pt x="15240" y="16511"/>
                  </a:lnTo>
                  <a:lnTo>
                    <a:pt x="15186" y="16518"/>
                  </a:lnTo>
                  <a:lnTo>
                    <a:pt x="15251" y="16640"/>
                  </a:lnTo>
                  <a:lnTo>
                    <a:pt x="15247" y="16770"/>
                  </a:lnTo>
                  <a:lnTo>
                    <a:pt x="15186" y="16831"/>
                  </a:lnTo>
                  <a:lnTo>
                    <a:pt x="15129" y="16885"/>
                  </a:lnTo>
                  <a:lnTo>
                    <a:pt x="15152" y="17022"/>
                  </a:lnTo>
                  <a:lnTo>
                    <a:pt x="15167" y="17121"/>
                  </a:lnTo>
                  <a:lnTo>
                    <a:pt x="15144" y="17266"/>
                  </a:lnTo>
                  <a:lnTo>
                    <a:pt x="15133" y="17358"/>
                  </a:lnTo>
                  <a:lnTo>
                    <a:pt x="15129" y="17427"/>
                  </a:lnTo>
                  <a:lnTo>
                    <a:pt x="15087" y="17427"/>
                  </a:lnTo>
                  <a:lnTo>
                    <a:pt x="15068" y="17335"/>
                  </a:lnTo>
                  <a:lnTo>
                    <a:pt x="15106" y="17327"/>
                  </a:lnTo>
                  <a:lnTo>
                    <a:pt x="15083" y="17167"/>
                  </a:lnTo>
                  <a:lnTo>
                    <a:pt x="15061" y="17106"/>
                  </a:lnTo>
                  <a:lnTo>
                    <a:pt x="15083" y="17053"/>
                  </a:lnTo>
                  <a:lnTo>
                    <a:pt x="15087" y="16946"/>
                  </a:lnTo>
                  <a:lnTo>
                    <a:pt x="15034" y="16846"/>
                  </a:lnTo>
                  <a:lnTo>
                    <a:pt x="14977" y="16778"/>
                  </a:lnTo>
                  <a:lnTo>
                    <a:pt x="14950" y="16694"/>
                  </a:lnTo>
                  <a:lnTo>
                    <a:pt x="14881" y="16579"/>
                  </a:lnTo>
                  <a:lnTo>
                    <a:pt x="14870" y="16526"/>
                  </a:lnTo>
                  <a:lnTo>
                    <a:pt x="14816" y="16579"/>
                  </a:lnTo>
                  <a:lnTo>
                    <a:pt x="14736" y="16495"/>
                  </a:lnTo>
                  <a:lnTo>
                    <a:pt x="14740" y="16671"/>
                  </a:lnTo>
                  <a:lnTo>
                    <a:pt x="14729" y="16824"/>
                  </a:lnTo>
                  <a:lnTo>
                    <a:pt x="14687" y="16808"/>
                  </a:lnTo>
                  <a:lnTo>
                    <a:pt x="14702" y="16648"/>
                  </a:lnTo>
                  <a:lnTo>
                    <a:pt x="14645" y="16724"/>
                  </a:lnTo>
                  <a:lnTo>
                    <a:pt x="14618" y="16831"/>
                  </a:lnTo>
                  <a:lnTo>
                    <a:pt x="14542" y="16831"/>
                  </a:lnTo>
                  <a:lnTo>
                    <a:pt x="14599" y="16701"/>
                  </a:lnTo>
                  <a:lnTo>
                    <a:pt x="14576" y="16640"/>
                  </a:lnTo>
                  <a:lnTo>
                    <a:pt x="14603" y="16518"/>
                  </a:lnTo>
                  <a:lnTo>
                    <a:pt x="14526" y="16518"/>
                  </a:lnTo>
                  <a:lnTo>
                    <a:pt x="14492" y="16648"/>
                  </a:lnTo>
                  <a:lnTo>
                    <a:pt x="14484" y="16533"/>
                  </a:lnTo>
                  <a:lnTo>
                    <a:pt x="14492" y="16404"/>
                  </a:lnTo>
                  <a:lnTo>
                    <a:pt x="14442" y="16335"/>
                  </a:lnTo>
                  <a:lnTo>
                    <a:pt x="14347" y="16381"/>
                  </a:lnTo>
                  <a:lnTo>
                    <a:pt x="14286" y="16304"/>
                  </a:lnTo>
                  <a:lnTo>
                    <a:pt x="14309" y="16159"/>
                  </a:lnTo>
                  <a:lnTo>
                    <a:pt x="14385" y="16068"/>
                  </a:lnTo>
                  <a:lnTo>
                    <a:pt x="14458" y="15946"/>
                  </a:lnTo>
                  <a:lnTo>
                    <a:pt x="14538" y="15770"/>
                  </a:lnTo>
                  <a:lnTo>
                    <a:pt x="14626" y="15640"/>
                  </a:lnTo>
                  <a:lnTo>
                    <a:pt x="14687" y="15411"/>
                  </a:lnTo>
                  <a:lnTo>
                    <a:pt x="14797" y="15159"/>
                  </a:lnTo>
                  <a:lnTo>
                    <a:pt x="14874" y="15030"/>
                  </a:lnTo>
                  <a:lnTo>
                    <a:pt x="14874" y="14846"/>
                  </a:lnTo>
                  <a:lnTo>
                    <a:pt x="14938" y="14846"/>
                  </a:lnTo>
                  <a:lnTo>
                    <a:pt x="14996" y="14602"/>
                  </a:lnTo>
                  <a:lnTo>
                    <a:pt x="15114" y="14419"/>
                  </a:lnTo>
                  <a:lnTo>
                    <a:pt x="15209" y="14243"/>
                  </a:lnTo>
                  <a:lnTo>
                    <a:pt x="15339" y="14220"/>
                  </a:lnTo>
                  <a:lnTo>
                    <a:pt x="15518" y="14205"/>
                  </a:lnTo>
                  <a:lnTo>
                    <a:pt x="15595" y="14113"/>
                  </a:lnTo>
                  <a:lnTo>
                    <a:pt x="15652" y="14083"/>
                  </a:lnTo>
                  <a:lnTo>
                    <a:pt x="15679" y="14129"/>
                  </a:lnTo>
                  <a:lnTo>
                    <a:pt x="15724" y="14113"/>
                  </a:lnTo>
                  <a:lnTo>
                    <a:pt x="15766" y="14022"/>
                  </a:lnTo>
                  <a:lnTo>
                    <a:pt x="15843" y="14075"/>
                  </a:lnTo>
                  <a:lnTo>
                    <a:pt x="15892" y="14113"/>
                  </a:lnTo>
                  <a:lnTo>
                    <a:pt x="15965" y="14075"/>
                  </a:lnTo>
                  <a:lnTo>
                    <a:pt x="16018" y="14113"/>
                  </a:lnTo>
                  <a:lnTo>
                    <a:pt x="16049" y="14152"/>
                  </a:lnTo>
                  <a:lnTo>
                    <a:pt x="16114" y="14121"/>
                  </a:lnTo>
                  <a:lnTo>
                    <a:pt x="16087" y="14045"/>
                  </a:lnTo>
                  <a:lnTo>
                    <a:pt x="16121" y="13984"/>
                  </a:lnTo>
                  <a:lnTo>
                    <a:pt x="16129" y="13839"/>
                  </a:lnTo>
                  <a:lnTo>
                    <a:pt x="16209" y="13884"/>
                  </a:lnTo>
                  <a:lnTo>
                    <a:pt x="16320" y="13996"/>
                  </a:lnTo>
                  <a:lnTo>
                    <a:pt x="16426" y="14007"/>
                  </a:lnTo>
                  <a:lnTo>
                    <a:pt x="16482" y="14068"/>
                  </a:lnTo>
                  <a:cubicBezTo>
                    <a:pt x="16482" y="14068"/>
                    <a:pt x="16589" y="14159"/>
                    <a:pt x="16574" y="14159"/>
                  </a:cubicBezTo>
                  <a:cubicBezTo>
                    <a:pt x="16559" y="14159"/>
                    <a:pt x="16416" y="14159"/>
                    <a:pt x="16416" y="14159"/>
                  </a:cubicBezTo>
                  <a:lnTo>
                    <a:pt x="16406" y="14281"/>
                  </a:lnTo>
                  <a:lnTo>
                    <a:pt x="16482" y="14353"/>
                  </a:lnTo>
                  <a:lnTo>
                    <a:pt x="16569" y="14261"/>
                  </a:lnTo>
                  <a:lnTo>
                    <a:pt x="16645" y="14292"/>
                  </a:lnTo>
                  <a:lnTo>
                    <a:pt x="16706" y="14159"/>
                  </a:lnTo>
                  <a:lnTo>
                    <a:pt x="16793" y="14251"/>
                  </a:lnTo>
                  <a:lnTo>
                    <a:pt x="16838" y="14118"/>
                  </a:lnTo>
                  <a:lnTo>
                    <a:pt x="16961" y="14149"/>
                  </a:lnTo>
                  <a:lnTo>
                    <a:pt x="16879" y="13966"/>
                  </a:lnTo>
                  <a:lnTo>
                    <a:pt x="16813" y="13966"/>
                  </a:lnTo>
                  <a:lnTo>
                    <a:pt x="16808" y="13711"/>
                  </a:lnTo>
                  <a:lnTo>
                    <a:pt x="16844" y="13783"/>
                  </a:lnTo>
                  <a:lnTo>
                    <a:pt x="16894" y="13498"/>
                  </a:lnTo>
                  <a:lnTo>
                    <a:pt x="16996" y="13365"/>
                  </a:lnTo>
                  <a:lnTo>
                    <a:pt x="17052" y="13182"/>
                  </a:lnTo>
                  <a:lnTo>
                    <a:pt x="17149" y="13060"/>
                  </a:lnTo>
                  <a:lnTo>
                    <a:pt x="17139" y="12887"/>
                  </a:lnTo>
                  <a:lnTo>
                    <a:pt x="17347" y="12765"/>
                  </a:lnTo>
                  <a:lnTo>
                    <a:pt x="17464" y="12714"/>
                  </a:lnTo>
                  <a:lnTo>
                    <a:pt x="17490" y="12785"/>
                  </a:lnTo>
                  <a:lnTo>
                    <a:pt x="17586" y="12704"/>
                  </a:lnTo>
                  <a:lnTo>
                    <a:pt x="17561" y="12968"/>
                  </a:lnTo>
                  <a:lnTo>
                    <a:pt x="17530" y="13060"/>
                  </a:lnTo>
                  <a:lnTo>
                    <a:pt x="17540" y="13253"/>
                  </a:lnTo>
                  <a:lnTo>
                    <a:pt x="17607" y="13192"/>
                  </a:lnTo>
                  <a:lnTo>
                    <a:pt x="17571" y="13396"/>
                  </a:lnTo>
                  <a:lnTo>
                    <a:pt x="17657" y="13294"/>
                  </a:lnTo>
                  <a:lnTo>
                    <a:pt x="17744" y="13151"/>
                  </a:lnTo>
                  <a:lnTo>
                    <a:pt x="17871" y="12928"/>
                  </a:lnTo>
                  <a:lnTo>
                    <a:pt x="17932" y="12826"/>
                  </a:lnTo>
                  <a:lnTo>
                    <a:pt x="17968" y="12887"/>
                  </a:lnTo>
                  <a:lnTo>
                    <a:pt x="17973" y="12673"/>
                  </a:lnTo>
                  <a:lnTo>
                    <a:pt x="17978" y="12398"/>
                  </a:lnTo>
                  <a:lnTo>
                    <a:pt x="18044" y="12307"/>
                  </a:lnTo>
                  <a:lnTo>
                    <a:pt x="18187" y="12246"/>
                  </a:lnTo>
                  <a:lnTo>
                    <a:pt x="18258" y="12398"/>
                  </a:lnTo>
                  <a:lnTo>
                    <a:pt x="18126" y="12449"/>
                  </a:lnTo>
                  <a:lnTo>
                    <a:pt x="18105" y="12704"/>
                  </a:lnTo>
                  <a:lnTo>
                    <a:pt x="18070" y="12877"/>
                  </a:lnTo>
                  <a:lnTo>
                    <a:pt x="18075" y="13029"/>
                  </a:lnTo>
                  <a:lnTo>
                    <a:pt x="18044" y="13141"/>
                  </a:lnTo>
                  <a:lnTo>
                    <a:pt x="18029" y="13314"/>
                  </a:lnTo>
                  <a:lnTo>
                    <a:pt x="17947" y="13324"/>
                  </a:lnTo>
                  <a:lnTo>
                    <a:pt x="17841" y="13457"/>
                  </a:lnTo>
                  <a:lnTo>
                    <a:pt x="17836" y="13609"/>
                  </a:lnTo>
                  <a:lnTo>
                    <a:pt x="17637" y="13966"/>
                  </a:lnTo>
                  <a:lnTo>
                    <a:pt x="17551" y="14210"/>
                  </a:lnTo>
                  <a:lnTo>
                    <a:pt x="17429" y="14505"/>
                  </a:lnTo>
                  <a:lnTo>
                    <a:pt x="17327" y="14780"/>
                  </a:lnTo>
                  <a:lnTo>
                    <a:pt x="17245" y="14821"/>
                  </a:lnTo>
                  <a:lnTo>
                    <a:pt x="17169" y="14800"/>
                  </a:lnTo>
                  <a:lnTo>
                    <a:pt x="17169" y="14994"/>
                  </a:lnTo>
                  <a:lnTo>
                    <a:pt x="17128" y="15177"/>
                  </a:lnTo>
                  <a:lnTo>
                    <a:pt x="17011" y="15421"/>
                  </a:lnTo>
                  <a:lnTo>
                    <a:pt x="16991" y="15961"/>
                  </a:lnTo>
                  <a:lnTo>
                    <a:pt x="16991" y="16337"/>
                  </a:lnTo>
                  <a:lnTo>
                    <a:pt x="17022" y="16734"/>
                  </a:lnTo>
                  <a:lnTo>
                    <a:pt x="17083" y="17203"/>
                  </a:lnTo>
                  <a:lnTo>
                    <a:pt x="17093" y="17488"/>
                  </a:lnTo>
                  <a:lnTo>
                    <a:pt x="17113" y="17783"/>
                  </a:lnTo>
                  <a:lnTo>
                    <a:pt x="17144" y="17905"/>
                  </a:lnTo>
                  <a:lnTo>
                    <a:pt x="17088" y="17997"/>
                  </a:lnTo>
                  <a:lnTo>
                    <a:pt x="17022" y="18058"/>
                  </a:lnTo>
                  <a:lnTo>
                    <a:pt x="16935" y="18190"/>
                  </a:lnTo>
                  <a:lnTo>
                    <a:pt x="16910" y="18312"/>
                  </a:lnTo>
                  <a:lnTo>
                    <a:pt x="16910" y="18434"/>
                  </a:lnTo>
                  <a:lnTo>
                    <a:pt x="16874" y="18546"/>
                  </a:lnTo>
                  <a:lnTo>
                    <a:pt x="16828" y="18679"/>
                  </a:lnTo>
                  <a:lnTo>
                    <a:pt x="16767" y="18821"/>
                  </a:lnTo>
                  <a:lnTo>
                    <a:pt x="16727" y="19025"/>
                  </a:lnTo>
                  <a:lnTo>
                    <a:pt x="16655" y="19116"/>
                  </a:lnTo>
                  <a:lnTo>
                    <a:pt x="16625" y="19269"/>
                  </a:lnTo>
                  <a:lnTo>
                    <a:pt x="16584" y="19422"/>
                  </a:lnTo>
                  <a:lnTo>
                    <a:pt x="16508" y="19493"/>
                  </a:lnTo>
                  <a:lnTo>
                    <a:pt x="16452" y="19635"/>
                  </a:lnTo>
                  <a:lnTo>
                    <a:pt x="16340" y="19809"/>
                  </a:lnTo>
                  <a:lnTo>
                    <a:pt x="16248" y="19859"/>
                  </a:lnTo>
                  <a:lnTo>
                    <a:pt x="16182" y="20032"/>
                  </a:lnTo>
                  <a:lnTo>
                    <a:pt x="16106" y="20155"/>
                  </a:lnTo>
                  <a:lnTo>
                    <a:pt x="16040" y="20155"/>
                  </a:lnTo>
                  <a:lnTo>
                    <a:pt x="15969" y="20124"/>
                  </a:lnTo>
                  <a:lnTo>
                    <a:pt x="15928" y="20267"/>
                  </a:lnTo>
                  <a:lnTo>
                    <a:pt x="15821" y="20429"/>
                  </a:lnTo>
                  <a:lnTo>
                    <a:pt x="15790" y="20511"/>
                  </a:lnTo>
                  <a:lnTo>
                    <a:pt x="15740" y="20490"/>
                  </a:lnTo>
                  <a:lnTo>
                    <a:pt x="15684" y="20613"/>
                  </a:lnTo>
                  <a:lnTo>
                    <a:pt x="15668" y="20725"/>
                  </a:lnTo>
                  <a:lnTo>
                    <a:pt x="15704" y="20663"/>
                  </a:lnTo>
                  <a:lnTo>
                    <a:pt x="15770" y="20592"/>
                  </a:lnTo>
                  <a:lnTo>
                    <a:pt x="15791" y="20551"/>
                  </a:lnTo>
                  <a:lnTo>
                    <a:pt x="15852" y="20450"/>
                  </a:lnTo>
                  <a:lnTo>
                    <a:pt x="15852" y="20562"/>
                  </a:lnTo>
                  <a:lnTo>
                    <a:pt x="15923" y="20429"/>
                  </a:lnTo>
                  <a:lnTo>
                    <a:pt x="15984" y="20327"/>
                  </a:lnTo>
                  <a:lnTo>
                    <a:pt x="16045" y="20246"/>
                  </a:lnTo>
                  <a:lnTo>
                    <a:pt x="16116" y="20195"/>
                  </a:lnTo>
                  <a:lnTo>
                    <a:pt x="16177" y="20083"/>
                  </a:lnTo>
                  <a:lnTo>
                    <a:pt x="16203" y="20144"/>
                  </a:lnTo>
                  <a:lnTo>
                    <a:pt x="16243" y="20022"/>
                  </a:lnTo>
                  <a:lnTo>
                    <a:pt x="16314" y="19931"/>
                  </a:lnTo>
                  <a:lnTo>
                    <a:pt x="16330" y="19859"/>
                  </a:lnTo>
                  <a:lnTo>
                    <a:pt x="16477" y="19666"/>
                  </a:lnTo>
                  <a:lnTo>
                    <a:pt x="16523" y="19656"/>
                  </a:lnTo>
                  <a:lnTo>
                    <a:pt x="16569" y="19544"/>
                  </a:lnTo>
                  <a:lnTo>
                    <a:pt x="16584" y="19483"/>
                  </a:lnTo>
                  <a:lnTo>
                    <a:pt x="16630" y="19330"/>
                  </a:lnTo>
                  <a:lnTo>
                    <a:pt x="16681" y="19279"/>
                  </a:lnTo>
                  <a:lnTo>
                    <a:pt x="16676" y="19187"/>
                  </a:lnTo>
                  <a:lnTo>
                    <a:pt x="16701" y="19137"/>
                  </a:lnTo>
                  <a:lnTo>
                    <a:pt x="16721" y="19086"/>
                  </a:lnTo>
                  <a:lnTo>
                    <a:pt x="16762" y="18964"/>
                  </a:lnTo>
                  <a:lnTo>
                    <a:pt x="16782" y="18872"/>
                  </a:lnTo>
                  <a:lnTo>
                    <a:pt x="16844" y="18831"/>
                  </a:lnTo>
                  <a:lnTo>
                    <a:pt x="16833" y="18760"/>
                  </a:lnTo>
                  <a:lnTo>
                    <a:pt x="16884" y="18668"/>
                  </a:lnTo>
                  <a:lnTo>
                    <a:pt x="16925" y="18597"/>
                  </a:lnTo>
                  <a:lnTo>
                    <a:pt x="16905" y="18536"/>
                  </a:lnTo>
                  <a:lnTo>
                    <a:pt x="16935" y="18363"/>
                  </a:lnTo>
                  <a:lnTo>
                    <a:pt x="17022" y="18322"/>
                  </a:lnTo>
                  <a:lnTo>
                    <a:pt x="17052" y="18149"/>
                  </a:lnTo>
                  <a:lnTo>
                    <a:pt x="17077" y="18098"/>
                  </a:lnTo>
                  <a:lnTo>
                    <a:pt x="17113" y="18017"/>
                  </a:lnTo>
                  <a:lnTo>
                    <a:pt x="17159" y="17956"/>
                  </a:lnTo>
                  <a:lnTo>
                    <a:pt x="17230" y="17854"/>
                  </a:lnTo>
                  <a:lnTo>
                    <a:pt x="17276" y="17752"/>
                  </a:lnTo>
                  <a:lnTo>
                    <a:pt x="17322" y="17640"/>
                  </a:lnTo>
                  <a:lnTo>
                    <a:pt x="17393" y="17345"/>
                  </a:lnTo>
                  <a:lnTo>
                    <a:pt x="17378" y="17121"/>
                  </a:lnTo>
                  <a:lnTo>
                    <a:pt x="17378" y="17060"/>
                  </a:lnTo>
                  <a:lnTo>
                    <a:pt x="17449" y="17060"/>
                  </a:lnTo>
                  <a:lnTo>
                    <a:pt x="17515" y="16989"/>
                  </a:lnTo>
                  <a:lnTo>
                    <a:pt x="17581" y="17040"/>
                  </a:lnTo>
                  <a:lnTo>
                    <a:pt x="17571" y="16765"/>
                  </a:lnTo>
                  <a:lnTo>
                    <a:pt x="17561" y="16663"/>
                  </a:lnTo>
                  <a:lnTo>
                    <a:pt x="17668" y="16398"/>
                  </a:lnTo>
                  <a:lnTo>
                    <a:pt x="17739" y="16388"/>
                  </a:lnTo>
                  <a:lnTo>
                    <a:pt x="17780" y="16419"/>
                  </a:lnTo>
                  <a:lnTo>
                    <a:pt x="17851" y="16307"/>
                  </a:lnTo>
                  <a:lnTo>
                    <a:pt x="17820" y="16124"/>
                  </a:lnTo>
                  <a:lnTo>
                    <a:pt x="17800" y="15940"/>
                  </a:lnTo>
                  <a:lnTo>
                    <a:pt x="17841" y="15737"/>
                  </a:lnTo>
                  <a:lnTo>
                    <a:pt x="17846" y="15615"/>
                  </a:lnTo>
                  <a:lnTo>
                    <a:pt x="17942" y="15513"/>
                  </a:lnTo>
                  <a:lnTo>
                    <a:pt x="17912" y="15716"/>
                  </a:lnTo>
                  <a:lnTo>
                    <a:pt x="17973" y="15788"/>
                  </a:lnTo>
                  <a:lnTo>
                    <a:pt x="18019" y="15604"/>
                  </a:lnTo>
                  <a:lnTo>
                    <a:pt x="17988" y="15492"/>
                  </a:lnTo>
                  <a:lnTo>
                    <a:pt x="17988" y="15370"/>
                  </a:lnTo>
                  <a:lnTo>
                    <a:pt x="17922" y="15370"/>
                  </a:lnTo>
                  <a:lnTo>
                    <a:pt x="17952" y="15075"/>
                  </a:lnTo>
                  <a:lnTo>
                    <a:pt x="17983" y="14963"/>
                  </a:lnTo>
                  <a:lnTo>
                    <a:pt x="17902" y="14851"/>
                  </a:lnTo>
                  <a:lnTo>
                    <a:pt x="17836" y="14923"/>
                  </a:lnTo>
                  <a:lnTo>
                    <a:pt x="17846" y="14688"/>
                  </a:lnTo>
                  <a:lnTo>
                    <a:pt x="17912" y="14464"/>
                  </a:lnTo>
                  <a:lnTo>
                    <a:pt x="17952" y="14261"/>
                  </a:lnTo>
                  <a:lnTo>
                    <a:pt x="17978" y="14088"/>
                  </a:lnTo>
                  <a:lnTo>
                    <a:pt x="18003" y="13905"/>
                  </a:lnTo>
                  <a:lnTo>
                    <a:pt x="18039" y="13772"/>
                  </a:lnTo>
                  <a:lnTo>
                    <a:pt x="18125" y="13670"/>
                  </a:lnTo>
                  <a:cubicBezTo>
                    <a:pt x="18125" y="13670"/>
                    <a:pt x="18110" y="13782"/>
                    <a:pt x="18125" y="13752"/>
                  </a:cubicBezTo>
                  <a:cubicBezTo>
                    <a:pt x="18141" y="13721"/>
                    <a:pt x="18207" y="13660"/>
                    <a:pt x="18207" y="13660"/>
                  </a:cubicBezTo>
                  <a:lnTo>
                    <a:pt x="18212" y="13803"/>
                  </a:lnTo>
                  <a:lnTo>
                    <a:pt x="18339" y="13589"/>
                  </a:lnTo>
                  <a:lnTo>
                    <a:pt x="18405" y="13538"/>
                  </a:lnTo>
                  <a:lnTo>
                    <a:pt x="18385" y="13813"/>
                  </a:lnTo>
                  <a:lnTo>
                    <a:pt x="18426" y="13782"/>
                  </a:lnTo>
                  <a:lnTo>
                    <a:pt x="18532" y="13528"/>
                  </a:lnTo>
                  <a:lnTo>
                    <a:pt x="18644" y="13467"/>
                  </a:lnTo>
                  <a:lnTo>
                    <a:pt x="18761" y="13426"/>
                  </a:lnTo>
                  <a:lnTo>
                    <a:pt x="18853" y="13558"/>
                  </a:lnTo>
                  <a:lnTo>
                    <a:pt x="18924" y="13762"/>
                  </a:lnTo>
                  <a:lnTo>
                    <a:pt x="19021" y="13477"/>
                  </a:lnTo>
                  <a:lnTo>
                    <a:pt x="19133" y="13294"/>
                  </a:lnTo>
                  <a:lnTo>
                    <a:pt x="19351" y="12846"/>
                  </a:lnTo>
                  <a:lnTo>
                    <a:pt x="19494" y="12642"/>
                  </a:lnTo>
                  <a:lnTo>
                    <a:pt x="19692" y="12500"/>
                  </a:lnTo>
                  <a:lnTo>
                    <a:pt x="19850" y="12296"/>
                  </a:lnTo>
                  <a:lnTo>
                    <a:pt x="20048" y="12357"/>
                  </a:lnTo>
                  <a:lnTo>
                    <a:pt x="20115" y="12490"/>
                  </a:lnTo>
                  <a:lnTo>
                    <a:pt x="20145" y="12256"/>
                  </a:lnTo>
                  <a:lnTo>
                    <a:pt x="20125" y="12022"/>
                  </a:lnTo>
                  <a:lnTo>
                    <a:pt x="20048" y="11747"/>
                  </a:lnTo>
                  <a:lnTo>
                    <a:pt x="19987" y="11604"/>
                  </a:lnTo>
                  <a:lnTo>
                    <a:pt x="20013" y="11309"/>
                  </a:lnTo>
                  <a:lnTo>
                    <a:pt x="20003" y="11228"/>
                  </a:lnTo>
                  <a:lnTo>
                    <a:pt x="19860" y="11187"/>
                  </a:lnTo>
                  <a:lnTo>
                    <a:pt x="19865" y="10943"/>
                  </a:lnTo>
                  <a:lnTo>
                    <a:pt x="20013" y="11004"/>
                  </a:lnTo>
                  <a:lnTo>
                    <a:pt x="20094" y="10953"/>
                  </a:lnTo>
                  <a:lnTo>
                    <a:pt x="20196" y="10831"/>
                  </a:lnTo>
                  <a:lnTo>
                    <a:pt x="20313" y="10576"/>
                  </a:lnTo>
                  <a:lnTo>
                    <a:pt x="20247" y="10301"/>
                  </a:lnTo>
                  <a:lnTo>
                    <a:pt x="20226" y="10138"/>
                  </a:lnTo>
                  <a:lnTo>
                    <a:pt x="20338" y="10088"/>
                  </a:lnTo>
                  <a:lnTo>
                    <a:pt x="20415" y="10016"/>
                  </a:lnTo>
                  <a:lnTo>
                    <a:pt x="20389" y="10200"/>
                  </a:lnTo>
                  <a:lnTo>
                    <a:pt x="20435" y="10454"/>
                  </a:lnTo>
                  <a:lnTo>
                    <a:pt x="20374" y="10525"/>
                  </a:lnTo>
                  <a:lnTo>
                    <a:pt x="20532" y="10546"/>
                  </a:lnTo>
                  <a:lnTo>
                    <a:pt x="20608" y="10474"/>
                  </a:lnTo>
                  <a:lnTo>
                    <a:pt x="20705" y="10566"/>
                  </a:lnTo>
                  <a:lnTo>
                    <a:pt x="20781" y="10800"/>
                  </a:lnTo>
                  <a:lnTo>
                    <a:pt x="20756" y="10851"/>
                  </a:lnTo>
                  <a:lnTo>
                    <a:pt x="20873" y="11004"/>
                  </a:lnTo>
                  <a:lnTo>
                    <a:pt x="20959" y="10973"/>
                  </a:lnTo>
                  <a:lnTo>
                    <a:pt x="21005" y="11146"/>
                  </a:lnTo>
                  <a:lnTo>
                    <a:pt x="21056" y="11309"/>
                  </a:lnTo>
                  <a:lnTo>
                    <a:pt x="21168" y="11248"/>
                  </a:lnTo>
                  <a:lnTo>
                    <a:pt x="21168" y="11044"/>
                  </a:lnTo>
                  <a:lnTo>
                    <a:pt x="21244" y="10871"/>
                  </a:lnTo>
                  <a:lnTo>
                    <a:pt x="21295" y="10668"/>
                  </a:lnTo>
                  <a:lnTo>
                    <a:pt x="21224" y="10495"/>
                  </a:lnTo>
                  <a:lnTo>
                    <a:pt x="21386" y="10597"/>
                  </a:lnTo>
                  <a:lnTo>
                    <a:pt x="21422" y="10474"/>
                  </a:lnTo>
                  <a:lnTo>
                    <a:pt x="21483" y="10352"/>
                  </a:lnTo>
                  <a:lnTo>
                    <a:pt x="21600" y="10200"/>
                  </a:lnTo>
                  <a:lnTo>
                    <a:pt x="21488" y="10006"/>
                  </a:lnTo>
                  <a:lnTo>
                    <a:pt x="21341" y="9742"/>
                  </a:lnTo>
                  <a:lnTo>
                    <a:pt x="21229" y="9589"/>
                  </a:lnTo>
                  <a:lnTo>
                    <a:pt x="21152" y="9609"/>
                  </a:lnTo>
                  <a:lnTo>
                    <a:pt x="21056" y="9467"/>
                  </a:lnTo>
                  <a:lnTo>
                    <a:pt x="20964" y="9467"/>
                  </a:lnTo>
                  <a:lnTo>
                    <a:pt x="20984" y="9782"/>
                  </a:lnTo>
                  <a:lnTo>
                    <a:pt x="20939" y="9660"/>
                  </a:lnTo>
                  <a:lnTo>
                    <a:pt x="20903" y="9416"/>
                  </a:lnTo>
                  <a:lnTo>
                    <a:pt x="20883" y="9141"/>
                  </a:lnTo>
                  <a:lnTo>
                    <a:pt x="20776" y="9009"/>
                  </a:lnTo>
                  <a:lnTo>
                    <a:pt x="20791" y="9151"/>
                  </a:lnTo>
                  <a:lnTo>
                    <a:pt x="20694" y="8988"/>
                  </a:lnTo>
                  <a:lnTo>
                    <a:pt x="20700" y="8866"/>
                  </a:lnTo>
                  <a:lnTo>
                    <a:pt x="20577" y="8724"/>
                  </a:lnTo>
                  <a:lnTo>
                    <a:pt x="20389" y="8469"/>
                  </a:lnTo>
                  <a:lnTo>
                    <a:pt x="20364" y="8286"/>
                  </a:lnTo>
                  <a:lnTo>
                    <a:pt x="20191" y="8103"/>
                  </a:lnTo>
                  <a:lnTo>
                    <a:pt x="20059" y="7838"/>
                  </a:lnTo>
                  <a:lnTo>
                    <a:pt x="19896" y="7757"/>
                  </a:lnTo>
                  <a:lnTo>
                    <a:pt x="19743" y="7543"/>
                  </a:lnTo>
                  <a:lnTo>
                    <a:pt x="19667" y="7390"/>
                  </a:lnTo>
                  <a:lnTo>
                    <a:pt x="19418" y="7421"/>
                  </a:lnTo>
                  <a:lnTo>
                    <a:pt x="19234" y="7421"/>
                  </a:lnTo>
                  <a:lnTo>
                    <a:pt x="18960" y="7299"/>
                  </a:lnTo>
                  <a:lnTo>
                    <a:pt x="18950" y="7563"/>
                  </a:lnTo>
                  <a:lnTo>
                    <a:pt x="18909" y="7665"/>
                  </a:lnTo>
                  <a:lnTo>
                    <a:pt x="19026" y="7869"/>
                  </a:lnTo>
                  <a:lnTo>
                    <a:pt x="19006" y="8093"/>
                  </a:lnTo>
                  <a:lnTo>
                    <a:pt x="18858" y="8235"/>
                  </a:lnTo>
                  <a:lnTo>
                    <a:pt x="18766" y="8072"/>
                  </a:lnTo>
                  <a:lnTo>
                    <a:pt x="18700" y="8011"/>
                  </a:lnTo>
                  <a:lnTo>
                    <a:pt x="18690" y="7757"/>
                  </a:lnTo>
                  <a:lnTo>
                    <a:pt x="18619" y="7604"/>
                  </a:lnTo>
                  <a:lnTo>
                    <a:pt x="18710" y="7685"/>
                  </a:lnTo>
                  <a:lnTo>
                    <a:pt x="18792" y="7624"/>
                  </a:lnTo>
                  <a:lnTo>
                    <a:pt x="18787" y="7451"/>
                  </a:lnTo>
                  <a:lnTo>
                    <a:pt x="18639" y="7380"/>
                  </a:lnTo>
                  <a:lnTo>
                    <a:pt x="18639" y="7512"/>
                  </a:lnTo>
                  <a:lnTo>
                    <a:pt x="18588" y="7614"/>
                  </a:lnTo>
                  <a:lnTo>
                    <a:pt x="18497" y="7696"/>
                  </a:lnTo>
                  <a:lnTo>
                    <a:pt x="18476" y="7869"/>
                  </a:lnTo>
                  <a:lnTo>
                    <a:pt x="18431" y="7746"/>
                  </a:lnTo>
                  <a:lnTo>
                    <a:pt x="18314" y="7726"/>
                  </a:lnTo>
                  <a:lnTo>
                    <a:pt x="18166" y="7716"/>
                  </a:lnTo>
                  <a:lnTo>
                    <a:pt x="18054" y="7522"/>
                  </a:lnTo>
                  <a:lnTo>
                    <a:pt x="17978" y="7604"/>
                  </a:lnTo>
                  <a:lnTo>
                    <a:pt x="17856" y="7624"/>
                  </a:lnTo>
                  <a:lnTo>
                    <a:pt x="17780" y="7746"/>
                  </a:lnTo>
                  <a:lnTo>
                    <a:pt x="17688" y="7675"/>
                  </a:lnTo>
                  <a:lnTo>
                    <a:pt x="17561" y="7522"/>
                  </a:lnTo>
                  <a:lnTo>
                    <a:pt x="17479" y="7471"/>
                  </a:lnTo>
                  <a:lnTo>
                    <a:pt x="17525" y="7288"/>
                  </a:lnTo>
                  <a:lnTo>
                    <a:pt x="17540" y="7115"/>
                  </a:lnTo>
                  <a:lnTo>
                    <a:pt x="17490" y="6861"/>
                  </a:lnTo>
                  <a:lnTo>
                    <a:pt x="17408" y="6627"/>
                  </a:lnTo>
                  <a:lnTo>
                    <a:pt x="17235" y="6566"/>
                  </a:lnTo>
                  <a:lnTo>
                    <a:pt x="17042" y="6586"/>
                  </a:lnTo>
                  <a:lnTo>
                    <a:pt x="16732" y="6616"/>
                  </a:lnTo>
                  <a:lnTo>
                    <a:pt x="16620" y="6627"/>
                  </a:lnTo>
                  <a:lnTo>
                    <a:pt x="16533" y="6637"/>
                  </a:lnTo>
                  <a:lnTo>
                    <a:pt x="16508" y="6484"/>
                  </a:lnTo>
                  <a:lnTo>
                    <a:pt x="16487" y="6250"/>
                  </a:lnTo>
                  <a:lnTo>
                    <a:pt x="16370" y="6260"/>
                  </a:lnTo>
                  <a:lnTo>
                    <a:pt x="16284" y="6097"/>
                  </a:lnTo>
                  <a:lnTo>
                    <a:pt x="16213" y="5996"/>
                  </a:lnTo>
                  <a:lnTo>
                    <a:pt x="16096" y="5975"/>
                  </a:lnTo>
                  <a:lnTo>
                    <a:pt x="16152" y="5873"/>
                  </a:lnTo>
                  <a:lnTo>
                    <a:pt x="16269" y="5894"/>
                  </a:lnTo>
                  <a:lnTo>
                    <a:pt x="16202" y="5619"/>
                  </a:lnTo>
                  <a:lnTo>
                    <a:pt x="16030" y="5456"/>
                  </a:lnTo>
                  <a:lnTo>
                    <a:pt x="15867" y="5476"/>
                  </a:lnTo>
                  <a:lnTo>
                    <a:pt x="15790" y="5792"/>
                  </a:lnTo>
                  <a:lnTo>
                    <a:pt x="15689" y="5996"/>
                  </a:lnTo>
                  <a:lnTo>
                    <a:pt x="15587" y="6077"/>
                  </a:lnTo>
                  <a:lnTo>
                    <a:pt x="15577" y="5914"/>
                  </a:lnTo>
                  <a:lnTo>
                    <a:pt x="15628" y="5782"/>
                  </a:lnTo>
                  <a:lnTo>
                    <a:pt x="15719" y="5558"/>
                  </a:lnTo>
                  <a:lnTo>
                    <a:pt x="15709" y="5863"/>
                  </a:lnTo>
                  <a:lnTo>
                    <a:pt x="15806" y="5446"/>
                  </a:lnTo>
                  <a:lnTo>
                    <a:pt x="15694" y="5507"/>
                  </a:lnTo>
                  <a:lnTo>
                    <a:pt x="15597" y="5568"/>
                  </a:lnTo>
                  <a:lnTo>
                    <a:pt x="15485" y="5507"/>
                  </a:lnTo>
                  <a:lnTo>
                    <a:pt x="15495" y="5324"/>
                  </a:lnTo>
                  <a:lnTo>
                    <a:pt x="15663" y="5375"/>
                  </a:lnTo>
                  <a:lnTo>
                    <a:pt x="15755" y="5334"/>
                  </a:lnTo>
                  <a:lnTo>
                    <a:pt x="15623" y="5232"/>
                  </a:lnTo>
                  <a:lnTo>
                    <a:pt x="15475" y="5181"/>
                  </a:lnTo>
                  <a:lnTo>
                    <a:pt x="15287" y="5089"/>
                  </a:lnTo>
                  <a:lnTo>
                    <a:pt x="15155" y="5079"/>
                  </a:lnTo>
                  <a:lnTo>
                    <a:pt x="15048" y="5008"/>
                  </a:lnTo>
                  <a:lnTo>
                    <a:pt x="15038" y="5242"/>
                  </a:lnTo>
                  <a:lnTo>
                    <a:pt x="14987" y="5364"/>
                  </a:lnTo>
                  <a:lnTo>
                    <a:pt x="14854" y="5364"/>
                  </a:lnTo>
                  <a:lnTo>
                    <a:pt x="14788" y="5537"/>
                  </a:lnTo>
                  <a:lnTo>
                    <a:pt x="14926" y="5537"/>
                  </a:lnTo>
                  <a:lnTo>
                    <a:pt x="14839" y="5761"/>
                  </a:lnTo>
                  <a:lnTo>
                    <a:pt x="14931" y="6138"/>
                  </a:lnTo>
                  <a:lnTo>
                    <a:pt x="14793" y="6189"/>
                  </a:lnTo>
                  <a:lnTo>
                    <a:pt x="14732" y="6077"/>
                  </a:lnTo>
                  <a:lnTo>
                    <a:pt x="14631" y="6229"/>
                  </a:lnTo>
                  <a:lnTo>
                    <a:pt x="14559" y="6087"/>
                  </a:lnTo>
                  <a:lnTo>
                    <a:pt x="14463" y="6087"/>
                  </a:lnTo>
                  <a:lnTo>
                    <a:pt x="14290" y="6016"/>
                  </a:lnTo>
                  <a:lnTo>
                    <a:pt x="14168" y="6291"/>
                  </a:lnTo>
                  <a:lnTo>
                    <a:pt x="14056" y="6138"/>
                  </a:lnTo>
                  <a:lnTo>
                    <a:pt x="13939" y="5822"/>
                  </a:lnTo>
                  <a:lnTo>
                    <a:pt x="13837" y="6321"/>
                  </a:lnTo>
                  <a:lnTo>
                    <a:pt x="13817" y="6596"/>
                  </a:lnTo>
                  <a:lnTo>
                    <a:pt x="13745" y="6728"/>
                  </a:lnTo>
                  <a:lnTo>
                    <a:pt x="13639" y="6535"/>
                  </a:lnTo>
                  <a:lnTo>
                    <a:pt x="13481" y="6321"/>
                  </a:lnTo>
                  <a:lnTo>
                    <a:pt x="13461" y="6046"/>
                  </a:lnTo>
                  <a:lnTo>
                    <a:pt x="13440" y="5782"/>
                  </a:lnTo>
                  <a:lnTo>
                    <a:pt x="13481" y="5537"/>
                  </a:lnTo>
                  <a:lnTo>
                    <a:pt x="13506" y="5110"/>
                  </a:lnTo>
                  <a:lnTo>
                    <a:pt x="13491" y="4804"/>
                  </a:lnTo>
                  <a:lnTo>
                    <a:pt x="13323" y="4387"/>
                  </a:lnTo>
                  <a:lnTo>
                    <a:pt x="13125" y="4407"/>
                  </a:lnTo>
                  <a:lnTo>
                    <a:pt x="12916" y="4214"/>
                  </a:lnTo>
                  <a:lnTo>
                    <a:pt x="12703" y="4112"/>
                  </a:lnTo>
                  <a:lnTo>
                    <a:pt x="12672" y="4479"/>
                  </a:lnTo>
                  <a:lnTo>
                    <a:pt x="12692" y="4815"/>
                  </a:lnTo>
                  <a:lnTo>
                    <a:pt x="12580" y="4845"/>
                  </a:lnTo>
                  <a:lnTo>
                    <a:pt x="12296" y="4794"/>
                  </a:lnTo>
                  <a:lnTo>
                    <a:pt x="12158" y="4723"/>
                  </a:lnTo>
                  <a:lnTo>
                    <a:pt x="12077" y="4774"/>
                  </a:lnTo>
                  <a:lnTo>
                    <a:pt x="12031" y="4509"/>
                  </a:lnTo>
                  <a:lnTo>
                    <a:pt x="12107" y="4448"/>
                  </a:lnTo>
                  <a:lnTo>
                    <a:pt x="11904" y="4346"/>
                  </a:lnTo>
                  <a:lnTo>
                    <a:pt x="11629" y="4234"/>
                  </a:lnTo>
                  <a:lnTo>
                    <a:pt x="11497" y="4346"/>
                  </a:lnTo>
                  <a:lnTo>
                    <a:pt x="11365" y="4357"/>
                  </a:lnTo>
                  <a:lnTo>
                    <a:pt x="11334" y="4061"/>
                  </a:lnTo>
                  <a:lnTo>
                    <a:pt x="11293" y="3970"/>
                  </a:lnTo>
                  <a:lnTo>
                    <a:pt x="11248" y="4224"/>
                  </a:lnTo>
                  <a:lnTo>
                    <a:pt x="11120" y="4122"/>
                  </a:lnTo>
                  <a:lnTo>
                    <a:pt x="11110" y="3919"/>
                  </a:lnTo>
                  <a:lnTo>
                    <a:pt x="10993" y="4031"/>
                  </a:lnTo>
                  <a:lnTo>
                    <a:pt x="10897" y="4010"/>
                  </a:lnTo>
                  <a:lnTo>
                    <a:pt x="10876" y="4306"/>
                  </a:lnTo>
                  <a:lnTo>
                    <a:pt x="10973" y="4367"/>
                  </a:lnTo>
                  <a:lnTo>
                    <a:pt x="10790" y="4621"/>
                  </a:lnTo>
                  <a:lnTo>
                    <a:pt x="10546" y="4682"/>
                  </a:lnTo>
                  <a:lnTo>
                    <a:pt x="10418" y="4774"/>
                  </a:lnTo>
                  <a:lnTo>
                    <a:pt x="10459" y="4540"/>
                  </a:lnTo>
                  <a:lnTo>
                    <a:pt x="10642" y="4245"/>
                  </a:lnTo>
                  <a:lnTo>
                    <a:pt x="10713" y="4194"/>
                  </a:lnTo>
                  <a:lnTo>
                    <a:pt x="10846" y="3878"/>
                  </a:lnTo>
                  <a:lnTo>
                    <a:pt x="10947" y="3583"/>
                  </a:lnTo>
                  <a:lnTo>
                    <a:pt x="11161" y="3308"/>
                  </a:lnTo>
                  <a:lnTo>
                    <a:pt x="11248" y="3420"/>
                  </a:lnTo>
                  <a:lnTo>
                    <a:pt x="11115" y="3624"/>
                  </a:lnTo>
                  <a:lnTo>
                    <a:pt x="11197" y="3858"/>
                  </a:lnTo>
                  <a:lnTo>
                    <a:pt x="11304" y="3787"/>
                  </a:lnTo>
                  <a:lnTo>
                    <a:pt x="11395" y="3512"/>
                  </a:lnTo>
                  <a:lnTo>
                    <a:pt x="11273" y="3440"/>
                  </a:lnTo>
                  <a:lnTo>
                    <a:pt x="11166" y="3267"/>
                  </a:lnTo>
                  <a:lnTo>
                    <a:pt x="11237" y="3105"/>
                  </a:lnTo>
                  <a:lnTo>
                    <a:pt x="11359" y="2901"/>
                  </a:lnTo>
                  <a:lnTo>
                    <a:pt x="11421" y="2636"/>
                  </a:lnTo>
                  <a:lnTo>
                    <a:pt x="11451" y="2453"/>
                  </a:lnTo>
                  <a:lnTo>
                    <a:pt x="11365" y="2290"/>
                  </a:lnTo>
                  <a:lnTo>
                    <a:pt x="11436" y="2209"/>
                  </a:lnTo>
                  <a:lnTo>
                    <a:pt x="11441" y="2005"/>
                  </a:lnTo>
                  <a:lnTo>
                    <a:pt x="11370" y="1751"/>
                  </a:lnTo>
                  <a:lnTo>
                    <a:pt x="11349" y="1578"/>
                  </a:lnTo>
                  <a:lnTo>
                    <a:pt x="11268" y="1690"/>
                  </a:lnTo>
                  <a:lnTo>
                    <a:pt x="11222" y="1303"/>
                  </a:lnTo>
                  <a:lnTo>
                    <a:pt x="11049" y="1120"/>
                  </a:lnTo>
                  <a:lnTo>
                    <a:pt x="10810" y="1069"/>
                  </a:lnTo>
                  <a:lnTo>
                    <a:pt x="10632" y="1140"/>
                  </a:lnTo>
                  <a:lnTo>
                    <a:pt x="10596" y="1303"/>
                  </a:lnTo>
                  <a:lnTo>
                    <a:pt x="10378" y="1303"/>
                  </a:lnTo>
                  <a:lnTo>
                    <a:pt x="10546" y="967"/>
                  </a:lnTo>
                  <a:lnTo>
                    <a:pt x="10591" y="743"/>
                  </a:lnTo>
                  <a:lnTo>
                    <a:pt x="10342" y="662"/>
                  </a:lnTo>
                  <a:lnTo>
                    <a:pt x="10210" y="713"/>
                  </a:lnTo>
                  <a:lnTo>
                    <a:pt x="10337" y="377"/>
                  </a:lnTo>
                  <a:lnTo>
                    <a:pt x="10413" y="183"/>
                  </a:lnTo>
                  <a:lnTo>
                    <a:pt x="10251" y="61"/>
                  </a:lnTo>
                  <a:lnTo>
                    <a:pt x="10083" y="0"/>
                  </a:lnTo>
                  <a:lnTo>
                    <a:pt x="9859" y="295"/>
                  </a:lnTo>
                  <a:lnTo>
                    <a:pt x="9696" y="875"/>
                  </a:lnTo>
                  <a:lnTo>
                    <a:pt x="9742" y="1089"/>
                  </a:lnTo>
                  <a:lnTo>
                    <a:pt x="9788" y="1374"/>
                  </a:lnTo>
                  <a:lnTo>
                    <a:pt x="9610" y="1333"/>
                  </a:lnTo>
                  <a:lnTo>
                    <a:pt x="9472" y="1333"/>
                  </a:lnTo>
                  <a:lnTo>
                    <a:pt x="9564" y="1608"/>
                  </a:lnTo>
                  <a:lnTo>
                    <a:pt x="9432" y="1629"/>
                  </a:lnTo>
                  <a:lnTo>
                    <a:pt x="9233" y="1832"/>
                  </a:lnTo>
                  <a:lnTo>
                    <a:pt x="9050" y="1954"/>
                  </a:lnTo>
                  <a:lnTo>
                    <a:pt x="9116" y="1639"/>
                  </a:lnTo>
                  <a:lnTo>
                    <a:pt x="8902" y="1761"/>
                  </a:lnTo>
                  <a:cubicBezTo>
                    <a:pt x="8902" y="1761"/>
                    <a:pt x="8618" y="1802"/>
                    <a:pt x="8633" y="1822"/>
                  </a:cubicBezTo>
                  <a:cubicBezTo>
                    <a:pt x="8648" y="1842"/>
                    <a:pt x="8801" y="1975"/>
                    <a:pt x="8801" y="1975"/>
                  </a:cubicBezTo>
                  <a:lnTo>
                    <a:pt x="8404" y="2239"/>
                  </a:lnTo>
                  <a:lnTo>
                    <a:pt x="8144" y="2524"/>
                  </a:lnTo>
                  <a:lnTo>
                    <a:pt x="7992" y="2789"/>
                  </a:lnTo>
                  <a:lnTo>
                    <a:pt x="7895" y="2779"/>
                  </a:lnTo>
                  <a:lnTo>
                    <a:pt x="7870" y="3033"/>
                  </a:lnTo>
                  <a:lnTo>
                    <a:pt x="7748" y="3145"/>
                  </a:lnTo>
                  <a:lnTo>
                    <a:pt x="7849" y="3461"/>
                  </a:lnTo>
                  <a:cubicBezTo>
                    <a:pt x="7849" y="3461"/>
                    <a:pt x="7748" y="3583"/>
                    <a:pt x="7763" y="3624"/>
                  </a:cubicBezTo>
                  <a:cubicBezTo>
                    <a:pt x="7778" y="3664"/>
                    <a:pt x="7977" y="4000"/>
                    <a:pt x="7977" y="4000"/>
                  </a:cubicBezTo>
                  <a:lnTo>
                    <a:pt x="7849" y="4122"/>
                  </a:lnTo>
                  <a:lnTo>
                    <a:pt x="7666" y="4173"/>
                  </a:lnTo>
                  <a:lnTo>
                    <a:pt x="7473" y="4153"/>
                  </a:lnTo>
                  <a:lnTo>
                    <a:pt x="7259" y="4255"/>
                  </a:lnTo>
                  <a:lnTo>
                    <a:pt x="7102" y="4357"/>
                  </a:lnTo>
                  <a:lnTo>
                    <a:pt x="7041" y="4692"/>
                  </a:lnTo>
                  <a:lnTo>
                    <a:pt x="7117" y="5079"/>
                  </a:lnTo>
                  <a:lnTo>
                    <a:pt x="7096" y="5303"/>
                  </a:lnTo>
                  <a:lnTo>
                    <a:pt x="7239" y="5537"/>
                  </a:lnTo>
                  <a:lnTo>
                    <a:pt x="7300" y="5619"/>
                  </a:lnTo>
                  <a:lnTo>
                    <a:pt x="7351" y="5843"/>
                  </a:lnTo>
                  <a:lnTo>
                    <a:pt x="7427" y="5955"/>
                  </a:lnTo>
                  <a:lnTo>
                    <a:pt x="7417" y="6250"/>
                  </a:lnTo>
                  <a:lnTo>
                    <a:pt x="7427" y="6728"/>
                  </a:lnTo>
                  <a:lnTo>
                    <a:pt x="7361" y="6677"/>
                  </a:lnTo>
                  <a:lnTo>
                    <a:pt x="7300" y="6749"/>
                  </a:lnTo>
                  <a:lnTo>
                    <a:pt x="7300" y="6392"/>
                  </a:lnTo>
                  <a:lnTo>
                    <a:pt x="7381" y="6168"/>
                  </a:lnTo>
                  <a:lnTo>
                    <a:pt x="7386" y="5985"/>
                  </a:lnTo>
                  <a:lnTo>
                    <a:pt x="7300" y="5944"/>
                  </a:lnTo>
                  <a:lnTo>
                    <a:pt x="7234" y="6006"/>
                  </a:lnTo>
                  <a:lnTo>
                    <a:pt x="7112" y="5792"/>
                  </a:lnTo>
                  <a:lnTo>
                    <a:pt x="6934" y="5476"/>
                  </a:lnTo>
                  <a:lnTo>
                    <a:pt x="6796" y="5415"/>
                  </a:lnTo>
                  <a:lnTo>
                    <a:pt x="6674" y="5588"/>
                  </a:lnTo>
                  <a:lnTo>
                    <a:pt x="6730" y="5761"/>
                  </a:lnTo>
                  <a:lnTo>
                    <a:pt x="6659" y="5863"/>
                  </a:lnTo>
                  <a:lnTo>
                    <a:pt x="6562" y="5710"/>
                  </a:lnTo>
                  <a:lnTo>
                    <a:pt x="6461" y="5822"/>
                  </a:lnTo>
                  <a:lnTo>
                    <a:pt x="6603" y="6260"/>
                  </a:lnTo>
                  <a:lnTo>
                    <a:pt x="6776" y="6362"/>
                  </a:lnTo>
                  <a:lnTo>
                    <a:pt x="6735" y="6606"/>
                  </a:lnTo>
                  <a:lnTo>
                    <a:pt x="6608" y="6433"/>
                  </a:lnTo>
                  <a:lnTo>
                    <a:pt x="6486" y="6403"/>
                  </a:lnTo>
                  <a:lnTo>
                    <a:pt x="6333" y="6260"/>
                  </a:lnTo>
                  <a:lnTo>
                    <a:pt x="6364" y="5873"/>
                  </a:lnTo>
                  <a:cubicBezTo>
                    <a:pt x="6364" y="5873"/>
                    <a:pt x="6374" y="5558"/>
                    <a:pt x="6374" y="5527"/>
                  </a:cubicBezTo>
                  <a:cubicBezTo>
                    <a:pt x="6374" y="5497"/>
                    <a:pt x="6374" y="5120"/>
                    <a:pt x="6374" y="5120"/>
                  </a:cubicBezTo>
                  <a:lnTo>
                    <a:pt x="6293" y="4947"/>
                  </a:lnTo>
                  <a:lnTo>
                    <a:pt x="6293" y="5120"/>
                  </a:lnTo>
                  <a:lnTo>
                    <a:pt x="6313" y="5364"/>
                  </a:lnTo>
                  <a:lnTo>
                    <a:pt x="6262" y="5649"/>
                  </a:lnTo>
                  <a:lnTo>
                    <a:pt x="6079" y="5863"/>
                  </a:lnTo>
                  <a:lnTo>
                    <a:pt x="6054" y="6199"/>
                  </a:lnTo>
                  <a:lnTo>
                    <a:pt x="6201" y="6647"/>
                  </a:lnTo>
                  <a:lnTo>
                    <a:pt x="6222" y="6952"/>
                  </a:lnTo>
                  <a:lnTo>
                    <a:pt x="6140" y="7319"/>
                  </a:lnTo>
                  <a:lnTo>
                    <a:pt x="6135" y="7726"/>
                  </a:lnTo>
                  <a:lnTo>
                    <a:pt x="6196" y="8092"/>
                  </a:lnTo>
                  <a:lnTo>
                    <a:pt x="6374" y="7960"/>
                  </a:lnTo>
                  <a:lnTo>
                    <a:pt x="6532" y="7960"/>
                  </a:lnTo>
                  <a:lnTo>
                    <a:pt x="6654" y="8235"/>
                  </a:lnTo>
                  <a:lnTo>
                    <a:pt x="6679" y="8601"/>
                  </a:lnTo>
                  <a:lnTo>
                    <a:pt x="6710" y="8734"/>
                  </a:lnTo>
                  <a:lnTo>
                    <a:pt x="6644" y="8927"/>
                  </a:lnTo>
                  <a:lnTo>
                    <a:pt x="6710" y="9029"/>
                  </a:lnTo>
                  <a:lnTo>
                    <a:pt x="6766" y="9131"/>
                  </a:lnTo>
                  <a:lnTo>
                    <a:pt x="6684" y="9181"/>
                  </a:lnTo>
                  <a:lnTo>
                    <a:pt x="6578" y="9049"/>
                  </a:lnTo>
                  <a:lnTo>
                    <a:pt x="6618" y="8723"/>
                  </a:lnTo>
                  <a:lnTo>
                    <a:pt x="6583" y="8479"/>
                  </a:lnTo>
                  <a:lnTo>
                    <a:pt x="6501" y="8174"/>
                  </a:lnTo>
                  <a:lnTo>
                    <a:pt x="6242" y="8357"/>
                  </a:lnTo>
                  <a:lnTo>
                    <a:pt x="6206" y="8673"/>
                  </a:lnTo>
                  <a:lnTo>
                    <a:pt x="6308" y="9008"/>
                  </a:lnTo>
                  <a:lnTo>
                    <a:pt x="6201" y="9212"/>
                  </a:lnTo>
                  <a:lnTo>
                    <a:pt x="6155" y="9385"/>
                  </a:lnTo>
                  <a:lnTo>
                    <a:pt x="6089" y="9629"/>
                  </a:lnTo>
                  <a:lnTo>
                    <a:pt x="5947" y="9843"/>
                  </a:lnTo>
                  <a:lnTo>
                    <a:pt x="5952" y="10067"/>
                  </a:lnTo>
                  <a:lnTo>
                    <a:pt x="5809" y="9955"/>
                  </a:lnTo>
                  <a:lnTo>
                    <a:pt x="5657" y="9935"/>
                  </a:lnTo>
                  <a:lnTo>
                    <a:pt x="5758" y="9792"/>
                  </a:lnTo>
                  <a:lnTo>
                    <a:pt x="5865" y="9670"/>
                  </a:lnTo>
                  <a:lnTo>
                    <a:pt x="5962" y="9375"/>
                  </a:lnTo>
                  <a:lnTo>
                    <a:pt x="5987" y="9161"/>
                  </a:lnTo>
                  <a:lnTo>
                    <a:pt x="6074" y="9029"/>
                  </a:lnTo>
                  <a:lnTo>
                    <a:pt x="6079" y="8713"/>
                  </a:lnTo>
                  <a:lnTo>
                    <a:pt x="6150" y="8449"/>
                  </a:lnTo>
                  <a:lnTo>
                    <a:pt x="5992" y="8143"/>
                  </a:lnTo>
                  <a:lnTo>
                    <a:pt x="5987" y="7716"/>
                  </a:lnTo>
                  <a:lnTo>
                    <a:pt x="6023" y="7349"/>
                  </a:lnTo>
                  <a:lnTo>
                    <a:pt x="5972" y="7095"/>
                  </a:lnTo>
                  <a:lnTo>
                    <a:pt x="6043" y="7044"/>
                  </a:lnTo>
                  <a:lnTo>
                    <a:pt x="6028" y="6494"/>
                  </a:lnTo>
                  <a:lnTo>
                    <a:pt x="5926" y="6189"/>
                  </a:lnTo>
                  <a:lnTo>
                    <a:pt x="5911" y="6016"/>
                  </a:lnTo>
                  <a:lnTo>
                    <a:pt x="5967" y="5537"/>
                  </a:lnTo>
                  <a:lnTo>
                    <a:pt x="5998" y="5191"/>
                  </a:lnTo>
                  <a:lnTo>
                    <a:pt x="5972" y="4998"/>
                  </a:lnTo>
                  <a:lnTo>
                    <a:pt x="5825" y="4917"/>
                  </a:lnTo>
                  <a:lnTo>
                    <a:pt x="5687" y="4927"/>
                  </a:lnTo>
                  <a:lnTo>
                    <a:pt x="5723" y="4754"/>
                  </a:lnTo>
                  <a:lnTo>
                    <a:pt x="5865" y="4703"/>
                  </a:lnTo>
                  <a:lnTo>
                    <a:pt x="5799" y="4509"/>
                  </a:lnTo>
                  <a:lnTo>
                    <a:pt x="5718" y="4408"/>
                  </a:lnTo>
                  <a:lnTo>
                    <a:pt x="5621" y="4632"/>
                  </a:lnTo>
                  <a:lnTo>
                    <a:pt x="5692" y="4784"/>
                  </a:lnTo>
                  <a:lnTo>
                    <a:pt x="5657" y="4937"/>
                  </a:lnTo>
                  <a:lnTo>
                    <a:pt x="5585" y="4886"/>
                  </a:lnTo>
                  <a:lnTo>
                    <a:pt x="5540" y="5049"/>
                  </a:lnTo>
                  <a:lnTo>
                    <a:pt x="5514" y="5252"/>
                  </a:lnTo>
                  <a:lnTo>
                    <a:pt x="5474" y="5578"/>
                  </a:lnTo>
                  <a:lnTo>
                    <a:pt x="5443" y="5873"/>
                  </a:lnTo>
                  <a:lnTo>
                    <a:pt x="5372" y="6179"/>
                  </a:lnTo>
                  <a:lnTo>
                    <a:pt x="5224" y="6423"/>
                  </a:lnTo>
                  <a:lnTo>
                    <a:pt x="5260" y="6576"/>
                  </a:lnTo>
                  <a:lnTo>
                    <a:pt x="5168" y="6688"/>
                  </a:lnTo>
                  <a:lnTo>
                    <a:pt x="5204" y="6800"/>
                  </a:lnTo>
                  <a:lnTo>
                    <a:pt x="5275" y="6739"/>
                  </a:lnTo>
                  <a:lnTo>
                    <a:pt x="5275" y="6942"/>
                  </a:lnTo>
                  <a:lnTo>
                    <a:pt x="5275" y="7166"/>
                  </a:lnTo>
                  <a:lnTo>
                    <a:pt x="5290" y="7329"/>
                  </a:lnTo>
                  <a:lnTo>
                    <a:pt x="5209" y="7441"/>
                  </a:lnTo>
                  <a:lnTo>
                    <a:pt x="5235" y="7716"/>
                  </a:lnTo>
                  <a:lnTo>
                    <a:pt x="5285" y="7624"/>
                  </a:lnTo>
                  <a:lnTo>
                    <a:pt x="5377" y="7756"/>
                  </a:lnTo>
                  <a:lnTo>
                    <a:pt x="5397" y="7726"/>
                  </a:lnTo>
                  <a:lnTo>
                    <a:pt x="5397" y="7970"/>
                  </a:lnTo>
                  <a:lnTo>
                    <a:pt x="5474" y="8215"/>
                  </a:lnTo>
                  <a:lnTo>
                    <a:pt x="5514" y="8225"/>
                  </a:lnTo>
                  <a:lnTo>
                    <a:pt x="5489" y="8489"/>
                  </a:lnTo>
                  <a:lnTo>
                    <a:pt x="5438" y="8723"/>
                  </a:lnTo>
                  <a:lnTo>
                    <a:pt x="5372" y="8530"/>
                  </a:lnTo>
                  <a:lnTo>
                    <a:pt x="5301" y="8337"/>
                  </a:lnTo>
                  <a:cubicBezTo>
                    <a:pt x="5301" y="8337"/>
                    <a:pt x="5255" y="8184"/>
                    <a:pt x="5240" y="8184"/>
                  </a:cubicBezTo>
                  <a:cubicBezTo>
                    <a:pt x="5224" y="8184"/>
                    <a:pt x="5123" y="8143"/>
                    <a:pt x="5123" y="8143"/>
                  </a:cubicBezTo>
                  <a:lnTo>
                    <a:pt x="4970" y="7950"/>
                  </a:lnTo>
                  <a:lnTo>
                    <a:pt x="4853" y="7716"/>
                  </a:lnTo>
                  <a:lnTo>
                    <a:pt x="4731" y="7604"/>
                  </a:lnTo>
                  <a:lnTo>
                    <a:pt x="4578" y="7532"/>
                  </a:lnTo>
                  <a:lnTo>
                    <a:pt x="4441" y="7522"/>
                  </a:lnTo>
                  <a:lnTo>
                    <a:pt x="4375" y="7563"/>
                  </a:lnTo>
                  <a:lnTo>
                    <a:pt x="4334" y="7308"/>
                  </a:lnTo>
                  <a:lnTo>
                    <a:pt x="4146" y="7003"/>
                  </a:lnTo>
                  <a:lnTo>
                    <a:pt x="4136" y="7186"/>
                  </a:lnTo>
                  <a:lnTo>
                    <a:pt x="4171" y="7410"/>
                  </a:lnTo>
                  <a:lnTo>
                    <a:pt x="4258" y="7573"/>
                  </a:lnTo>
                  <a:lnTo>
                    <a:pt x="4365" y="7604"/>
                  </a:lnTo>
                  <a:lnTo>
                    <a:pt x="4365" y="7685"/>
                  </a:lnTo>
                  <a:lnTo>
                    <a:pt x="4385" y="7889"/>
                  </a:lnTo>
                  <a:lnTo>
                    <a:pt x="4441" y="8102"/>
                  </a:lnTo>
                  <a:lnTo>
                    <a:pt x="4426" y="8316"/>
                  </a:lnTo>
                  <a:lnTo>
                    <a:pt x="4324" y="8367"/>
                  </a:lnTo>
                  <a:lnTo>
                    <a:pt x="4309" y="8601"/>
                  </a:lnTo>
                  <a:lnTo>
                    <a:pt x="4222" y="8571"/>
                  </a:lnTo>
                  <a:lnTo>
                    <a:pt x="4222" y="8275"/>
                  </a:lnTo>
                  <a:lnTo>
                    <a:pt x="4182" y="8113"/>
                  </a:lnTo>
                  <a:lnTo>
                    <a:pt x="4075" y="8275"/>
                  </a:lnTo>
                  <a:lnTo>
                    <a:pt x="3968" y="8337"/>
                  </a:lnTo>
                  <a:lnTo>
                    <a:pt x="3963" y="8459"/>
                  </a:lnTo>
                  <a:lnTo>
                    <a:pt x="3841" y="8428"/>
                  </a:lnTo>
                  <a:lnTo>
                    <a:pt x="3703" y="8479"/>
                  </a:lnTo>
                  <a:lnTo>
                    <a:pt x="3642" y="8734"/>
                  </a:lnTo>
                  <a:lnTo>
                    <a:pt x="3515" y="8703"/>
                  </a:lnTo>
                  <a:cubicBezTo>
                    <a:pt x="3515" y="8703"/>
                    <a:pt x="3368" y="8662"/>
                    <a:pt x="3424" y="8642"/>
                  </a:cubicBezTo>
                  <a:cubicBezTo>
                    <a:pt x="3479" y="8622"/>
                    <a:pt x="3551" y="8489"/>
                    <a:pt x="3551" y="8489"/>
                  </a:cubicBezTo>
                  <a:lnTo>
                    <a:pt x="3551" y="8265"/>
                  </a:lnTo>
                  <a:lnTo>
                    <a:pt x="3403" y="8255"/>
                  </a:lnTo>
                  <a:lnTo>
                    <a:pt x="3301" y="8377"/>
                  </a:lnTo>
                  <a:lnTo>
                    <a:pt x="3317" y="8611"/>
                  </a:lnTo>
                  <a:lnTo>
                    <a:pt x="3200" y="8499"/>
                  </a:lnTo>
                  <a:lnTo>
                    <a:pt x="3083" y="8703"/>
                  </a:lnTo>
                  <a:lnTo>
                    <a:pt x="2813" y="8937"/>
                  </a:lnTo>
                  <a:lnTo>
                    <a:pt x="2742" y="9151"/>
                  </a:lnTo>
                  <a:lnTo>
                    <a:pt x="2681" y="9497"/>
                  </a:lnTo>
                  <a:lnTo>
                    <a:pt x="2594" y="9650"/>
                  </a:lnTo>
                  <a:lnTo>
                    <a:pt x="2416" y="9548"/>
                  </a:lnTo>
                  <a:lnTo>
                    <a:pt x="2360" y="9293"/>
                  </a:lnTo>
                  <a:lnTo>
                    <a:pt x="2381" y="9039"/>
                  </a:lnTo>
                  <a:lnTo>
                    <a:pt x="2462" y="9018"/>
                  </a:lnTo>
                  <a:lnTo>
                    <a:pt x="2549" y="8947"/>
                  </a:lnTo>
                  <a:lnTo>
                    <a:pt x="2523" y="8784"/>
                  </a:lnTo>
                  <a:lnTo>
                    <a:pt x="2477" y="8672"/>
                  </a:lnTo>
                  <a:lnTo>
                    <a:pt x="2421" y="8509"/>
                  </a:lnTo>
                  <a:lnTo>
                    <a:pt x="2248" y="8499"/>
                  </a:lnTo>
                  <a:lnTo>
                    <a:pt x="2076" y="8377"/>
                  </a:lnTo>
                  <a:lnTo>
                    <a:pt x="2193" y="8632"/>
                  </a:lnTo>
                  <a:lnTo>
                    <a:pt x="2218" y="8825"/>
                  </a:lnTo>
                  <a:lnTo>
                    <a:pt x="2193" y="9090"/>
                  </a:lnTo>
                  <a:lnTo>
                    <a:pt x="2147" y="9293"/>
                  </a:lnTo>
                  <a:lnTo>
                    <a:pt x="2218" y="9466"/>
                  </a:lnTo>
                  <a:lnTo>
                    <a:pt x="2259" y="9639"/>
                  </a:lnTo>
                  <a:lnTo>
                    <a:pt x="2233" y="9945"/>
                  </a:lnTo>
                  <a:lnTo>
                    <a:pt x="2243" y="10291"/>
                  </a:lnTo>
                  <a:lnTo>
                    <a:pt x="2126" y="10016"/>
                  </a:lnTo>
                  <a:lnTo>
                    <a:pt x="1994" y="9904"/>
                  </a:lnTo>
                  <a:lnTo>
                    <a:pt x="1943" y="10046"/>
                  </a:lnTo>
                  <a:lnTo>
                    <a:pt x="1816" y="10240"/>
                  </a:lnTo>
                  <a:lnTo>
                    <a:pt x="1679" y="10413"/>
                  </a:lnTo>
                  <a:cubicBezTo>
                    <a:pt x="1679" y="10413"/>
                    <a:pt x="1643" y="10535"/>
                    <a:pt x="1653" y="10566"/>
                  </a:cubicBezTo>
                  <a:cubicBezTo>
                    <a:pt x="1663" y="10596"/>
                    <a:pt x="1724" y="10922"/>
                    <a:pt x="1724" y="10922"/>
                  </a:cubicBezTo>
                  <a:lnTo>
                    <a:pt x="1791" y="11115"/>
                  </a:lnTo>
                  <a:lnTo>
                    <a:pt x="1714" y="11156"/>
                  </a:lnTo>
                  <a:lnTo>
                    <a:pt x="1577" y="11034"/>
                  </a:lnTo>
                  <a:lnTo>
                    <a:pt x="1414" y="10952"/>
                  </a:lnTo>
                  <a:lnTo>
                    <a:pt x="1282" y="10759"/>
                  </a:lnTo>
                  <a:cubicBezTo>
                    <a:pt x="1282" y="10759"/>
                    <a:pt x="1185" y="10963"/>
                    <a:pt x="1201" y="10983"/>
                  </a:cubicBezTo>
                  <a:cubicBezTo>
                    <a:pt x="1216" y="11003"/>
                    <a:pt x="1328" y="11278"/>
                    <a:pt x="1328" y="11278"/>
                  </a:cubicBezTo>
                  <a:lnTo>
                    <a:pt x="1419" y="11217"/>
                  </a:lnTo>
                  <a:lnTo>
                    <a:pt x="1455" y="11512"/>
                  </a:lnTo>
                  <a:lnTo>
                    <a:pt x="1379" y="11522"/>
                  </a:lnTo>
                  <a:lnTo>
                    <a:pt x="1231" y="11502"/>
                  </a:lnTo>
                  <a:lnTo>
                    <a:pt x="1104" y="11278"/>
                  </a:lnTo>
                  <a:lnTo>
                    <a:pt x="1012" y="11166"/>
                  </a:lnTo>
                  <a:lnTo>
                    <a:pt x="951" y="10881"/>
                  </a:lnTo>
                  <a:lnTo>
                    <a:pt x="946" y="10606"/>
                  </a:lnTo>
                  <a:lnTo>
                    <a:pt x="967" y="10464"/>
                  </a:lnTo>
                  <a:lnTo>
                    <a:pt x="977" y="10270"/>
                  </a:lnTo>
                  <a:lnTo>
                    <a:pt x="880" y="10087"/>
                  </a:lnTo>
                  <a:lnTo>
                    <a:pt x="794" y="9904"/>
                  </a:lnTo>
                  <a:lnTo>
                    <a:pt x="717" y="9731"/>
                  </a:lnTo>
                  <a:lnTo>
                    <a:pt x="641" y="9751"/>
                  </a:lnTo>
                  <a:lnTo>
                    <a:pt x="641" y="9568"/>
                  </a:lnTo>
                  <a:lnTo>
                    <a:pt x="646" y="9426"/>
                  </a:lnTo>
                  <a:lnTo>
                    <a:pt x="753" y="9497"/>
                  </a:lnTo>
                  <a:lnTo>
                    <a:pt x="794" y="9650"/>
                  </a:lnTo>
                  <a:lnTo>
                    <a:pt x="916" y="9751"/>
                  </a:lnTo>
                  <a:lnTo>
                    <a:pt x="1033" y="9853"/>
                  </a:lnTo>
                  <a:lnTo>
                    <a:pt x="1221" y="9985"/>
                  </a:lnTo>
                  <a:lnTo>
                    <a:pt x="1328" y="10097"/>
                  </a:lnTo>
                  <a:lnTo>
                    <a:pt x="1521" y="10179"/>
                  </a:lnTo>
                  <a:lnTo>
                    <a:pt x="1658" y="10026"/>
                  </a:lnTo>
                  <a:lnTo>
                    <a:pt x="1775" y="9833"/>
                  </a:lnTo>
                  <a:lnTo>
                    <a:pt x="1887" y="9507"/>
                  </a:lnTo>
                  <a:lnTo>
                    <a:pt x="1857" y="9314"/>
                  </a:lnTo>
                  <a:lnTo>
                    <a:pt x="1811" y="9069"/>
                  </a:lnTo>
                  <a:lnTo>
                    <a:pt x="1658" y="8815"/>
                  </a:lnTo>
                  <a:lnTo>
                    <a:pt x="1506" y="8642"/>
                  </a:lnTo>
                  <a:lnTo>
                    <a:pt x="1348" y="8316"/>
                  </a:lnTo>
                  <a:lnTo>
                    <a:pt x="1206" y="8062"/>
                  </a:lnTo>
                  <a:lnTo>
                    <a:pt x="1002" y="7889"/>
                  </a:lnTo>
                  <a:lnTo>
                    <a:pt x="834" y="7878"/>
                  </a:lnTo>
                  <a:lnTo>
                    <a:pt x="717" y="7807"/>
                  </a:lnTo>
                  <a:lnTo>
                    <a:pt x="636" y="7624"/>
                  </a:lnTo>
                  <a:lnTo>
                    <a:pt x="534" y="7583"/>
                  </a:lnTo>
                  <a:lnTo>
                    <a:pt x="478" y="7695"/>
                  </a:lnTo>
                  <a:lnTo>
                    <a:pt x="376" y="7654"/>
                  </a:lnTo>
                  <a:lnTo>
                    <a:pt x="346" y="7776"/>
                  </a:lnTo>
                  <a:lnTo>
                    <a:pt x="259" y="7878"/>
                  </a:lnTo>
                  <a:lnTo>
                    <a:pt x="229" y="8082"/>
                  </a:lnTo>
                  <a:lnTo>
                    <a:pt x="183" y="8072"/>
                  </a:lnTo>
                  <a:lnTo>
                    <a:pt x="142" y="8245"/>
                  </a:lnTo>
                  <a:lnTo>
                    <a:pt x="142" y="8377"/>
                  </a:lnTo>
                  <a:lnTo>
                    <a:pt x="188" y="8581"/>
                  </a:lnTo>
                  <a:lnTo>
                    <a:pt x="305" y="8825"/>
                  </a:lnTo>
                  <a:lnTo>
                    <a:pt x="341" y="9039"/>
                  </a:lnTo>
                  <a:lnTo>
                    <a:pt x="376" y="9079"/>
                  </a:lnTo>
                  <a:lnTo>
                    <a:pt x="234" y="9548"/>
                  </a:lnTo>
                  <a:lnTo>
                    <a:pt x="376" y="10352"/>
                  </a:lnTo>
                  <a:lnTo>
                    <a:pt x="351" y="10413"/>
                  </a:lnTo>
                  <a:lnTo>
                    <a:pt x="341" y="10647"/>
                  </a:lnTo>
                  <a:lnTo>
                    <a:pt x="351" y="10881"/>
                  </a:lnTo>
                  <a:lnTo>
                    <a:pt x="392" y="11013"/>
                  </a:lnTo>
                  <a:lnTo>
                    <a:pt x="402" y="11227"/>
                  </a:lnTo>
                  <a:lnTo>
                    <a:pt x="448" y="11370"/>
                  </a:lnTo>
                  <a:lnTo>
                    <a:pt x="381" y="11573"/>
                  </a:lnTo>
                  <a:lnTo>
                    <a:pt x="443" y="11767"/>
                  </a:lnTo>
                  <a:lnTo>
                    <a:pt x="519" y="11828"/>
                  </a:lnTo>
                  <a:lnTo>
                    <a:pt x="539" y="12011"/>
                  </a:lnTo>
                  <a:lnTo>
                    <a:pt x="575" y="12072"/>
                  </a:lnTo>
                  <a:lnTo>
                    <a:pt x="554" y="12225"/>
                  </a:lnTo>
                  <a:lnTo>
                    <a:pt x="458" y="12408"/>
                  </a:lnTo>
                  <a:lnTo>
                    <a:pt x="366" y="12591"/>
                  </a:lnTo>
                  <a:lnTo>
                    <a:pt x="295" y="12835"/>
                  </a:lnTo>
                  <a:lnTo>
                    <a:pt x="234" y="13059"/>
                  </a:lnTo>
                  <a:lnTo>
                    <a:pt x="122" y="13243"/>
                  </a:lnTo>
                  <a:lnTo>
                    <a:pt x="51" y="13436"/>
                  </a:lnTo>
                  <a:lnTo>
                    <a:pt x="153" y="13365"/>
                  </a:lnTo>
                  <a:lnTo>
                    <a:pt x="163" y="13477"/>
                  </a:lnTo>
                  <a:lnTo>
                    <a:pt x="259" y="13619"/>
                  </a:lnTo>
                  <a:lnTo>
                    <a:pt x="310" y="13609"/>
                  </a:lnTo>
                  <a:lnTo>
                    <a:pt x="376" y="13762"/>
                  </a:lnTo>
                  <a:lnTo>
                    <a:pt x="259" y="13751"/>
                  </a:lnTo>
                  <a:lnTo>
                    <a:pt x="209" y="13762"/>
                  </a:lnTo>
                  <a:lnTo>
                    <a:pt x="117" y="13863"/>
                  </a:lnTo>
                  <a:lnTo>
                    <a:pt x="76" y="13975"/>
                  </a:lnTo>
                  <a:lnTo>
                    <a:pt x="86" y="14138"/>
                  </a:lnTo>
                  <a:lnTo>
                    <a:pt x="0" y="14311"/>
                  </a:lnTo>
                  <a:lnTo>
                    <a:pt x="61" y="14657"/>
                  </a:lnTo>
                  <a:lnTo>
                    <a:pt x="112" y="14769"/>
                  </a:lnTo>
                  <a:lnTo>
                    <a:pt x="137" y="14963"/>
                  </a:lnTo>
                  <a:lnTo>
                    <a:pt x="142" y="15268"/>
                  </a:lnTo>
                  <a:lnTo>
                    <a:pt x="137" y="15472"/>
                  </a:lnTo>
                  <a:lnTo>
                    <a:pt x="158" y="15584"/>
                  </a:lnTo>
                  <a:lnTo>
                    <a:pt x="346" y="15624"/>
                  </a:lnTo>
                  <a:lnTo>
                    <a:pt x="371" y="15736"/>
                  </a:lnTo>
                  <a:lnTo>
                    <a:pt x="478" y="15706"/>
                  </a:lnTo>
                  <a:lnTo>
                    <a:pt x="519" y="16093"/>
                  </a:lnTo>
                  <a:lnTo>
                    <a:pt x="565" y="16398"/>
                  </a:lnTo>
                  <a:lnTo>
                    <a:pt x="636" y="16540"/>
                  </a:lnTo>
                  <a:lnTo>
                    <a:pt x="641" y="16663"/>
                  </a:lnTo>
                  <a:lnTo>
                    <a:pt x="712" y="16785"/>
                  </a:lnTo>
                  <a:lnTo>
                    <a:pt x="677" y="16978"/>
                  </a:lnTo>
                  <a:lnTo>
                    <a:pt x="575" y="16968"/>
                  </a:lnTo>
                  <a:lnTo>
                    <a:pt x="595" y="17131"/>
                  </a:lnTo>
                  <a:lnTo>
                    <a:pt x="621" y="17365"/>
                  </a:lnTo>
                  <a:lnTo>
                    <a:pt x="707" y="17334"/>
                  </a:lnTo>
                  <a:lnTo>
                    <a:pt x="783" y="17324"/>
                  </a:lnTo>
                  <a:lnTo>
                    <a:pt x="880" y="17324"/>
                  </a:lnTo>
                  <a:lnTo>
                    <a:pt x="941" y="17487"/>
                  </a:lnTo>
                  <a:lnTo>
                    <a:pt x="961" y="17792"/>
                  </a:lnTo>
                  <a:lnTo>
                    <a:pt x="1053" y="17803"/>
                  </a:lnTo>
                  <a:lnTo>
                    <a:pt x="1099" y="18047"/>
                  </a:lnTo>
                  <a:lnTo>
                    <a:pt x="1119" y="18149"/>
                  </a:lnTo>
                  <a:lnTo>
                    <a:pt x="1226" y="18128"/>
                  </a:lnTo>
                  <a:lnTo>
                    <a:pt x="1312" y="18200"/>
                  </a:lnTo>
                  <a:lnTo>
                    <a:pt x="1389" y="18108"/>
                  </a:lnTo>
                  <a:lnTo>
                    <a:pt x="1435" y="18230"/>
                  </a:lnTo>
                  <a:lnTo>
                    <a:pt x="1506" y="18291"/>
                  </a:lnTo>
                  <a:lnTo>
                    <a:pt x="1577" y="18403"/>
                  </a:lnTo>
                  <a:lnTo>
                    <a:pt x="1613" y="18393"/>
                  </a:lnTo>
                  <a:lnTo>
                    <a:pt x="1643" y="18474"/>
                  </a:lnTo>
                  <a:lnTo>
                    <a:pt x="1725" y="18485"/>
                  </a:lnTo>
                  <a:lnTo>
                    <a:pt x="1699" y="18668"/>
                  </a:lnTo>
                  <a:lnTo>
                    <a:pt x="1684" y="18770"/>
                  </a:lnTo>
                  <a:lnTo>
                    <a:pt x="1735" y="18973"/>
                  </a:lnTo>
                  <a:lnTo>
                    <a:pt x="1684" y="19136"/>
                  </a:lnTo>
                  <a:lnTo>
                    <a:pt x="1602" y="19146"/>
                  </a:lnTo>
                  <a:lnTo>
                    <a:pt x="1546" y="19258"/>
                  </a:lnTo>
                  <a:lnTo>
                    <a:pt x="1470" y="19350"/>
                  </a:lnTo>
                  <a:lnTo>
                    <a:pt x="1496" y="19472"/>
                  </a:lnTo>
                  <a:lnTo>
                    <a:pt x="1608" y="19472"/>
                  </a:lnTo>
                  <a:lnTo>
                    <a:pt x="1485" y="19635"/>
                  </a:lnTo>
                  <a:lnTo>
                    <a:pt x="1374" y="19676"/>
                  </a:lnTo>
                  <a:lnTo>
                    <a:pt x="1470" y="19910"/>
                  </a:lnTo>
                  <a:lnTo>
                    <a:pt x="1394" y="19930"/>
                  </a:lnTo>
                  <a:lnTo>
                    <a:pt x="1328" y="20103"/>
                  </a:lnTo>
                  <a:lnTo>
                    <a:pt x="1262" y="20164"/>
                  </a:lnTo>
                  <a:lnTo>
                    <a:pt x="1231" y="20225"/>
                  </a:lnTo>
                  <a:lnTo>
                    <a:pt x="1312" y="20317"/>
                  </a:lnTo>
                  <a:lnTo>
                    <a:pt x="1358" y="20459"/>
                  </a:lnTo>
                  <a:lnTo>
                    <a:pt x="1521" y="20592"/>
                  </a:lnTo>
                  <a:cubicBezTo>
                    <a:pt x="1521" y="20592"/>
                    <a:pt x="1562" y="20622"/>
                    <a:pt x="1577" y="20643"/>
                  </a:cubicBezTo>
                  <a:cubicBezTo>
                    <a:pt x="1592" y="20663"/>
                    <a:pt x="1623" y="20826"/>
                    <a:pt x="1623" y="2082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0" name="Shape"/>
            <p:cNvSpPr/>
            <p:nvPr/>
          </p:nvSpPr>
          <p:spPr>
            <a:xfrm>
              <a:off x="16670698" y="3782355"/>
              <a:ext cx="139906" cy="92280"/>
            </a:xfrm>
            <a:custGeom>
              <a:avLst/>
              <a:gdLst/>
              <a:ahLst/>
              <a:cxnLst>
                <a:cxn ang="0">
                  <a:pos x="wd2" y="hd2"/>
                </a:cxn>
                <a:cxn ang="5400000">
                  <a:pos x="wd2" y="hd2"/>
                </a:cxn>
                <a:cxn ang="10800000">
                  <a:pos x="wd2" y="hd2"/>
                </a:cxn>
                <a:cxn ang="16200000">
                  <a:pos x="wd2" y="hd2"/>
                </a:cxn>
              </a:cxnLst>
              <a:rect l="0" t="0" r="r" b="b"/>
              <a:pathLst>
                <a:path w="21600" h="21600" extrusionOk="0">
                  <a:moveTo>
                    <a:pt x="10111" y="2090"/>
                  </a:moveTo>
                  <a:lnTo>
                    <a:pt x="0" y="12542"/>
                  </a:lnTo>
                  <a:lnTo>
                    <a:pt x="1379" y="21600"/>
                  </a:lnTo>
                  <a:lnTo>
                    <a:pt x="11489" y="17419"/>
                  </a:lnTo>
                  <a:lnTo>
                    <a:pt x="18842" y="18813"/>
                  </a:lnTo>
                  <a:lnTo>
                    <a:pt x="21600" y="7665"/>
                  </a:lnTo>
                  <a:lnTo>
                    <a:pt x="15167" y="0"/>
                  </a:lnTo>
                  <a:cubicBezTo>
                    <a:pt x="15167" y="0"/>
                    <a:pt x="10111" y="2090"/>
                    <a:pt x="10111" y="209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1" name="Shape"/>
            <p:cNvSpPr/>
            <p:nvPr/>
          </p:nvSpPr>
          <p:spPr>
            <a:xfrm>
              <a:off x="15161443" y="3416204"/>
              <a:ext cx="154802" cy="154794"/>
            </a:xfrm>
            <a:custGeom>
              <a:avLst/>
              <a:gdLst/>
              <a:ahLst/>
              <a:cxnLst>
                <a:cxn ang="0">
                  <a:pos x="wd2" y="hd2"/>
                </a:cxn>
                <a:cxn ang="5400000">
                  <a:pos x="wd2" y="hd2"/>
                </a:cxn>
                <a:cxn ang="10800000">
                  <a:pos x="wd2" y="hd2"/>
                </a:cxn>
                <a:cxn ang="16200000">
                  <a:pos x="wd2" y="hd2"/>
                </a:cxn>
              </a:cxnLst>
              <a:rect l="0" t="0" r="r" b="b"/>
              <a:pathLst>
                <a:path w="21600" h="21600" extrusionOk="0">
                  <a:moveTo>
                    <a:pt x="19523" y="21185"/>
                  </a:moveTo>
                  <a:lnTo>
                    <a:pt x="6231" y="19524"/>
                  </a:lnTo>
                  <a:lnTo>
                    <a:pt x="0" y="18693"/>
                  </a:lnTo>
                  <a:lnTo>
                    <a:pt x="4984" y="14123"/>
                  </a:lnTo>
                  <a:lnTo>
                    <a:pt x="5816" y="8723"/>
                  </a:lnTo>
                  <a:lnTo>
                    <a:pt x="0" y="5816"/>
                  </a:lnTo>
                  <a:lnTo>
                    <a:pt x="2077" y="0"/>
                  </a:lnTo>
                  <a:lnTo>
                    <a:pt x="7477" y="0"/>
                  </a:lnTo>
                  <a:lnTo>
                    <a:pt x="6645" y="7892"/>
                  </a:lnTo>
                  <a:lnTo>
                    <a:pt x="8723" y="9553"/>
                  </a:lnTo>
                  <a:lnTo>
                    <a:pt x="12046" y="8307"/>
                  </a:lnTo>
                  <a:lnTo>
                    <a:pt x="17862" y="10384"/>
                  </a:lnTo>
                  <a:lnTo>
                    <a:pt x="21185" y="15369"/>
                  </a:lnTo>
                  <a:lnTo>
                    <a:pt x="21600" y="21600"/>
                  </a:lnTo>
                  <a:cubicBezTo>
                    <a:pt x="21600" y="21600"/>
                    <a:pt x="19523" y="21185"/>
                    <a:pt x="19523" y="2118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2" name="Shape"/>
            <p:cNvSpPr/>
            <p:nvPr/>
          </p:nvSpPr>
          <p:spPr>
            <a:xfrm>
              <a:off x="15063207" y="3121498"/>
              <a:ext cx="324482" cy="226246"/>
            </a:xfrm>
            <a:custGeom>
              <a:avLst/>
              <a:gdLst/>
              <a:ahLst/>
              <a:cxnLst>
                <a:cxn ang="0">
                  <a:pos x="wd2" y="hd2"/>
                </a:cxn>
                <a:cxn ang="5400000">
                  <a:pos x="wd2" y="hd2"/>
                </a:cxn>
                <a:cxn ang="10800000">
                  <a:pos x="wd2" y="hd2"/>
                </a:cxn>
                <a:cxn ang="16200000">
                  <a:pos x="wd2" y="hd2"/>
                </a:cxn>
              </a:cxnLst>
              <a:rect l="0" t="0" r="r" b="b"/>
              <a:pathLst>
                <a:path w="21600" h="21600" extrusionOk="0">
                  <a:moveTo>
                    <a:pt x="5747" y="18190"/>
                  </a:moveTo>
                  <a:lnTo>
                    <a:pt x="4756" y="21600"/>
                  </a:lnTo>
                  <a:lnTo>
                    <a:pt x="1387" y="17621"/>
                  </a:lnTo>
                  <a:lnTo>
                    <a:pt x="1387" y="11937"/>
                  </a:lnTo>
                  <a:lnTo>
                    <a:pt x="0" y="9095"/>
                  </a:lnTo>
                  <a:lnTo>
                    <a:pt x="2180" y="4263"/>
                  </a:lnTo>
                  <a:lnTo>
                    <a:pt x="3765" y="0"/>
                  </a:lnTo>
                  <a:lnTo>
                    <a:pt x="7134" y="2558"/>
                  </a:lnTo>
                  <a:lnTo>
                    <a:pt x="7729" y="7390"/>
                  </a:lnTo>
                  <a:lnTo>
                    <a:pt x="8918" y="9095"/>
                  </a:lnTo>
                  <a:lnTo>
                    <a:pt x="10503" y="7958"/>
                  </a:lnTo>
                  <a:lnTo>
                    <a:pt x="10305" y="3695"/>
                  </a:lnTo>
                  <a:lnTo>
                    <a:pt x="12287" y="2843"/>
                  </a:lnTo>
                  <a:lnTo>
                    <a:pt x="16052" y="6822"/>
                  </a:lnTo>
                  <a:lnTo>
                    <a:pt x="17439" y="8243"/>
                  </a:lnTo>
                  <a:lnTo>
                    <a:pt x="20411" y="9096"/>
                  </a:lnTo>
                  <a:lnTo>
                    <a:pt x="21600" y="10517"/>
                  </a:lnTo>
                  <a:lnTo>
                    <a:pt x="19619" y="13927"/>
                  </a:lnTo>
                  <a:lnTo>
                    <a:pt x="18628" y="17338"/>
                  </a:lnTo>
                  <a:lnTo>
                    <a:pt x="16250" y="15633"/>
                  </a:lnTo>
                  <a:lnTo>
                    <a:pt x="16250" y="10801"/>
                  </a:lnTo>
                  <a:lnTo>
                    <a:pt x="13277" y="8812"/>
                  </a:lnTo>
                  <a:lnTo>
                    <a:pt x="14664" y="14211"/>
                  </a:lnTo>
                  <a:lnTo>
                    <a:pt x="15259" y="16769"/>
                  </a:lnTo>
                  <a:lnTo>
                    <a:pt x="17240" y="17906"/>
                  </a:lnTo>
                  <a:lnTo>
                    <a:pt x="15259" y="19611"/>
                  </a:lnTo>
                  <a:lnTo>
                    <a:pt x="12683" y="19327"/>
                  </a:lnTo>
                  <a:lnTo>
                    <a:pt x="10701" y="19611"/>
                  </a:lnTo>
                  <a:lnTo>
                    <a:pt x="7332" y="21316"/>
                  </a:lnTo>
                  <a:lnTo>
                    <a:pt x="6936" y="18474"/>
                  </a:lnTo>
                  <a:cubicBezTo>
                    <a:pt x="6936" y="18474"/>
                    <a:pt x="5747" y="18190"/>
                    <a:pt x="5747" y="1819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3" name="Shape"/>
            <p:cNvSpPr/>
            <p:nvPr/>
          </p:nvSpPr>
          <p:spPr>
            <a:xfrm>
              <a:off x="15429358" y="3228663"/>
              <a:ext cx="169690" cy="130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274" y="7854"/>
                  </a:lnTo>
                  <a:lnTo>
                    <a:pt x="4169" y="14236"/>
                  </a:lnTo>
                  <a:lnTo>
                    <a:pt x="11748" y="20127"/>
                  </a:lnTo>
                  <a:lnTo>
                    <a:pt x="18568" y="21600"/>
                  </a:lnTo>
                  <a:lnTo>
                    <a:pt x="21600" y="16691"/>
                  </a:lnTo>
                  <a:lnTo>
                    <a:pt x="17431" y="9818"/>
                  </a:lnTo>
                  <a:lnTo>
                    <a:pt x="12126" y="8345"/>
                  </a:lnTo>
                  <a:lnTo>
                    <a:pt x="7957" y="5399"/>
                  </a:lnTo>
                  <a:cubicBezTo>
                    <a:pt x="7957" y="5399"/>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4" name="Shape"/>
            <p:cNvSpPr/>
            <p:nvPr/>
          </p:nvSpPr>
          <p:spPr>
            <a:xfrm>
              <a:off x="13286038" y="2112351"/>
              <a:ext cx="553692" cy="701045"/>
            </a:xfrm>
            <a:custGeom>
              <a:avLst/>
              <a:gdLst/>
              <a:ahLst/>
              <a:cxnLst>
                <a:cxn ang="0">
                  <a:pos x="wd2" y="hd2"/>
                </a:cxn>
                <a:cxn ang="5400000">
                  <a:pos x="wd2" y="hd2"/>
                </a:cxn>
                <a:cxn ang="10800000">
                  <a:pos x="wd2" y="hd2"/>
                </a:cxn>
                <a:cxn ang="16200000">
                  <a:pos x="wd2" y="hd2"/>
                </a:cxn>
              </a:cxnLst>
              <a:rect l="0" t="0" r="r" b="b"/>
              <a:pathLst>
                <a:path w="21600" h="21600" extrusionOk="0">
                  <a:moveTo>
                    <a:pt x="6968" y="0"/>
                  </a:moveTo>
                  <a:lnTo>
                    <a:pt x="6097" y="2614"/>
                  </a:lnTo>
                  <a:lnTo>
                    <a:pt x="1916" y="3852"/>
                  </a:lnTo>
                  <a:lnTo>
                    <a:pt x="1742" y="6054"/>
                  </a:lnTo>
                  <a:lnTo>
                    <a:pt x="3310" y="8117"/>
                  </a:lnTo>
                  <a:lnTo>
                    <a:pt x="4181" y="9080"/>
                  </a:lnTo>
                  <a:lnTo>
                    <a:pt x="2265" y="9631"/>
                  </a:lnTo>
                  <a:lnTo>
                    <a:pt x="0" y="8943"/>
                  </a:lnTo>
                  <a:lnTo>
                    <a:pt x="1045" y="11282"/>
                  </a:lnTo>
                  <a:lnTo>
                    <a:pt x="2961" y="10869"/>
                  </a:lnTo>
                  <a:lnTo>
                    <a:pt x="4355" y="10043"/>
                  </a:lnTo>
                  <a:lnTo>
                    <a:pt x="4703" y="10594"/>
                  </a:lnTo>
                  <a:lnTo>
                    <a:pt x="2961" y="12520"/>
                  </a:lnTo>
                  <a:lnTo>
                    <a:pt x="4877" y="13758"/>
                  </a:lnTo>
                  <a:lnTo>
                    <a:pt x="5574" y="15134"/>
                  </a:lnTo>
                  <a:lnTo>
                    <a:pt x="7490" y="15271"/>
                  </a:lnTo>
                  <a:lnTo>
                    <a:pt x="8535" y="16647"/>
                  </a:lnTo>
                  <a:lnTo>
                    <a:pt x="11497" y="16922"/>
                  </a:lnTo>
                  <a:lnTo>
                    <a:pt x="13413" y="15822"/>
                  </a:lnTo>
                  <a:lnTo>
                    <a:pt x="15503" y="16510"/>
                  </a:lnTo>
                  <a:lnTo>
                    <a:pt x="14110" y="19124"/>
                  </a:lnTo>
                  <a:lnTo>
                    <a:pt x="13587" y="21600"/>
                  </a:lnTo>
                  <a:lnTo>
                    <a:pt x="15503" y="20912"/>
                  </a:lnTo>
                  <a:lnTo>
                    <a:pt x="19510" y="20775"/>
                  </a:lnTo>
                  <a:lnTo>
                    <a:pt x="21426" y="19124"/>
                  </a:lnTo>
                  <a:lnTo>
                    <a:pt x="21600" y="17335"/>
                  </a:lnTo>
                  <a:lnTo>
                    <a:pt x="19510" y="15684"/>
                  </a:lnTo>
                  <a:lnTo>
                    <a:pt x="18116" y="14859"/>
                  </a:lnTo>
                  <a:lnTo>
                    <a:pt x="17768" y="13483"/>
                  </a:lnTo>
                  <a:lnTo>
                    <a:pt x="16200" y="13208"/>
                  </a:lnTo>
                  <a:lnTo>
                    <a:pt x="15677" y="15134"/>
                  </a:lnTo>
                  <a:lnTo>
                    <a:pt x="15416" y="16234"/>
                  </a:lnTo>
                  <a:lnTo>
                    <a:pt x="13761" y="15684"/>
                  </a:lnTo>
                  <a:lnTo>
                    <a:pt x="13065" y="14239"/>
                  </a:lnTo>
                  <a:lnTo>
                    <a:pt x="13239" y="12589"/>
                  </a:lnTo>
                  <a:lnTo>
                    <a:pt x="13500" y="11213"/>
                  </a:lnTo>
                  <a:lnTo>
                    <a:pt x="13065" y="9699"/>
                  </a:lnTo>
                  <a:lnTo>
                    <a:pt x="11932" y="9080"/>
                  </a:lnTo>
                  <a:lnTo>
                    <a:pt x="11061" y="9631"/>
                  </a:lnTo>
                  <a:lnTo>
                    <a:pt x="9842" y="8599"/>
                  </a:lnTo>
                  <a:lnTo>
                    <a:pt x="9319" y="8186"/>
                  </a:lnTo>
                  <a:lnTo>
                    <a:pt x="6532" y="8668"/>
                  </a:lnTo>
                  <a:lnTo>
                    <a:pt x="5139" y="9424"/>
                  </a:lnTo>
                  <a:lnTo>
                    <a:pt x="5139" y="10250"/>
                  </a:lnTo>
                  <a:lnTo>
                    <a:pt x="4355" y="9631"/>
                  </a:lnTo>
                  <a:lnTo>
                    <a:pt x="4442" y="9011"/>
                  </a:lnTo>
                  <a:lnTo>
                    <a:pt x="5226" y="8668"/>
                  </a:lnTo>
                  <a:lnTo>
                    <a:pt x="6271" y="7980"/>
                  </a:lnTo>
                  <a:lnTo>
                    <a:pt x="7229" y="7223"/>
                  </a:lnTo>
                  <a:lnTo>
                    <a:pt x="8884" y="7223"/>
                  </a:lnTo>
                  <a:lnTo>
                    <a:pt x="9406" y="6879"/>
                  </a:lnTo>
                  <a:lnTo>
                    <a:pt x="9145" y="5572"/>
                  </a:lnTo>
                  <a:lnTo>
                    <a:pt x="10103" y="4334"/>
                  </a:lnTo>
                  <a:lnTo>
                    <a:pt x="9581" y="2958"/>
                  </a:lnTo>
                  <a:lnTo>
                    <a:pt x="8274" y="2476"/>
                  </a:lnTo>
                  <a:lnTo>
                    <a:pt x="7752" y="275"/>
                  </a:lnTo>
                  <a:cubicBezTo>
                    <a:pt x="7752" y="275"/>
                    <a:pt x="6968" y="0"/>
                    <a:pt x="6968"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5" name="Shape"/>
            <p:cNvSpPr/>
            <p:nvPr/>
          </p:nvSpPr>
          <p:spPr>
            <a:xfrm>
              <a:off x="11749992" y="2996470"/>
              <a:ext cx="687658" cy="904956"/>
            </a:xfrm>
            <a:custGeom>
              <a:avLst/>
              <a:gdLst/>
              <a:ahLst/>
              <a:cxnLst>
                <a:cxn ang="0">
                  <a:pos x="wd2" y="hd2"/>
                </a:cxn>
                <a:cxn ang="5400000">
                  <a:pos x="wd2" y="hd2"/>
                </a:cxn>
                <a:cxn ang="10800000">
                  <a:pos x="wd2" y="hd2"/>
                </a:cxn>
                <a:cxn ang="16200000">
                  <a:pos x="wd2" y="hd2"/>
                </a:cxn>
              </a:cxnLst>
              <a:rect l="0" t="0" r="r" b="b"/>
              <a:pathLst>
                <a:path w="21600" h="21600" extrusionOk="0">
                  <a:moveTo>
                    <a:pt x="19823" y="0"/>
                  </a:moveTo>
                  <a:lnTo>
                    <a:pt x="18234" y="639"/>
                  </a:lnTo>
                  <a:lnTo>
                    <a:pt x="16270" y="1989"/>
                  </a:lnTo>
                  <a:lnTo>
                    <a:pt x="14213" y="3055"/>
                  </a:lnTo>
                  <a:lnTo>
                    <a:pt x="12811" y="2842"/>
                  </a:lnTo>
                  <a:lnTo>
                    <a:pt x="10940" y="3553"/>
                  </a:lnTo>
                  <a:lnTo>
                    <a:pt x="9351" y="4547"/>
                  </a:lnTo>
                  <a:lnTo>
                    <a:pt x="7574" y="5755"/>
                  </a:lnTo>
                  <a:lnTo>
                    <a:pt x="7294" y="6821"/>
                  </a:lnTo>
                  <a:lnTo>
                    <a:pt x="5330" y="7176"/>
                  </a:lnTo>
                  <a:lnTo>
                    <a:pt x="5423" y="8526"/>
                  </a:lnTo>
                  <a:lnTo>
                    <a:pt x="5423" y="9663"/>
                  </a:lnTo>
                  <a:lnTo>
                    <a:pt x="4395" y="10303"/>
                  </a:lnTo>
                  <a:lnTo>
                    <a:pt x="3553" y="11724"/>
                  </a:lnTo>
                  <a:lnTo>
                    <a:pt x="4395" y="12150"/>
                  </a:lnTo>
                  <a:lnTo>
                    <a:pt x="3366" y="13003"/>
                  </a:lnTo>
                  <a:lnTo>
                    <a:pt x="3179" y="13642"/>
                  </a:lnTo>
                  <a:lnTo>
                    <a:pt x="1964" y="14708"/>
                  </a:lnTo>
                  <a:lnTo>
                    <a:pt x="1215" y="15490"/>
                  </a:lnTo>
                  <a:lnTo>
                    <a:pt x="1777" y="16342"/>
                  </a:lnTo>
                  <a:lnTo>
                    <a:pt x="1215" y="17337"/>
                  </a:lnTo>
                  <a:lnTo>
                    <a:pt x="0" y="17195"/>
                  </a:lnTo>
                  <a:lnTo>
                    <a:pt x="374" y="18474"/>
                  </a:lnTo>
                  <a:lnTo>
                    <a:pt x="1403" y="19184"/>
                  </a:lnTo>
                  <a:lnTo>
                    <a:pt x="1777" y="18829"/>
                  </a:lnTo>
                  <a:lnTo>
                    <a:pt x="2805" y="19682"/>
                  </a:lnTo>
                  <a:lnTo>
                    <a:pt x="2525" y="20250"/>
                  </a:lnTo>
                  <a:lnTo>
                    <a:pt x="2712" y="20890"/>
                  </a:lnTo>
                  <a:lnTo>
                    <a:pt x="4301" y="21174"/>
                  </a:lnTo>
                  <a:lnTo>
                    <a:pt x="5517" y="21458"/>
                  </a:lnTo>
                  <a:lnTo>
                    <a:pt x="6826" y="21245"/>
                  </a:lnTo>
                  <a:lnTo>
                    <a:pt x="7387" y="21600"/>
                  </a:lnTo>
                  <a:lnTo>
                    <a:pt x="7668" y="21103"/>
                  </a:lnTo>
                  <a:lnTo>
                    <a:pt x="6546" y="20534"/>
                  </a:lnTo>
                  <a:lnTo>
                    <a:pt x="5891" y="19611"/>
                  </a:lnTo>
                  <a:lnTo>
                    <a:pt x="5237" y="18118"/>
                  </a:lnTo>
                  <a:lnTo>
                    <a:pt x="5143" y="17053"/>
                  </a:lnTo>
                  <a:lnTo>
                    <a:pt x="5050" y="15276"/>
                  </a:lnTo>
                  <a:lnTo>
                    <a:pt x="6172" y="14495"/>
                  </a:lnTo>
                  <a:lnTo>
                    <a:pt x="6640" y="13287"/>
                  </a:lnTo>
                  <a:lnTo>
                    <a:pt x="7294" y="12008"/>
                  </a:lnTo>
                  <a:lnTo>
                    <a:pt x="7668" y="10942"/>
                  </a:lnTo>
                  <a:lnTo>
                    <a:pt x="8322" y="11155"/>
                  </a:lnTo>
                  <a:lnTo>
                    <a:pt x="8603" y="10018"/>
                  </a:lnTo>
                  <a:lnTo>
                    <a:pt x="8977" y="9095"/>
                  </a:lnTo>
                  <a:lnTo>
                    <a:pt x="9725" y="8953"/>
                  </a:lnTo>
                  <a:lnTo>
                    <a:pt x="10473" y="9237"/>
                  </a:lnTo>
                  <a:lnTo>
                    <a:pt x="10847" y="8242"/>
                  </a:lnTo>
                  <a:lnTo>
                    <a:pt x="11501" y="7176"/>
                  </a:lnTo>
                  <a:lnTo>
                    <a:pt x="12156" y="7034"/>
                  </a:lnTo>
                  <a:lnTo>
                    <a:pt x="13558" y="5897"/>
                  </a:lnTo>
                  <a:lnTo>
                    <a:pt x="14868" y="5400"/>
                  </a:lnTo>
                  <a:lnTo>
                    <a:pt x="15803" y="5400"/>
                  </a:lnTo>
                  <a:lnTo>
                    <a:pt x="17392" y="4405"/>
                  </a:lnTo>
                  <a:lnTo>
                    <a:pt x="19449" y="3623"/>
                  </a:lnTo>
                  <a:lnTo>
                    <a:pt x="20758" y="3126"/>
                  </a:lnTo>
                  <a:lnTo>
                    <a:pt x="21039" y="2487"/>
                  </a:lnTo>
                  <a:lnTo>
                    <a:pt x="21600" y="1918"/>
                  </a:lnTo>
                  <a:lnTo>
                    <a:pt x="21132" y="1492"/>
                  </a:lnTo>
                  <a:lnTo>
                    <a:pt x="21413" y="781"/>
                  </a:lnTo>
                  <a:lnTo>
                    <a:pt x="20384" y="213"/>
                  </a:lnTo>
                  <a:cubicBezTo>
                    <a:pt x="20384" y="213"/>
                    <a:pt x="19823" y="0"/>
                    <a:pt x="1982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6" name="Shape"/>
            <p:cNvSpPr/>
            <p:nvPr/>
          </p:nvSpPr>
          <p:spPr>
            <a:xfrm>
              <a:off x="11607103" y="4032408"/>
              <a:ext cx="92280" cy="74428"/>
            </a:xfrm>
            <a:custGeom>
              <a:avLst/>
              <a:gdLst/>
              <a:ahLst/>
              <a:cxnLst>
                <a:cxn ang="0">
                  <a:pos x="wd2" y="hd2"/>
                </a:cxn>
                <a:cxn ang="5400000">
                  <a:pos x="wd2" y="hd2"/>
                </a:cxn>
                <a:cxn ang="10800000">
                  <a:pos x="wd2" y="hd2"/>
                </a:cxn>
                <a:cxn ang="16200000">
                  <a:pos x="wd2" y="hd2"/>
                </a:cxn>
              </a:cxnLst>
              <a:rect l="0" t="0" r="r" b="b"/>
              <a:pathLst>
                <a:path w="21600" h="21600" extrusionOk="0">
                  <a:moveTo>
                    <a:pt x="7665" y="0"/>
                  </a:moveTo>
                  <a:lnTo>
                    <a:pt x="0" y="9504"/>
                  </a:lnTo>
                  <a:lnTo>
                    <a:pt x="2787" y="21600"/>
                  </a:lnTo>
                  <a:lnTo>
                    <a:pt x="15329" y="19008"/>
                  </a:lnTo>
                  <a:lnTo>
                    <a:pt x="21600" y="6912"/>
                  </a:lnTo>
                  <a:lnTo>
                    <a:pt x="15329" y="0"/>
                  </a:lnTo>
                  <a:cubicBezTo>
                    <a:pt x="15329" y="0"/>
                    <a:pt x="7665" y="0"/>
                    <a:pt x="766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7" name="Shape"/>
            <p:cNvSpPr/>
            <p:nvPr/>
          </p:nvSpPr>
          <p:spPr>
            <a:xfrm>
              <a:off x="10535443" y="5229096"/>
              <a:ext cx="120563" cy="72561"/>
            </a:xfrm>
            <a:custGeom>
              <a:avLst/>
              <a:gdLst/>
              <a:ahLst/>
              <a:cxnLst>
                <a:cxn ang="0">
                  <a:pos x="wd2" y="hd2"/>
                </a:cxn>
                <a:cxn ang="5400000">
                  <a:pos x="wd2" y="hd2"/>
                </a:cxn>
                <a:cxn ang="10800000">
                  <a:pos x="wd2" y="hd2"/>
                </a:cxn>
                <a:cxn ang="16200000">
                  <a:pos x="wd2" y="hd2"/>
                </a:cxn>
              </a:cxnLst>
              <a:rect l="0" t="0" r="r" b="b"/>
              <a:pathLst>
                <a:path w="21600" h="21600" extrusionOk="0">
                  <a:moveTo>
                    <a:pt x="20600" y="21268"/>
                  </a:moveTo>
                  <a:lnTo>
                    <a:pt x="14000" y="21600"/>
                  </a:lnTo>
                  <a:lnTo>
                    <a:pt x="8200" y="18277"/>
                  </a:lnTo>
                  <a:lnTo>
                    <a:pt x="2000" y="18609"/>
                  </a:lnTo>
                  <a:lnTo>
                    <a:pt x="0" y="18609"/>
                  </a:lnTo>
                  <a:lnTo>
                    <a:pt x="2000" y="14954"/>
                  </a:lnTo>
                  <a:lnTo>
                    <a:pt x="800" y="11298"/>
                  </a:lnTo>
                  <a:lnTo>
                    <a:pt x="5200" y="9637"/>
                  </a:lnTo>
                  <a:lnTo>
                    <a:pt x="5600" y="12960"/>
                  </a:lnTo>
                  <a:lnTo>
                    <a:pt x="7800" y="9969"/>
                  </a:lnTo>
                  <a:lnTo>
                    <a:pt x="7200" y="3988"/>
                  </a:lnTo>
                  <a:lnTo>
                    <a:pt x="8800" y="2658"/>
                  </a:lnTo>
                  <a:lnTo>
                    <a:pt x="8200" y="0"/>
                  </a:lnTo>
                  <a:lnTo>
                    <a:pt x="11200" y="3323"/>
                  </a:lnTo>
                  <a:lnTo>
                    <a:pt x="15600" y="5982"/>
                  </a:lnTo>
                  <a:lnTo>
                    <a:pt x="21200" y="8972"/>
                  </a:lnTo>
                  <a:lnTo>
                    <a:pt x="21600" y="14289"/>
                  </a:lnTo>
                  <a:lnTo>
                    <a:pt x="21400" y="18609"/>
                  </a:lnTo>
                  <a:cubicBezTo>
                    <a:pt x="21400" y="18609"/>
                    <a:pt x="20600" y="21268"/>
                    <a:pt x="20600" y="212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8" name="Shape"/>
            <p:cNvSpPr/>
            <p:nvPr/>
          </p:nvSpPr>
          <p:spPr>
            <a:xfrm>
              <a:off x="12178655" y="2076629"/>
              <a:ext cx="98237" cy="133958"/>
            </a:xfrm>
            <a:custGeom>
              <a:avLst/>
              <a:gdLst/>
              <a:ahLst/>
              <a:cxnLst>
                <a:cxn ang="0">
                  <a:pos x="wd2" y="hd2"/>
                </a:cxn>
                <a:cxn ang="5400000">
                  <a:pos x="wd2" y="hd2"/>
                </a:cxn>
                <a:cxn ang="10800000">
                  <a:pos x="wd2" y="hd2"/>
                </a:cxn>
                <a:cxn ang="16200000">
                  <a:pos x="wd2" y="hd2"/>
                </a:cxn>
              </a:cxnLst>
              <a:rect l="0" t="0" r="r" b="b"/>
              <a:pathLst>
                <a:path w="21600" h="21600" extrusionOk="0">
                  <a:moveTo>
                    <a:pt x="14236" y="0"/>
                  </a:moveTo>
                  <a:lnTo>
                    <a:pt x="6382" y="5400"/>
                  </a:lnTo>
                  <a:lnTo>
                    <a:pt x="0" y="15120"/>
                  </a:lnTo>
                  <a:lnTo>
                    <a:pt x="5891" y="21600"/>
                  </a:lnTo>
                  <a:lnTo>
                    <a:pt x="11291" y="17280"/>
                  </a:lnTo>
                  <a:lnTo>
                    <a:pt x="21600" y="16560"/>
                  </a:lnTo>
                  <a:lnTo>
                    <a:pt x="17673" y="8280"/>
                  </a:lnTo>
                  <a:lnTo>
                    <a:pt x="18655" y="360"/>
                  </a:lnTo>
                  <a:cubicBezTo>
                    <a:pt x="18655" y="360"/>
                    <a:pt x="14236" y="0"/>
                    <a:pt x="14236"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59" name="Shape"/>
            <p:cNvSpPr/>
            <p:nvPr/>
          </p:nvSpPr>
          <p:spPr>
            <a:xfrm>
              <a:off x="11464215" y="2201656"/>
              <a:ext cx="276847" cy="205402"/>
            </a:xfrm>
            <a:custGeom>
              <a:avLst/>
              <a:gdLst/>
              <a:ahLst/>
              <a:cxnLst>
                <a:cxn ang="0">
                  <a:pos x="wd2" y="hd2"/>
                </a:cxn>
                <a:cxn ang="5400000">
                  <a:pos x="wd2" y="hd2"/>
                </a:cxn>
                <a:cxn ang="10800000">
                  <a:pos x="wd2" y="hd2"/>
                </a:cxn>
                <a:cxn ang="16200000">
                  <a:pos x="wd2" y="hd2"/>
                </a:cxn>
              </a:cxnLst>
              <a:rect l="0" t="0" r="r" b="b"/>
              <a:pathLst>
                <a:path w="21600" h="21600" extrusionOk="0">
                  <a:moveTo>
                    <a:pt x="17594" y="0"/>
                  </a:moveTo>
                  <a:lnTo>
                    <a:pt x="16374" y="3991"/>
                  </a:lnTo>
                  <a:lnTo>
                    <a:pt x="13239" y="6574"/>
                  </a:lnTo>
                  <a:lnTo>
                    <a:pt x="11845" y="2113"/>
                  </a:lnTo>
                  <a:lnTo>
                    <a:pt x="4877" y="1409"/>
                  </a:lnTo>
                  <a:lnTo>
                    <a:pt x="0" y="5635"/>
                  </a:lnTo>
                  <a:cubicBezTo>
                    <a:pt x="0" y="5635"/>
                    <a:pt x="697" y="9391"/>
                    <a:pt x="1219" y="9391"/>
                  </a:cubicBezTo>
                  <a:cubicBezTo>
                    <a:pt x="1742" y="9391"/>
                    <a:pt x="5052" y="11504"/>
                    <a:pt x="5052" y="11504"/>
                  </a:cubicBezTo>
                  <a:lnTo>
                    <a:pt x="5400" y="5165"/>
                  </a:lnTo>
                  <a:lnTo>
                    <a:pt x="7665" y="3757"/>
                  </a:lnTo>
                  <a:lnTo>
                    <a:pt x="10452" y="5635"/>
                  </a:lnTo>
                  <a:lnTo>
                    <a:pt x="12194" y="7043"/>
                  </a:lnTo>
                  <a:lnTo>
                    <a:pt x="8710" y="7983"/>
                  </a:lnTo>
                  <a:cubicBezTo>
                    <a:pt x="8710" y="7983"/>
                    <a:pt x="6619" y="9861"/>
                    <a:pt x="7316" y="9861"/>
                  </a:cubicBezTo>
                  <a:cubicBezTo>
                    <a:pt x="8013" y="9861"/>
                    <a:pt x="10800" y="10800"/>
                    <a:pt x="10800" y="10800"/>
                  </a:cubicBezTo>
                  <a:lnTo>
                    <a:pt x="9755" y="13383"/>
                  </a:lnTo>
                  <a:lnTo>
                    <a:pt x="6097" y="15261"/>
                  </a:lnTo>
                  <a:lnTo>
                    <a:pt x="8361" y="19487"/>
                  </a:lnTo>
                  <a:lnTo>
                    <a:pt x="10974" y="18313"/>
                  </a:lnTo>
                  <a:lnTo>
                    <a:pt x="10800" y="21600"/>
                  </a:lnTo>
                  <a:lnTo>
                    <a:pt x="13065" y="20191"/>
                  </a:lnTo>
                  <a:cubicBezTo>
                    <a:pt x="13065" y="20191"/>
                    <a:pt x="14284" y="17609"/>
                    <a:pt x="14284" y="16904"/>
                  </a:cubicBezTo>
                  <a:cubicBezTo>
                    <a:pt x="14284" y="16200"/>
                    <a:pt x="14110" y="13852"/>
                    <a:pt x="14110" y="13852"/>
                  </a:cubicBezTo>
                  <a:lnTo>
                    <a:pt x="17071" y="14087"/>
                  </a:lnTo>
                  <a:lnTo>
                    <a:pt x="17942" y="10096"/>
                  </a:lnTo>
                  <a:lnTo>
                    <a:pt x="20381" y="8687"/>
                  </a:lnTo>
                  <a:lnTo>
                    <a:pt x="21600" y="4930"/>
                  </a:lnTo>
                  <a:lnTo>
                    <a:pt x="17942" y="5165"/>
                  </a:lnTo>
                  <a:cubicBezTo>
                    <a:pt x="17942" y="5165"/>
                    <a:pt x="18465" y="2348"/>
                    <a:pt x="18987" y="2348"/>
                  </a:cubicBezTo>
                  <a:cubicBezTo>
                    <a:pt x="19510" y="2348"/>
                    <a:pt x="21077" y="939"/>
                    <a:pt x="21077" y="939"/>
                  </a:cubicBezTo>
                  <a:lnTo>
                    <a:pt x="18987" y="1174"/>
                  </a:lnTo>
                  <a:cubicBezTo>
                    <a:pt x="18987" y="1174"/>
                    <a:pt x="17594" y="0"/>
                    <a:pt x="1759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0" name="Shape"/>
            <p:cNvSpPr/>
            <p:nvPr/>
          </p:nvSpPr>
          <p:spPr>
            <a:xfrm>
              <a:off x="12053628" y="2210586"/>
              <a:ext cx="100469" cy="118330"/>
            </a:xfrm>
            <a:custGeom>
              <a:avLst/>
              <a:gdLst/>
              <a:ahLst/>
              <a:cxnLst>
                <a:cxn ang="0">
                  <a:pos x="wd2" y="hd2"/>
                </a:cxn>
                <a:cxn ang="5400000">
                  <a:pos x="wd2" y="hd2"/>
                </a:cxn>
                <a:cxn ang="10800000">
                  <a:pos x="wd2" y="hd2"/>
                </a:cxn>
                <a:cxn ang="16200000">
                  <a:pos x="wd2" y="hd2"/>
                </a:cxn>
              </a:cxnLst>
              <a:rect l="0" t="0" r="r" b="b"/>
              <a:pathLst>
                <a:path w="21600" h="21600" extrusionOk="0">
                  <a:moveTo>
                    <a:pt x="4320" y="1223"/>
                  </a:moveTo>
                  <a:lnTo>
                    <a:pt x="1920" y="8966"/>
                  </a:lnTo>
                  <a:lnTo>
                    <a:pt x="0" y="21600"/>
                  </a:lnTo>
                  <a:lnTo>
                    <a:pt x="14400" y="20785"/>
                  </a:lnTo>
                  <a:cubicBezTo>
                    <a:pt x="14400" y="20785"/>
                    <a:pt x="19680" y="20377"/>
                    <a:pt x="18720" y="17932"/>
                  </a:cubicBezTo>
                  <a:cubicBezTo>
                    <a:pt x="17760" y="15487"/>
                    <a:pt x="12960" y="8151"/>
                    <a:pt x="12960" y="8151"/>
                  </a:cubicBezTo>
                  <a:lnTo>
                    <a:pt x="19200" y="4891"/>
                  </a:lnTo>
                  <a:lnTo>
                    <a:pt x="21600" y="0"/>
                  </a:lnTo>
                  <a:lnTo>
                    <a:pt x="13440" y="815"/>
                  </a:lnTo>
                  <a:cubicBezTo>
                    <a:pt x="13440" y="815"/>
                    <a:pt x="4320" y="1223"/>
                    <a:pt x="4320" y="122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1" name="Shape"/>
            <p:cNvSpPr/>
            <p:nvPr/>
          </p:nvSpPr>
          <p:spPr>
            <a:xfrm>
              <a:off x="11866088" y="2157003"/>
              <a:ext cx="125385" cy="84841"/>
            </a:xfrm>
            <a:custGeom>
              <a:avLst/>
              <a:gdLst/>
              <a:ahLst/>
              <a:cxnLst>
                <a:cxn ang="0">
                  <a:pos x="wd2" y="hd2"/>
                </a:cxn>
                <a:cxn ang="5400000">
                  <a:pos x="wd2" y="hd2"/>
                </a:cxn>
                <a:cxn ang="10800000">
                  <a:pos x="wd2" y="hd2"/>
                </a:cxn>
                <a:cxn ang="16200000">
                  <a:pos x="wd2" y="hd2"/>
                </a:cxn>
              </a:cxnLst>
              <a:rect l="0" t="0" r="r" b="b"/>
              <a:pathLst>
                <a:path w="21282" h="21600" extrusionOk="0">
                  <a:moveTo>
                    <a:pt x="61" y="0"/>
                  </a:moveTo>
                  <a:cubicBezTo>
                    <a:pt x="61" y="0"/>
                    <a:pt x="-318" y="6253"/>
                    <a:pt x="819" y="6821"/>
                  </a:cubicBezTo>
                  <a:cubicBezTo>
                    <a:pt x="1956" y="7389"/>
                    <a:pt x="6882" y="8526"/>
                    <a:pt x="6882" y="8526"/>
                  </a:cubicBezTo>
                  <a:lnTo>
                    <a:pt x="11050" y="15916"/>
                  </a:lnTo>
                  <a:lnTo>
                    <a:pt x="17114" y="19895"/>
                  </a:lnTo>
                  <a:lnTo>
                    <a:pt x="21282" y="21600"/>
                  </a:lnTo>
                  <a:lnTo>
                    <a:pt x="18629" y="13642"/>
                  </a:lnTo>
                  <a:lnTo>
                    <a:pt x="10293" y="7389"/>
                  </a:lnTo>
                  <a:lnTo>
                    <a:pt x="9914" y="3979"/>
                  </a:lnTo>
                  <a:cubicBezTo>
                    <a:pt x="9914" y="3979"/>
                    <a:pt x="61" y="0"/>
                    <a:pt x="6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2" name="Shape"/>
            <p:cNvSpPr/>
            <p:nvPr/>
          </p:nvSpPr>
          <p:spPr>
            <a:xfrm>
              <a:off x="11955393" y="2031976"/>
              <a:ext cx="66980" cy="46886"/>
            </a:xfrm>
            <a:custGeom>
              <a:avLst/>
              <a:gdLst/>
              <a:ahLst/>
              <a:cxnLst>
                <a:cxn ang="0">
                  <a:pos x="wd2" y="hd2"/>
                </a:cxn>
                <a:cxn ang="5400000">
                  <a:pos x="wd2" y="hd2"/>
                </a:cxn>
                <a:cxn ang="10800000">
                  <a:pos x="wd2" y="hd2"/>
                </a:cxn>
                <a:cxn ang="16200000">
                  <a:pos x="wd2" y="hd2"/>
                </a:cxn>
              </a:cxnLst>
              <a:rect l="0" t="0" r="r" b="b"/>
              <a:pathLst>
                <a:path w="21600" h="21600" extrusionOk="0">
                  <a:moveTo>
                    <a:pt x="5760" y="0"/>
                  </a:moveTo>
                  <a:lnTo>
                    <a:pt x="0" y="8229"/>
                  </a:lnTo>
                  <a:lnTo>
                    <a:pt x="12240" y="21600"/>
                  </a:lnTo>
                  <a:lnTo>
                    <a:pt x="21600" y="14400"/>
                  </a:lnTo>
                  <a:lnTo>
                    <a:pt x="13680" y="4114"/>
                  </a:lnTo>
                  <a:cubicBezTo>
                    <a:pt x="13680" y="4114"/>
                    <a:pt x="5760" y="0"/>
                    <a:pt x="576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3" name="Shape"/>
            <p:cNvSpPr/>
            <p:nvPr/>
          </p:nvSpPr>
          <p:spPr>
            <a:xfrm>
              <a:off x="11892880" y="2076629"/>
              <a:ext cx="99275" cy="42421"/>
            </a:xfrm>
            <a:custGeom>
              <a:avLst/>
              <a:gdLst/>
              <a:ahLst/>
              <a:cxnLst>
                <a:cxn ang="0">
                  <a:pos x="wd2" y="hd2"/>
                </a:cxn>
                <a:cxn ang="5400000">
                  <a:pos x="wd2" y="hd2"/>
                </a:cxn>
                <a:cxn ang="10800000">
                  <a:pos x="wd2" y="hd2"/>
                </a:cxn>
                <a:cxn ang="16200000">
                  <a:pos x="wd2" y="hd2"/>
                </a:cxn>
              </a:cxnLst>
              <a:rect l="0" t="0" r="r" b="b"/>
              <a:pathLst>
                <a:path w="19601" h="21600" extrusionOk="0">
                  <a:moveTo>
                    <a:pt x="9817" y="0"/>
                  </a:moveTo>
                  <a:lnTo>
                    <a:pt x="8936" y="9095"/>
                  </a:lnTo>
                  <a:cubicBezTo>
                    <a:pt x="8936" y="9095"/>
                    <a:pt x="-1203" y="12505"/>
                    <a:pt x="119" y="14779"/>
                  </a:cubicBezTo>
                  <a:cubicBezTo>
                    <a:pt x="1442" y="17053"/>
                    <a:pt x="8495" y="21600"/>
                    <a:pt x="8495" y="21600"/>
                  </a:cubicBezTo>
                  <a:lnTo>
                    <a:pt x="14226" y="13642"/>
                  </a:lnTo>
                  <a:cubicBezTo>
                    <a:pt x="14226" y="13642"/>
                    <a:pt x="20397" y="18189"/>
                    <a:pt x="19515" y="14779"/>
                  </a:cubicBezTo>
                  <a:cubicBezTo>
                    <a:pt x="18634" y="11368"/>
                    <a:pt x="16430" y="2274"/>
                    <a:pt x="16430" y="2274"/>
                  </a:cubicBezTo>
                  <a:cubicBezTo>
                    <a:pt x="16430" y="2274"/>
                    <a:pt x="9817" y="0"/>
                    <a:pt x="981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4" name="Shape"/>
            <p:cNvSpPr/>
            <p:nvPr/>
          </p:nvSpPr>
          <p:spPr>
            <a:xfrm>
              <a:off x="11919671" y="2326683"/>
              <a:ext cx="46206" cy="71507"/>
            </a:xfrm>
            <a:custGeom>
              <a:avLst/>
              <a:gdLst/>
              <a:ahLst/>
              <a:cxnLst>
                <a:cxn ang="0">
                  <a:pos x="wd2" y="hd2"/>
                </a:cxn>
                <a:cxn ang="5400000">
                  <a:pos x="wd2" y="hd2"/>
                </a:cxn>
                <a:cxn ang="10800000">
                  <a:pos x="wd2" y="hd2"/>
                </a:cxn>
                <a:cxn ang="16200000">
                  <a:pos x="wd2" y="hd2"/>
                </a:cxn>
              </a:cxnLst>
              <a:rect l="0" t="0" r="r" b="b"/>
              <a:pathLst>
                <a:path w="19436" h="20964" extrusionOk="0">
                  <a:moveTo>
                    <a:pt x="7187" y="0"/>
                  </a:moveTo>
                  <a:lnTo>
                    <a:pt x="613" y="4582"/>
                  </a:lnTo>
                  <a:cubicBezTo>
                    <a:pt x="613" y="4582"/>
                    <a:pt x="-1265" y="21600"/>
                    <a:pt x="1552" y="20945"/>
                  </a:cubicBezTo>
                  <a:cubicBezTo>
                    <a:pt x="4370" y="20291"/>
                    <a:pt x="20335" y="21600"/>
                    <a:pt x="19396" y="18982"/>
                  </a:cubicBezTo>
                  <a:cubicBezTo>
                    <a:pt x="18457" y="16364"/>
                    <a:pt x="18457" y="13091"/>
                    <a:pt x="18457" y="10473"/>
                  </a:cubicBezTo>
                  <a:cubicBezTo>
                    <a:pt x="18457" y="7855"/>
                    <a:pt x="18457" y="3273"/>
                    <a:pt x="18457" y="3273"/>
                  </a:cubicBezTo>
                  <a:cubicBezTo>
                    <a:pt x="18457" y="3273"/>
                    <a:pt x="7187" y="0"/>
                    <a:pt x="7187"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5" name="Shape"/>
            <p:cNvSpPr/>
            <p:nvPr/>
          </p:nvSpPr>
          <p:spPr>
            <a:xfrm>
              <a:off x="11982184" y="2308822"/>
              <a:ext cx="49119" cy="781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982" y="7406"/>
                    <a:pt x="1964" y="9874"/>
                  </a:cubicBezTo>
                  <a:cubicBezTo>
                    <a:pt x="2945" y="12343"/>
                    <a:pt x="8836" y="21600"/>
                    <a:pt x="8836" y="21600"/>
                  </a:cubicBezTo>
                  <a:lnTo>
                    <a:pt x="15709" y="10491"/>
                  </a:lnTo>
                  <a:lnTo>
                    <a:pt x="21600" y="8023"/>
                  </a:lnTo>
                  <a:lnTo>
                    <a:pt x="7855" y="1851"/>
                  </a:lnTo>
                  <a:cubicBezTo>
                    <a:pt x="7855" y="1851"/>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6" name="Shape"/>
            <p:cNvSpPr/>
            <p:nvPr/>
          </p:nvSpPr>
          <p:spPr>
            <a:xfrm>
              <a:off x="11928602" y="2157003"/>
              <a:ext cx="66979" cy="46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 y="4114"/>
                    <a:pt x="5760" y="11314"/>
                    <a:pt x="7920" y="13371"/>
                  </a:cubicBezTo>
                  <a:cubicBezTo>
                    <a:pt x="10080" y="15429"/>
                    <a:pt x="18000" y="21600"/>
                    <a:pt x="18000" y="21600"/>
                  </a:cubicBezTo>
                  <a:lnTo>
                    <a:pt x="21600" y="13371"/>
                  </a:lnTo>
                  <a:lnTo>
                    <a:pt x="12240" y="0"/>
                  </a:lnTo>
                  <a:cubicBezTo>
                    <a:pt x="12240" y="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7" name="Shape"/>
            <p:cNvSpPr/>
            <p:nvPr/>
          </p:nvSpPr>
          <p:spPr>
            <a:xfrm>
              <a:off x="12089351" y="2157003"/>
              <a:ext cx="49118" cy="401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82" y="12000"/>
                  </a:lnTo>
                  <a:lnTo>
                    <a:pt x="14727" y="21600"/>
                  </a:lnTo>
                  <a:lnTo>
                    <a:pt x="21600" y="4800"/>
                  </a:lnTo>
                  <a:lnTo>
                    <a:pt x="11782" y="0"/>
                  </a:lnTo>
                  <a:cubicBezTo>
                    <a:pt x="11782" y="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8" name="Shape"/>
            <p:cNvSpPr/>
            <p:nvPr/>
          </p:nvSpPr>
          <p:spPr>
            <a:xfrm>
              <a:off x="11767853" y="2326683"/>
              <a:ext cx="76807" cy="53584"/>
            </a:xfrm>
            <a:custGeom>
              <a:avLst/>
              <a:gdLst/>
              <a:ahLst/>
              <a:cxnLst>
                <a:cxn ang="0">
                  <a:pos x="wd2" y="hd2"/>
                </a:cxn>
                <a:cxn ang="5400000">
                  <a:pos x="wd2" y="hd2"/>
                </a:cxn>
                <a:cxn ang="10800000">
                  <a:pos x="wd2" y="hd2"/>
                </a:cxn>
                <a:cxn ang="16200000">
                  <a:pos x="wd2" y="hd2"/>
                </a:cxn>
              </a:cxnLst>
              <a:rect l="0" t="0" r="r" b="b"/>
              <a:pathLst>
                <a:path w="16888" h="21600" extrusionOk="0">
                  <a:moveTo>
                    <a:pt x="8543" y="0"/>
                  </a:moveTo>
                  <a:lnTo>
                    <a:pt x="5597" y="9000"/>
                  </a:lnTo>
                  <a:cubicBezTo>
                    <a:pt x="5597" y="9000"/>
                    <a:pt x="-4712" y="18900"/>
                    <a:pt x="2652" y="19800"/>
                  </a:cubicBezTo>
                  <a:cubicBezTo>
                    <a:pt x="10015" y="20700"/>
                    <a:pt x="16888" y="21600"/>
                    <a:pt x="16888" y="21600"/>
                  </a:cubicBezTo>
                  <a:lnTo>
                    <a:pt x="15906" y="9000"/>
                  </a:lnTo>
                  <a:cubicBezTo>
                    <a:pt x="15906" y="9000"/>
                    <a:pt x="8543" y="0"/>
                    <a:pt x="854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69" name="Shape"/>
            <p:cNvSpPr/>
            <p:nvPr/>
          </p:nvSpPr>
          <p:spPr>
            <a:xfrm>
              <a:off x="18251396" y="3434065"/>
              <a:ext cx="3410711" cy="2584670"/>
            </a:xfrm>
            <a:custGeom>
              <a:avLst/>
              <a:gdLst/>
              <a:ahLst/>
              <a:cxnLst>
                <a:cxn ang="0">
                  <a:pos x="wd2" y="hd2"/>
                </a:cxn>
                <a:cxn ang="5400000">
                  <a:pos x="wd2" y="hd2"/>
                </a:cxn>
                <a:cxn ang="10800000">
                  <a:pos x="wd2" y="hd2"/>
                </a:cxn>
                <a:cxn ang="16200000">
                  <a:pos x="wd2" y="hd2"/>
                </a:cxn>
              </a:cxnLst>
              <a:rect l="0" t="0" r="r" b="b"/>
              <a:pathLst>
                <a:path w="21600" h="21600" extrusionOk="0">
                  <a:moveTo>
                    <a:pt x="9" y="4827"/>
                  </a:moveTo>
                  <a:lnTo>
                    <a:pt x="0" y="11941"/>
                  </a:lnTo>
                  <a:lnTo>
                    <a:pt x="264" y="12004"/>
                  </a:lnTo>
                  <a:lnTo>
                    <a:pt x="387" y="11904"/>
                  </a:lnTo>
                  <a:lnTo>
                    <a:pt x="500" y="12028"/>
                  </a:lnTo>
                  <a:lnTo>
                    <a:pt x="528" y="12178"/>
                  </a:lnTo>
                  <a:lnTo>
                    <a:pt x="886" y="12650"/>
                  </a:lnTo>
                  <a:lnTo>
                    <a:pt x="914" y="12849"/>
                  </a:lnTo>
                  <a:lnTo>
                    <a:pt x="1037" y="12700"/>
                  </a:lnTo>
                  <a:lnTo>
                    <a:pt x="1093" y="12588"/>
                  </a:lnTo>
                  <a:lnTo>
                    <a:pt x="1188" y="12563"/>
                  </a:lnTo>
                  <a:lnTo>
                    <a:pt x="1216" y="12451"/>
                  </a:lnTo>
                  <a:lnTo>
                    <a:pt x="1395" y="12377"/>
                  </a:lnTo>
                  <a:lnTo>
                    <a:pt x="1489" y="12439"/>
                  </a:lnTo>
                  <a:lnTo>
                    <a:pt x="1489" y="12563"/>
                  </a:lnTo>
                  <a:lnTo>
                    <a:pt x="1876" y="13123"/>
                  </a:lnTo>
                  <a:lnTo>
                    <a:pt x="1885" y="13322"/>
                  </a:lnTo>
                  <a:lnTo>
                    <a:pt x="2083" y="13733"/>
                  </a:lnTo>
                  <a:lnTo>
                    <a:pt x="2187" y="14068"/>
                  </a:lnTo>
                  <a:lnTo>
                    <a:pt x="2366" y="14367"/>
                  </a:lnTo>
                  <a:lnTo>
                    <a:pt x="2734" y="14690"/>
                  </a:lnTo>
                  <a:lnTo>
                    <a:pt x="2686" y="14827"/>
                  </a:lnTo>
                  <a:lnTo>
                    <a:pt x="2696" y="15014"/>
                  </a:lnTo>
                  <a:lnTo>
                    <a:pt x="2630" y="15238"/>
                  </a:lnTo>
                  <a:lnTo>
                    <a:pt x="2451" y="15430"/>
                  </a:lnTo>
                  <a:lnTo>
                    <a:pt x="2432" y="15536"/>
                  </a:lnTo>
                  <a:lnTo>
                    <a:pt x="2630" y="15424"/>
                  </a:lnTo>
                  <a:lnTo>
                    <a:pt x="2668" y="15629"/>
                  </a:lnTo>
                  <a:lnTo>
                    <a:pt x="2602" y="15741"/>
                  </a:lnTo>
                  <a:lnTo>
                    <a:pt x="2658" y="15835"/>
                  </a:lnTo>
                  <a:lnTo>
                    <a:pt x="2682" y="15978"/>
                  </a:lnTo>
                  <a:lnTo>
                    <a:pt x="2550" y="15990"/>
                  </a:lnTo>
                  <a:lnTo>
                    <a:pt x="2658" y="16189"/>
                  </a:lnTo>
                  <a:lnTo>
                    <a:pt x="2752" y="16109"/>
                  </a:lnTo>
                  <a:lnTo>
                    <a:pt x="2818" y="16077"/>
                  </a:lnTo>
                  <a:lnTo>
                    <a:pt x="2955" y="15984"/>
                  </a:lnTo>
                  <a:lnTo>
                    <a:pt x="3016" y="16065"/>
                  </a:lnTo>
                  <a:lnTo>
                    <a:pt x="2922" y="16233"/>
                  </a:lnTo>
                  <a:lnTo>
                    <a:pt x="2880" y="16363"/>
                  </a:lnTo>
                  <a:lnTo>
                    <a:pt x="2927" y="16618"/>
                  </a:lnTo>
                  <a:lnTo>
                    <a:pt x="2960" y="16426"/>
                  </a:lnTo>
                  <a:lnTo>
                    <a:pt x="3068" y="16332"/>
                  </a:lnTo>
                  <a:lnTo>
                    <a:pt x="3106" y="16587"/>
                  </a:lnTo>
                  <a:lnTo>
                    <a:pt x="3087" y="16718"/>
                  </a:lnTo>
                  <a:lnTo>
                    <a:pt x="3233" y="16786"/>
                  </a:lnTo>
                  <a:lnTo>
                    <a:pt x="3455" y="16600"/>
                  </a:lnTo>
                  <a:lnTo>
                    <a:pt x="3398" y="16824"/>
                  </a:lnTo>
                  <a:lnTo>
                    <a:pt x="3219" y="16923"/>
                  </a:lnTo>
                  <a:lnTo>
                    <a:pt x="3205" y="17091"/>
                  </a:lnTo>
                  <a:lnTo>
                    <a:pt x="3261" y="17097"/>
                  </a:lnTo>
                  <a:cubicBezTo>
                    <a:pt x="3261" y="17097"/>
                    <a:pt x="3247" y="17309"/>
                    <a:pt x="3261" y="17321"/>
                  </a:cubicBezTo>
                  <a:cubicBezTo>
                    <a:pt x="3276" y="17334"/>
                    <a:pt x="3422" y="17471"/>
                    <a:pt x="3422" y="17471"/>
                  </a:cubicBezTo>
                  <a:lnTo>
                    <a:pt x="3549" y="17495"/>
                  </a:lnTo>
                  <a:lnTo>
                    <a:pt x="3671" y="17688"/>
                  </a:lnTo>
                  <a:cubicBezTo>
                    <a:pt x="3671" y="17688"/>
                    <a:pt x="3558" y="17688"/>
                    <a:pt x="3521" y="17682"/>
                  </a:cubicBezTo>
                  <a:cubicBezTo>
                    <a:pt x="3483" y="17676"/>
                    <a:pt x="3271" y="17582"/>
                    <a:pt x="3271" y="17582"/>
                  </a:cubicBezTo>
                  <a:lnTo>
                    <a:pt x="3158" y="17458"/>
                  </a:lnTo>
                  <a:cubicBezTo>
                    <a:pt x="3158" y="17458"/>
                    <a:pt x="3016" y="17533"/>
                    <a:pt x="3035" y="17564"/>
                  </a:cubicBezTo>
                  <a:cubicBezTo>
                    <a:pt x="3054" y="17595"/>
                    <a:pt x="3134" y="17663"/>
                    <a:pt x="3134" y="17663"/>
                  </a:cubicBezTo>
                  <a:cubicBezTo>
                    <a:pt x="3134" y="17663"/>
                    <a:pt x="3228" y="17645"/>
                    <a:pt x="3224" y="17670"/>
                  </a:cubicBezTo>
                  <a:cubicBezTo>
                    <a:pt x="3219" y="17694"/>
                    <a:pt x="3261" y="17819"/>
                    <a:pt x="3261" y="17819"/>
                  </a:cubicBezTo>
                  <a:lnTo>
                    <a:pt x="3445" y="17943"/>
                  </a:lnTo>
                  <a:lnTo>
                    <a:pt x="3525" y="18105"/>
                  </a:lnTo>
                  <a:lnTo>
                    <a:pt x="3573" y="18186"/>
                  </a:lnTo>
                  <a:lnTo>
                    <a:pt x="3667" y="18242"/>
                  </a:lnTo>
                  <a:lnTo>
                    <a:pt x="3851" y="18459"/>
                  </a:lnTo>
                  <a:lnTo>
                    <a:pt x="3983" y="18515"/>
                  </a:lnTo>
                  <a:lnTo>
                    <a:pt x="4115" y="18609"/>
                  </a:lnTo>
                  <a:lnTo>
                    <a:pt x="4242" y="18646"/>
                  </a:lnTo>
                  <a:lnTo>
                    <a:pt x="4242" y="18478"/>
                  </a:lnTo>
                  <a:lnTo>
                    <a:pt x="4138" y="18316"/>
                  </a:lnTo>
                  <a:lnTo>
                    <a:pt x="3973" y="18211"/>
                  </a:lnTo>
                  <a:lnTo>
                    <a:pt x="3893" y="17918"/>
                  </a:lnTo>
                  <a:lnTo>
                    <a:pt x="3681" y="17725"/>
                  </a:lnTo>
                  <a:lnTo>
                    <a:pt x="3714" y="17701"/>
                  </a:lnTo>
                  <a:lnTo>
                    <a:pt x="3818" y="17750"/>
                  </a:lnTo>
                  <a:lnTo>
                    <a:pt x="3950" y="17887"/>
                  </a:lnTo>
                  <a:lnTo>
                    <a:pt x="4030" y="18036"/>
                  </a:lnTo>
                  <a:lnTo>
                    <a:pt x="4181" y="18024"/>
                  </a:lnTo>
                  <a:lnTo>
                    <a:pt x="4294" y="18167"/>
                  </a:lnTo>
                  <a:lnTo>
                    <a:pt x="4294" y="18304"/>
                  </a:lnTo>
                  <a:lnTo>
                    <a:pt x="4360" y="18323"/>
                  </a:lnTo>
                  <a:lnTo>
                    <a:pt x="4435" y="18273"/>
                  </a:lnTo>
                  <a:lnTo>
                    <a:pt x="4506" y="18291"/>
                  </a:lnTo>
                  <a:lnTo>
                    <a:pt x="4558" y="18372"/>
                  </a:lnTo>
                  <a:lnTo>
                    <a:pt x="4553" y="18416"/>
                  </a:lnTo>
                  <a:lnTo>
                    <a:pt x="11170" y="18410"/>
                  </a:lnTo>
                  <a:lnTo>
                    <a:pt x="11236" y="18273"/>
                  </a:lnTo>
                  <a:lnTo>
                    <a:pt x="11231" y="18179"/>
                  </a:lnTo>
                  <a:lnTo>
                    <a:pt x="11297" y="18260"/>
                  </a:lnTo>
                  <a:lnTo>
                    <a:pt x="11316" y="18397"/>
                  </a:lnTo>
                  <a:lnTo>
                    <a:pt x="11373" y="18509"/>
                  </a:lnTo>
                  <a:lnTo>
                    <a:pt x="11523" y="18590"/>
                  </a:lnTo>
                  <a:lnTo>
                    <a:pt x="11674" y="18633"/>
                  </a:lnTo>
                  <a:lnTo>
                    <a:pt x="11797" y="18627"/>
                  </a:lnTo>
                  <a:lnTo>
                    <a:pt x="11839" y="18671"/>
                  </a:lnTo>
                  <a:lnTo>
                    <a:pt x="11919" y="18708"/>
                  </a:lnTo>
                  <a:lnTo>
                    <a:pt x="12032" y="18758"/>
                  </a:lnTo>
                  <a:lnTo>
                    <a:pt x="12287" y="18801"/>
                  </a:lnTo>
                  <a:lnTo>
                    <a:pt x="12523" y="18795"/>
                  </a:lnTo>
                  <a:lnTo>
                    <a:pt x="12617" y="18814"/>
                  </a:lnTo>
                  <a:lnTo>
                    <a:pt x="12692" y="18640"/>
                  </a:lnTo>
                  <a:lnTo>
                    <a:pt x="12782" y="18577"/>
                  </a:lnTo>
                  <a:cubicBezTo>
                    <a:pt x="12782" y="18577"/>
                    <a:pt x="12829" y="18484"/>
                    <a:pt x="12834" y="18509"/>
                  </a:cubicBezTo>
                  <a:cubicBezTo>
                    <a:pt x="12838" y="18534"/>
                    <a:pt x="12857" y="18609"/>
                    <a:pt x="12857" y="18609"/>
                  </a:cubicBezTo>
                  <a:lnTo>
                    <a:pt x="12923" y="18397"/>
                  </a:lnTo>
                  <a:lnTo>
                    <a:pt x="13041" y="18503"/>
                  </a:lnTo>
                  <a:lnTo>
                    <a:pt x="13182" y="18534"/>
                  </a:lnTo>
                  <a:lnTo>
                    <a:pt x="13272" y="18540"/>
                  </a:lnTo>
                  <a:lnTo>
                    <a:pt x="13385" y="18727"/>
                  </a:lnTo>
                  <a:lnTo>
                    <a:pt x="13432" y="18876"/>
                  </a:lnTo>
                  <a:lnTo>
                    <a:pt x="13531" y="18926"/>
                  </a:lnTo>
                  <a:lnTo>
                    <a:pt x="13682" y="18926"/>
                  </a:lnTo>
                  <a:lnTo>
                    <a:pt x="13673" y="19056"/>
                  </a:lnTo>
                  <a:lnTo>
                    <a:pt x="13748" y="19181"/>
                  </a:lnTo>
                  <a:lnTo>
                    <a:pt x="13753" y="19262"/>
                  </a:lnTo>
                  <a:lnTo>
                    <a:pt x="13682" y="19380"/>
                  </a:lnTo>
                  <a:lnTo>
                    <a:pt x="13739" y="19467"/>
                  </a:lnTo>
                  <a:lnTo>
                    <a:pt x="13786" y="19585"/>
                  </a:lnTo>
                  <a:lnTo>
                    <a:pt x="13932" y="19660"/>
                  </a:lnTo>
                  <a:lnTo>
                    <a:pt x="14153" y="19740"/>
                  </a:lnTo>
                  <a:lnTo>
                    <a:pt x="14375" y="19759"/>
                  </a:lnTo>
                  <a:cubicBezTo>
                    <a:pt x="14375" y="19759"/>
                    <a:pt x="14493" y="19803"/>
                    <a:pt x="14516" y="19809"/>
                  </a:cubicBezTo>
                  <a:cubicBezTo>
                    <a:pt x="14540" y="19815"/>
                    <a:pt x="14728" y="19852"/>
                    <a:pt x="14728" y="19852"/>
                  </a:cubicBezTo>
                  <a:lnTo>
                    <a:pt x="14818" y="19989"/>
                  </a:lnTo>
                  <a:lnTo>
                    <a:pt x="14893" y="20132"/>
                  </a:lnTo>
                  <a:lnTo>
                    <a:pt x="14917" y="20238"/>
                  </a:lnTo>
                  <a:lnTo>
                    <a:pt x="14992" y="20338"/>
                  </a:lnTo>
                  <a:lnTo>
                    <a:pt x="14922" y="20406"/>
                  </a:lnTo>
                  <a:cubicBezTo>
                    <a:pt x="14922" y="20406"/>
                    <a:pt x="14884" y="20524"/>
                    <a:pt x="14870" y="20505"/>
                  </a:cubicBezTo>
                  <a:cubicBezTo>
                    <a:pt x="14856" y="20487"/>
                    <a:pt x="14686" y="20356"/>
                    <a:pt x="14686" y="20356"/>
                  </a:cubicBezTo>
                  <a:lnTo>
                    <a:pt x="14625" y="20269"/>
                  </a:lnTo>
                  <a:lnTo>
                    <a:pt x="14554" y="20194"/>
                  </a:lnTo>
                  <a:lnTo>
                    <a:pt x="14507" y="20207"/>
                  </a:lnTo>
                  <a:lnTo>
                    <a:pt x="14549" y="20356"/>
                  </a:lnTo>
                  <a:lnTo>
                    <a:pt x="14587" y="20481"/>
                  </a:lnTo>
                  <a:lnTo>
                    <a:pt x="14488" y="20673"/>
                  </a:lnTo>
                  <a:lnTo>
                    <a:pt x="14464" y="20941"/>
                  </a:lnTo>
                  <a:lnTo>
                    <a:pt x="14413" y="21053"/>
                  </a:lnTo>
                  <a:lnTo>
                    <a:pt x="14361" y="21127"/>
                  </a:lnTo>
                  <a:cubicBezTo>
                    <a:pt x="14361" y="21127"/>
                    <a:pt x="14332" y="21233"/>
                    <a:pt x="14332" y="21252"/>
                  </a:cubicBezTo>
                  <a:cubicBezTo>
                    <a:pt x="14332" y="21270"/>
                    <a:pt x="14276" y="21401"/>
                    <a:pt x="14276" y="21401"/>
                  </a:cubicBezTo>
                  <a:lnTo>
                    <a:pt x="14295" y="21488"/>
                  </a:lnTo>
                  <a:lnTo>
                    <a:pt x="14191" y="21494"/>
                  </a:lnTo>
                  <a:cubicBezTo>
                    <a:pt x="14191" y="21494"/>
                    <a:pt x="14139" y="21588"/>
                    <a:pt x="14167" y="21594"/>
                  </a:cubicBezTo>
                  <a:cubicBezTo>
                    <a:pt x="14196" y="21600"/>
                    <a:pt x="14290" y="21600"/>
                    <a:pt x="14290" y="21600"/>
                  </a:cubicBezTo>
                  <a:lnTo>
                    <a:pt x="14436" y="21438"/>
                  </a:lnTo>
                  <a:lnTo>
                    <a:pt x="14620" y="21370"/>
                  </a:lnTo>
                  <a:lnTo>
                    <a:pt x="14757" y="21364"/>
                  </a:lnTo>
                  <a:lnTo>
                    <a:pt x="14907" y="21345"/>
                  </a:lnTo>
                  <a:cubicBezTo>
                    <a:pt x="14907" y="21345"/>
                    <a:pt x="14964" y="21264"/>
                    <a:pt x="14997" y="21258"/>
                  </a:cubicBezTo>
                  <a:cubicBezTo>
                    <a:pt x="15030" y="21252"/>
                    <a:pt x="15134" y="21239"/>
                    <a:pt x="15134" y="21239"/>
                  </a:cubicBezTo>
                  <a:lnTo>
                    <a:pt x="14988" y="20997"/>
                  </a:lnTo>
                  <a:lnTo>
                    <a:pt x="15124" y="20816"/>
                  </a:lnTo>
                  <a:lnTo>
                    <a:pt x="15303" y="20760"/>
                  </a:lnTo>
                  <a:lnTo>
                    <a:pt x="15610" y="20723"/>
                  </a:lnTo>
                  <a:lnTo>
                    <a:pt x="15793" y="20611"/>
                  </a:lnTo>
                  <a:lnTo>
                    <a:pt x="16194" y="20319"/>
                  </a:lnTo>
                  <a:lnTo>
                    <a:pt x="17014" y="20306"/>
                  </a:lnTo>
                  <a:lnTo>
                    <a:pt x="17061" y="20250"/>
                  </a:lnTo>
                  <a:lnTo>
                    <a:pt x="17212" y="20207"/>
                  </a:lnTo>
                  <a:lnTo>
                    <a:pt x="17302" y="19952"/>
                  </a:lnTo>
                  <a:lnTo>
                    <a:pt x="17396" y="19635"/>
                  </a:lnTo>
                  <a:lnTo>
                    <a:pt x="17495" y="19367"/>
                  </a:lnTo>
                  <a:lnTo>
                    <a:pt x="17537" y="19237"/>
                  </a:lnTo>
                  <a:lnTo>
                    <a:pt x="17617" y="19249"/>
                  </a:lnTo>
                  <a:lnTo>
                    <a:pt x="17764" y="19181"/>
                  </a:lnTo>
                  <a:lnTo>
                    <a:pt x="17933" y="19249"/>
                  </a:lnTo>
                  <a:lnTo>
                    <a:pt x="17962" y="19628"/>
                  </a:lnTo>
                  <a:lnTo>
                    <a:pt x="17938" y="20045"/>
                  </a:lnTo>
                  <a:lnTo>
                    <a:pt x="17995" y="20101"/>
                  </a:lnTo>
                  <a:lnTo>
                    <a:pt x="18046" y="20269"/>
                  </a:lnTo>
                  <a:lnTo>
                    <a:pt x="18155" y="20250"/>
                  </a:lnTo>
                  <a:lnTo>
                    <a:pt x="18433" y="20188"/>
                  </a:lnTo>
                  <a:lnTo>
                    <a:pt x="18546" y="20045"/>
                  </a:lnTo>
                  <a:lnTo>
                    <a:pt x="18673" y="19908"/>
                  </a:lnTo>
                  <a:lnTo>
                    <a:pt x="18635" y="20089"/>
                  </a:lnTo>
                  <a:lnTo>
                    <a:pt x="18866" y="20145"/>
                  </a:lnTo>
                  <a:lnTo>
                    <a:pt x="18796" y="20207"/>
                  </a:lnTo>
                  <a:lnTo>
                    <a:pt x="18711" y="20194"/>
                  </a:lnTo>
                  <a:lnTo>
                    <a:pt x="18419" y="20431"/>
                  </a:lnTo>
                  <a:lnTo>
                    <a:pt x="18277" y="20648"/>
                  </a:lnTo>
                  <a:lnTo>
                    <a:pt x="18390" y="20934"/>
                  </a:lnTo>
                  <a:cubicBezTo>
                    <a:pt x="18390" y="20934"/>
                    <a:pt x="18536" y="20966"/>
                    <a:pt x="18536" y="20934"/>
                  </a:cubicBezTo>
                  <a:cubicBezTo>
                    <a:pt x="18536" y="20903"/>
                    <a:pt x="18730" y="20611"/>
                    <a:pt x="18730" y="20611"/>
                  </a:cubicBezTo>
                  <a:lnTo>
                    <a:pt x="18928" y="20499"/>
                  </a:lnTo>
                  <a:lnTo>
                    <a:pt x="19126" y="20499"/>
                  </a:lnTo>
                  <a:lnTo>
                    <a:pt x="19295" y="20319"/>
                  </a:lnTo>
                  <a:lnTo>
                    <a:pt x="19503" y="20089"/>
                  </a:lnTo>
                  <a:cubicBezTo>
                    <a:pt x="19503" y="20089"/>
                    <a:pt x="19602" y="19964"/>
                    <a:pt x="19616" y="19970"/>
                  </a:cubicBezTo>
                  <a:cubicBezTo>
                    <a:pt x="19630" y="19977"/>
                    <a:pt x="19818" y="19765"/>
                    <a:pt x="19818" y="19765"/>
                  </a:cubicBezTo>
                  <a:lnTo>
                    <a:pt x="19729" y="19691"/>
                  </a:lnTo>
                  <a:lnTo>
                    <a:pt x="19734" y="19448"/>
                  </a:lnTo>
                  <a:lnTo>
                    <a:pt x="19663" y="19380"/>
                  </a:lnTo>
                  <a:lnTo>
                    <a:pt x="19550" y="19659"/>
                  </a:lnTo>
                  <a:lnTo>
                    <a:pt x="19460" y="19803"/>
                  </a:lnTo>
                  <a:cubicBezTo>
                    <a:pt x="19460" y="19803"/>
                    <a:pt x="19493" y="19921"/>
                    <a:pt x="19460" y="19915"/>
                  </a:cubicBezTo>
                  <a:cubicBezTo>
                    <a:pt x="19427" y="19908"/>
                    <a:pt x="19267" y="19902"/>
                    <a:pt x="19267" y="19902"/>
                  </a:cubicBezTo>
                  <a:lnTo>
                    <a:pt x="19135" y="19915"/>
                  </a:lnTo>
                  <a:lnTo>
                    <a:pt x="19126" y="19846"/>
                  </a:lnTo>
                  <a:lnTo>
                    <a:pt x="19206" y="19784"/>
                  </a:lnTo>
                  <a:lnTo>
                    <a:pt x="19295" y="19628"/>
                  </a:lnTo>
                  <a:lnTo>
                    <a:pt x="19366" y="19479"/>
                  </a:lnTo>
                  <a:lnTo>
                    <a:pt x="19144" y="19492"/>
                  </a:lnTo>
                  <a:lnTo>
                    <a:pt x="18975" y="19492"/>
                  </a:lnTo>
                  <a:lnTo>
                    <a:pt x="18800" y="19473"/>
                  </a:lnTo>
                  <a:lnTo>
                    <a:pt x="18824" y="19579"/>
                  </a:lnTo>
                  <a:lnTo>
                    <a:pt x="19008" y="19790"/>
                  </a:lnTo>
                  <a:lnTo>
                    <a:pt x="19083" y="19809"/>
                  </a:lnTo>
                  <a:cubicBezTo>
                    <a:pt x="19083" y="19809"/>
                    <a:pt x="19102" y="19902"/>
                    <a:pt x="19088" y="19902"/>
                  </a:cubicBezTo>
                  <a:cubicBezTo>
                    <a:pt x="19074" y="19902"/>
                    <a:pt x="18923" y="19834"/>
                    <a:pt x="18923" y="19834"/>
                  </a:cubicBezTo>
                  <a:lnTo>
                    <a:pt x="18786" y="19647"/>
                  </a:lnTo>
                  <a:lnTo>
                    <a:pt x="18668" y="19579"/>
                  </a:lnTo>
                  <a:lnTo>
                    <a:pt x="18645" y="19324"/>
                  </a:lnTo>
                  <a:lnTo>
                    <a:pt x="18668" y="19187"/>
                  </a:lnTo>
                  <a:lnTo>
                    <a:pt x="18626" y="19031"/>
                  </a:lnTo>
                  <a:lnTo>
                    <a:pt x="18489" y="18969"/>
                  </a:lnTo>
                  <a:cubicBezTo>
                    <a:pt x="18489" y="18969"/>
                    <a:pt x="18461" y="19044"/>
                    <a:pt x="18452" y="19025"/>
                  </a:cubicBezTo>
                  <a:cubicBezTo>
                    <a:pt x="18442" y="19007"/>
                    <a:pt x="18357" y="18870"/>
                    <a:pt x="18357" y="18870"/>
                  </a:cubicBezTo>
                  <a:lnTo>
                    <a:pt x="18409" y="18814"/>
                  </a:lnTo>
                  <a:lnTo>
                    <a:pt x="18551" y="18857"/>
                  </a:lnTo>
                  <a:lnTo>
                    <a:pt x="18697" y="18696"/>
                  </a:lnTo>
                  <a:lnTo>
                    <a:pt x="18767" y="18540"/>
                  </a:lnTo>
                  <a:lnTo>
                    <a:pt x="18739" y="18403"/>
                  </a:lnTo>
                  <a:lnTo>
                    <a:pt x="18532" y="18285"/>
                  </a:lnTo>
                  <a:lnTo>
                    <a:pt x="18230" y="18291"/>
                  </a:lnTo>
                  <a:lnTo>
                    <a:pt x="18004" y="18409"/>
                  </a:lnTo>
                  <a:lnTo>
                    <a:pt x="17707" y="18677"/>
                  </a:lnTo>
                  <a:lnTo>
                    <a:pt x="17533" y="18870"/>
                  </a:lnTo>
                  <a:lnTo>
                    <a:pt x="17354" y="19156"/>
                  </a:lnTo>
                  <a:lnTo>
                    <a:pt x="17193" y="19373"/>
                  </a:lnTo>
                  <a:lnTo>
                    <a:pt x="17042" y="19442"/>
                  </a:lnTo>
                  <a:lnTo>
                    <a:pt x="17372" y="19050"/>
                  </a:lnTo>
                  <a:lnTo>
                    <a:pt x="17481" y="18708"/>
                  </a:lnTo>
                  <a:lnTo>
                    <a:pt x="17646" y="18472"/>
                  </a:lnTo>
                  <a:lnTo>
                    <a:pt x="17872" y="18235"/>
                  </a:lnTo>
                  <a:lnTo>
                    <a:pt x="18037" y="18229"/>
                  </a:lnTo>
                  <a:lnTo>
                    <a:pt x="18192" y="17912"/>
                  </a:lnTo>
                  <a:lnTo>
                    <a:pt x="18381" y="17781"/>
                  </a:lnTo>
                  <a:lnTo>
                    <a:pt x="18881" y="17788"/>
                  </a:lnTo>
                  <a:lnTo>
                    <a:pt x="18876" y="17931"/>
                  </a:lnTo>
                  <a:lnTo>
                    <a:pt x="18744" y="17937"/>
                  </a:lnTo>
                  <a:lnTo>
                    <a:pt x="18852" y="18049"/>
                  </a:lnTo>
                  <a:lnTo>
                    <a:pt x="19036" y="18229"/>
                  </a:lnTo>
                  <a:lnTo>
                    <a:pt x="19295" y="18366"/>
                  </a:lnTo>
                  <a:lnTo>
                    <a:pt x="19423" y="18316"/>
                  </a:lnTo>
                  <a:lnTo>
                    <a:pt x="19210" y="18136"/>
                  </a:lnTo>
                  <a:lnTo>
                    <a:pt x="19017" y="18005"/>
                  </a:lnTo>
                  <a:lnTo>
                    <a:pt x="18914" y="17943"/>
                  </a:lnTo>
                  <a:lnTo>
                    <a:pt x="18909" y="17819"/>
                  </a:lnTo>
                  <a:lnTo>
                    <a:pt x="19064" y="17787"/>
                  </a:lnTo>
                  <a:lnTo>
                    <a:pt x="19338" y="17794"/>
                  </a:lnTo>
                  <a:lnTo>
                    <a:pt x="19493" y="17856"/>
                  </a:lnTo>
                  <a:lnTo>
                    <a:pt x="19677" y="17800"/>
                  </a:lnTo>
                  <a:lnTo>
                    <a:pt x="19828" y="17800"/>
                  </a:lnTo>
                  <a:lnTo>
                    <a:pt x="19941" y="17713"/>
                  </a:lnTo>
                  <a:lnTo>
                    <a:pt x="20031" y="17495"/>
                  </a:lnTo>
                  <a:lnTo>
                    <a:pt x="20181" y="17296"/>
                  </a:lnTo>
                  <a:lnTo>
                    <a:pt x="20365" y="17196"/>
                  </a:lnTo>
                  <a:lnTo>
                    <a:pt x="20525" y="17184"/>
                  </a:lnTo>
                  <a:lnTo>
                    <a:pt x="20606" y="17209"/>
                  </a:lnTo>
                  <a:lnTo>
                    <a:pt x="20591" y="17321"/>
                  </a:lnTo>
                  <a:lnTo>
                    <a:pt x="20464" y="17526"/>
                  </a:lnTo>
                  <a:lnTo>
                    <a:pt x="20450" y="17706"/>
                  </a:lnTo>
                  <a:lnTo>
                    <a:pt x="20455" y="17850"/>
                  </a:lnTo>
                  <a:lnTo>
                    <a:pt x="20313" y="17912"/>
                  </a:lnTo>
                  <a:lnTo>
                    <a:pt x="20285" y="18229"/>
                  </a:lnTo>
                  <a:lnTo>
                    <a:pt x="20318" y="18335"/>
                  </a:lnTo>
                  <a:lnTo>
                    <a:pt x="20210" y="18409"/>
                  </a:lnTo>
                  <a:lnTo>
                    <a:pt x="20120" y="18583"/>
                  </a:lnTo>
                  <a:cubicBezTo>
                    <a:pt x="20120" y="18583"/>
                    <a:pt x="19988" y="18571"/>
                    <a:pt x="20026" y="18602"/>
                  </a:cubicBezTo>
                  <a:cubicBezTo>
                    <a:pt x="20064" y="18633"/>
                    <a:pt x="20228" y="18695"/>
                    <a:pt x="20228" y="18695"/>
                  </a:cubicBezTo>
                  <a:lnTo>
                    <a:pt x="20087" y="18851"/>
                  </a:lnTo>
                  <a:cubicBezTo>
                    <a:pt x="20087" y="18851"/>
                    <a:pt x="20002" y="19031"/>
                    <a:pt x="20016" y="19044"/>
                  </a:cubicBezTo>
                  <a:cubicBezTo>
                    <a:pt x="20031" y="19056"/>
                    <a:pt x="20181" y="19050"/>
                    <a:pt x="20181" y="19050"/>
                  </a:cubicBezTo>
                  <a:lnTo>
                    <a:pt x="20511" y="19025"/>
                  </a:lnTo>
                  <a:lnTo>
                    <a:pt x="20672" y="19044"/>
                  </a:lnTo>
                  <a:lnTo>
                    <a:pt x="20869" y="18988"/>
                  </a:lnTo>
                  <a:cubicBezTo>
                    <a:pt x="20869" y="18988"/>
                    <a:pt x="20832" y="19143"/>
                    <a:pt x="20846" y="19143"/>
                  </a:cubicBezTo>
                  <a:cubicBezTo>
                    <a:pt x="20860" y="19143"/>
                    <a:pt x="20950" y="19106"/>
                    <a:pt x="20950" y="19106"/>
                  </a:cubicBezTo>
                  <a:lnTo>
                    <a:pt x="21039" y="19075"/>
                  </a:lnTo>
                  <a:lnTo>
                    <a:pt x="20954" y="19211"/>
                  </a:lnTo>
                  <a:lnTo>
                    <a:pt x="20902" y="19323"/>
                  </a:lnTo>
                  <a:cubicBezTo>
                    <a:pt x="20902" y="19323"/>
                    <a:pt x="20813" y="19386"/>
                    <a:pt x="20827" y="19392"/>
                  </a:cubicBezTo>
                  <a:cubicBezTo>
                    <a:pt x="20841" y="19398"/>
                    <a:pt x="20987" y="19410"/>
                    <a:pt x="20987" y="19410"/>
                  </a:cubicBezTo>
                  <a:lnTo>
                    <a:pt x="21082" y="19249"/>
                  </a:lnTo>
                  <a:lnTo>
                    <a:pt x="21152" y="19193"/>
                  </a:lnTo>
                  <a:lnTo>
                    <a:pt x="21256" y="19019"/>
                  </a:lnTo>
                  <a:lnTo>
                    <a:pt x="21322" y="19031"/>
                  </a:lnTo>
                  <a:lnTo>
                    <a:pt x="21298" y="19255"/>
                  </a:lnTo>
                  <a:lnTo>
                    <a:pt x="21232" y="19454"/>
                  </a:lnTo>
                  <a:lnTo>
                    <a:pt x="21378" y="19267"/>
                  </a:lnTo>
                  <a:lnTo>
                    <a:pt x="21374" y="19473"/>
                  </a:lnTo>
                  <a:lnTo>
                    <a:pt x="21529" y="19498"/>
                  </a:lnTo>
                  <a:lnTo>
                    <a:pt x="21600" y="19137"/>
                  </a:lnTo>
                  <a:lnTo>
                    <a:pt x="21501" y="19106"/>
                  </a:lnTo>
                  <a:lnTo>
                    <a:pt x="21581" y="18882"/>
                  </a:lnTo>
                  <a:lnTo>
                    <a:pt x="21416" y="18919"/>
                  </a:lnTo>
                  <a:lnTo>
                    <a:pt x="21350" y="18900"/>
                  </a:lnTo>
                  <a:lnTo>
                    <a:pt x="21364" y="18789"/>
                  </a:lnTo>
                  <a:lnTo>
                    <a:pt x="21506" y="18720"/>
                  </a:lnTo>
                  <a:lnTo>
                    <a:pt x="21520" y="18303"/>
                  </a:lnTo>
                  <a:lnTo>
                    <a:pt x="21407" y="18627"/>
                  </a:lnTo>
                  <a:lnTo>
                    <a:pt x="21322" y="18658"/>
                  </a:lnTo>
                  <a:lnTo>
                    <a:pt x="21383" y="18254"/>
                  </a:lnTo>
                  <a:lnTo>
                    <a:pt x="21181" y="18154"/>
                  </a:lnTo>
                  <a:lnTo>
                    <a:pt x="21020" y="18303"/>
                  </a:lnTo>
                  <a:lnTo>
                    <a:pt x="20935" y="18303"/>
                  </a:lnTo>
                  <a:lnTo>
                    <a:pt x="20950" y="18179"/>
                  </a:lnTo>
                  <a:lnTo>
                    <a:pt x="20827" y="18142"/>
                  </a:lnTo>
                  <a:lnTo>
                    <a:pt x="20917" y="17949"/>
                  </a:lnTo>
                  <a:lnTo>
                    <a:pt x="20799" y="17899"/>
                  </a:lnTo>
                  <a:lnTo>
                    <a:pt x="20742" y="17868"/>
                  </a:lnTo>
                  <a:lnTo>
                    <a:pt x="20610" y="18123"/>
                  </a:lnTo>
                  <a:lnTo>
                    <a:pt x="20639" y="17881"/>
                  </a:lnTo>
                  <a:lnTo>
                    <a:pt x="20709" y="17706"/>
                  </a:lnTo>
                  <a:lnTo>
                    <a:pt x="20770" y="17576"/>
                  </a:lnTo>
                  <a:lnTo>
                    <a:pt x="20799" y="17507"/>
                  </a:lnTo>
                  <a:lnTo>
                    <a:pt x="20846" y="17470"/>
                  </a:lnTo>
                  <a:lnTo>
                    <a:pt x="20855" y="17364"/>
                  </a:lnTo>
                  <a:lnTo>
                    <a:pt x="20799" y="17265"/>
                  </a:lnTo>
                  <a:lnTo>
                    <a:pt x="20836" y="17196"/>
                  </a:lnTo>
                  <a:lnTo>
                    <a:pt x="20950" y="17128"/>
                  </a:lnTo>
                  <a:lnTo>
                    <a:pt x="20893" y="17078"/>
                  </a:lnTo>
                  <a:lnTo>
                    <a:pt x="20756" y="17103"/>
                  </a:lnTo>
                  <a:lnTo>
                    <a:pt x="20643" y="17184"/>
                  </a:lnTo>
                  <a:lnTo>
                    <a:pt x="20573" y="17147"/>
                  </a:lnTo>
                  <a:lnTo>
                    <a:pt x="20714" y="17041"/>
                  </a:lnTo>
                  <a:lnTo>
                    <a:pt x="20855" y="16898"/>
                  </a:lnTo>
                  <a:lnTo>
                    <a:pt x="20884" y="16717"/>
                  </a:lnTo>
                  <a:lnTo>
                    <a:pt x="20785" y="16630"/>
                  </a:lnTo>
                  <a:lnTo>
                    <a:pt x="20841" y="16487"/>
                  </a:lnTo>
                  <a:lnTo>
                    <a:pt x="20813" y="16344"/>
                  </a:lnTo>
                  <a:lnTo>
                    <a:pt x="20879" y="16238"/>
                  </a:lnTo>
                  <a:lnTo>
                    <a:pt x="20775" y="16014"/>
                  </a:lnTo>
                  <a:lnTo>
                    <a:pt x="20591" y="16002"/>
                  </a:lnTo>
                  <a:lnTo>
                    <a:pt x="20525" y="16114"/>
                  </a:lnTo>
                  <a:lnTo>
                    <a:pt x="20436" y="16176"/>
                  </a:lnTo>
                  <a:lnTo>
                    <a:pt x="20455" y="16039"/>
                  </a:lnTo>
                  <a:lnTo>
                    <a:pt x="20530" y="15884"/>
                  </a:lnTo>
                  <a:lnTo>
                    <a:pt x="20436" y="15741"/>
                  </a:lnTo>
                  <a:lnTo>
                    <a:pt x="20247" y="15772"/>
                  </a:lnTo>
                  <a:lnTo>
                    <a:pt x="20106" y="15884"/>
                  </a:lnTo>
                  <a:lnTo>
                    <a:pt x="20049" y="16077"/>
                  </a:lnTo>
                  <a:lnTo>
                    <a:pt x="19936" y="16052"/>
                  </a:lnTo>
                  <a:lnTo>
                    <a:pt x="19767" y="16164"/>
                  </a:lnTo>
                  <a:lnTo>
                    <a:pt x="19781" y="16046"/>
                  </a:lnTo>
                  <a:lnTo>
                    <a:pt x="19927" y="15846"/>
                  </a:lnTo>
                  <a:lnTo>
                    <a:pt x="20172" y="15691"/>
                  </a:lnTo>
                  <a:lnTo>
                    <a:pt x="20375" y="15567"/>
                  </a:lnTo>
                  <a:cubicBezTo>
                    <a:pt x="20375" y="15567"/>
                    <a:pt x="20398" y="15492"/>
                    <a:pt x="20384" y="15473"/>
                  </a:cubicBezTo>
                  <a:cubicBezTo>
                    <a:pt x="20370" y="15455"/>
                    <a:pt x="20224" y="15355"/>
                    <a:pt x="20210" y="15355"/>
                  </a:cubicBezTo>
                  <a:cubicBezTo>
                    <a:pt x="20196" y="15355"/>
                    <a:pt x="20068" y="15324"/>
                    <a:pt x="20068" y="15324"/>
                  </a:cubicBezTo>
                  <a:lnTo>
                    <a:pt x="19993" y="15175"/>
                  </a:lnTo>
                  <a:lnTo>
                    <a:pt x="19800" y="15262"/>
                  </a:lnTo>
                  <a:cubicBezTo>
                    <a:pt x="19800" y="15262"/>
                    <a:pt x="19724" y="15144"/>
                    <a:pt x="19724" y="15125"/>
                  </a:cubicBezTo>
                  <a:cubicBezTo>
                    <a:pt x="19724" y="15106"/>
                    <a:pt x="19804" y="15001"/>
                    <a:pt x="19804" y="15001"/>
                  </a:cubicBezTo>
                  <a:lnTo>
                    <a:pt x="19752" y="14858"/>
                  </a:lnTo>
                  <a:lnTo>
                    <a:pt x="19625" y="14770"/>
                  </a:lnTo>
                  <a:cubicBezTo>
                    <a:pt x="19625" y="14770"/>
                    <a:pt x="19479" y="14665"/>
                    <a:pt x="19474" y="14646"/>
                  </a:cubicBezTo>
                  <a:cubicBezTo>
                    <a:pt x="19470" y="14627"/>
                    <a:pt x="19427" y="14478"/>
                    <a:pt x="19427" y="14478"/>
                  </a:cubicBezTo>
                  <a:lnTo>
                    <a:pt x="19239" y="14435"/>
                  </a:lnTo>
                  <a:lnTo>
                    <a:pt x="19295" y="14348"/>
                  </a:lnTo>
                  <a:lnTo>
                    <a:pt x="19140" y="14292"/>
                  </a:lnTo>
                  <a:lnTo>
                    <a:pt x="19399" y="14211"/>
                  </a:lnTo>
                  <a:lnTo>
                    <a:pt x="19503" y="14055"/>
                  </a:lnTo>
                  <a:lnTo>
                    <a:pt x="19418" y="13956"/>
                  </a:lnTo>
                  <a:lnTo>
                    <a:pt x="19338" y="13894"/>
                  </a:lnTo>
                  <a:lnTo>
                    <a:pt x="19258" y="13850"/>
                  </a:lnTo>
                  <a:lnTo>
                    <a:pt x="19352" y="13695"/>
                  </a:lnTo>
                  <a:lnTo>
                    <a:pt x="19267" y="13570"/>
                  </a:lnTo>
                  <a:cubicBezTo>
                    <a:pt x="19267" y="13570"/>
                    <a:pt x="19196" y="13409"/>
                    <a:pt x="19178" y="13409"/>
                  </a:cubicBezTo>
                  <a:cubicBezTo>
                    <a:pt x="19159" y="13409"/>
                    <a:pt x="18989" y="13409"/>
                    <a:pt x="18989" y="13409"/>
                  </a:cubicBezTo>
                  <a:lnTo>
                    <a:pt x="19126" y="13203"/>
                  </a:lnTo>
                  <a:lnTo>
                    <a:pt x="19036" y="13185"/>
                  </a:lnTo>
                  <a:lnTo>
                    <a:pt x="18951" y="13135"/>
                  </a:lnTo>
                  <a:lnTo>
                    <a:pt x="19107" y="13042"/>
                  </a:lnTo>
                  <a:lnTo>
                    <a:pt x="19008" y="12830"/>
                  </a:lnTo>
                  <a:lnTo>
                    <a:pt x="18805" y="12886"/>
                  </a:lnTo>
                  <a:lnTo>
                    <a:pt x="18984" y="12724"/>
                  </a:lnTo>
                  <a:lnTo>
                    <a:pt x="18914" y="12606"/>
                  </a:lnTo>
                  <a:lnTo>
                    <a:pt x="18824" y="12463"/>
                  </a:lnTo>
                  <a:lnTo>
                    <a:pt x="18782" y="12413"/>
                  </a:lnTo>
                  <a:lnTo>
                    <a:pt x="18739" y="12239"/>
                  </a:lnTo>
                  <a:lnTo>
                    <a:pt x="18706" y="12071"/>
                  </a:lnTo>
                  <a:lnTo>
                    <a:pt x="18645" y="11953"/>
                  </a:lnTo>
                  <a:lnTo>
                    <a:pt x="18584" y="12165"/>
                  </a:lnTo>
                  <a:lnTo>
                    <a:pt x="18504" y="12364"/>
                  </a:lnTo>
                  <a:lnTo>
                    <a:pt x="18508" y="12482"/>
                  </a:lnTo>
                  <a:lnTo>
                    <a:pt x="18522" y="12612"/>
                  </a:lnTo>
                  <a:lnTo>
                    <a:pt x="18447" y="12724"/>
                  </a:lnTo>
                  <a:lnTo>
                    <a:pt x="18381" y="12936"/>
                  </a:lnTo>
                  <a:lnTo>
                    <a:pt x="18273" y="12942"/>
                  </a:lnTo>
                  <a:lnTo>
                    <a:pt x="18145" y="13153"/>
                  </a:lnTo>
                  <a:lnTo>
                    <a:pt x="17995" y="13278"/>
                  </a:lnTo>
                  <a:lnTo>
                    <a:pt x="17863" y="13178"/>
                  </a:lnTo>
                  <a:lnTo>
                    <a:pt x="17759" y="12930"/>
                  </a:lnTo>
                  <a:lnTo>
                    <a:pt x="17434" y="12942"/>
                  </a:lnTo>
                  <a:lnTo>
                    <a:pt x="17542" y="12787"/>
                  </a:lnTo>
                  <a:lnTo>
                    <a:pt x="17514" y="12650"/>
                  </a:lnTo>
                  <a:lnTo>
                    <a:pt x="17434" y="12532"/>
                  </a:lnTo>
                  <a:lnTo>
                    <a:pt x="17485" y="12333"/>
                  </a:lnTo>
                  <a:lnTo>
                    <a:pt x="17316" y="12258"/>
                  </a:lnTo>
                  <a:lnTo>
                    <a:pt x="17504" y="12127"/>
                  </a:lnTo>
                  <a:lnTo>
                    <a:pt x="17462" y="11947"/>
                  </a:lnTo>
                  <a:lnTo>
                    <a:pt x="17467" y="11723"/>
                  </a:lnTo>
                  <a:lnTo>
                    <a:pt x="17528" y="11586"/>
                  </a:lnTo>
                  <a:lnTo>
                    <a:pt x="17368" y="11568"/>
                  </a:lnTo>
                  <a:lnTo>
                    <a:pt x="17184" y="11524"/>
                  </a:lnTo>
                  <a:lnTo>
                    <a:pt x="16929" y="11443"/>
                  </a:lnTo>
                  <a:lnTo>
                    <a:pt x="16939" y="11244"/>
                  </a:lnTo>
                  <a:lnTo>
                    <a:pt x="16868" y="11095"/>
                  </a:lnTo>
                  <a:lnTo>
                    <a:pt x="16741" y="11002"/>
                  </a:lnTo>
                  <a:lnTo>
                    <a:pt x="16755" y="10877"/>
                  </a:lnTo>
                  <a:lnTo>
                    <a:pt x="16717" y="10815"/>
                  </a:lnTo>
                  <a:lnTo>
                    <a:pt x="16599" y="10722"/>
                  </a:lnTo>
                  <a:lnTo>
                    <a:pt x="16458" y="10604"/>
                  </a:lnTo>
                  <a:lnTo>
                    <a:pt x="16270" y="10728"/>
                  </a:lnTo>
                  <a:lnTo>
                    <a:pt x="16204" y="10821"/>
                  </a:lnTo>
                  <a:lnTo>
                    <a:pt x="16081" y="10728"/>
                  </a:lnTo>
                  <a:lnTo>
                    <a:pt x="15921" y="10678"/>
                  </a:lnTo>
                  <a:lnTo>
                    <a:pt x="15638" y="10579"/>
                  </a:lnTo>
                  <a:lnTo>
                    <a:pt x="15421" y="10598"/>
                  </a:lnTo>
                  <a:cubicBezTo>
                    <a:pt x="15421" y="10598"/>
                    <a:pt x="15374" y="10840"/>
                    <a:pt x="15388" y="10859"/>
                  </a:cubicBezTo>
                  <a:cubicBezTo>
                    <a:pt x="15402" y="10877"/>
                    <a:pt x="15539" y="11132"/>
                    <a:pt x="15539" y="11132"/>
                  </a:cubicBezTo>
                  <a:lnTo>
                    <a:pt x="15515" y="11313"/>
                  </a:lnTo>
                  <a:lnTo>
                    <a:pt x="15388" y="11642"/>
                  </a:lnTo>
                  <a:lnTo>
                    <a:pt x="15558" y="11736"/>
                  </a:lnTo>
                  <a:lnTo>
                    <a:pt x="15520" y="11966"/>
                  </a:lnTo>
                  <a:lnTo>
                    <a:pt x="15591" y="12121"/>
                  </a:lnTo>
                  <a:lnTo>
                    <a:pt x="15572" y="12302"/>
                  </a:lnTo>
                  <a:lnTo>
                    <a:pt x="15525" y="12476"/>
                  </a:lnTo>
                  <a:lnTo>
                    <a:pt x="15402" y="12687"/>
                  </a:lnTo>
                  <a:cubicBezTo>
                    <a:pt x="15402" y="12687"/>
                    <a:pt x="15233" y="12737"/>
                    <a:pt x="15233" y="12774"/>
                  </a:cubicBezTo>
                  <a:cubicBezTo>
                    <a:pt x="15233" y="12812"/>
                    <a:pt x="15280" y="13185"/>
                    <a:pt x="15280" y="13185"/>
                  </a:cubicBezTo>
                  <a:lnTo>
                    <a:pt x="15525" y="13409"/>
                  </a:lnTo>
                  <a:lnTo>
                    <a:pt x="15647" y="13944"/>
                  </a:lnTo>
                  <a:lnTo>
                    <a:pt x="15704" y="14416"/>
                  </a:lnTo>
                  <a:lnTo>
                    <a:pt x="15581" y="14752"/>
                  </a:lnTo>
                  <a:lnTo>
                    <a:pt x="15393" y="15237"/>
                  </a:lnTo>
                  <a:lnTo>
                    <a:pt x="15016" y="15399"/>
                  </a:lnTo>
                  <a:lnTo>
                    <a:pt x="15185" y="15785"/>
                  </a:lnTo>
                  <a:lnTo>
                    <a:pt x="15214" y="16319"/>
                  </a:lnTo>
                  <a:lnTo>
                    <a:pt x="15252" y="16668"/>
                  </a:lnTo>
                  <a:cubicBezTo>
                    <a:pt x="15252" y="16668"/>
                    <a:pt x="15252" y="16954"/>
                    <a:pt x="15223" y="16966"/>
                  </a:cubicBezTo>
                  <a:cubicBezTo>
                    <a:pt x="15195" y="16979"/>
                    <a:pt x="14959" y="17153"/>
                    <a:pt x="14959" y="17153"/>
                  </a:cubicBezTo>
                  <a:lnTo>
                    <a:pt x="14903" y="17327"/>
                  </a:lnTo>
                  <a:lnTo>
                    <a:pt x="14733" y="17165"/>
                  </a:lnTo>
                  <a:lnTo>
                    <a:pt x="14714" y="16904"/>
                  </a:lnTo>
                  <a:lnTo>
                    <a:pt x="14554" y="16730"/>
                  </a:lnTo>
                  <a:lnTo>
                    <a:pt x="14394" y="16369"/>
                  </a:lnTo>
                  <a:lnTo>
                    <a:pt x="14394" y="15859"/>
                  </a:lnTo>
                  <a:lnTo>
                    <a:pt x="14290" y="15648"/>
                  </a:lnTo>
                  <a:lnTo>
                    <a:pt x="14356" y="15212"/>
                  </a:lnTo>
                  <a:lnTo>
                    <a:pt x="13913" y="15150"/>
                  </a:lnTo>
                  <a:lnTo>
                    <a:pt x="13517" y="15150"/>
                  </a:lnTo>
                  <a:lnTo>
                    <a:pt x="13300" y="14827"/>
                  </a:lnTo>
                  <a:lnTo>
                    <a:pt x="12876" y="14354"/>
                  </a:lnTo>
                  <a:lnTo>
                    <a:pt x="12480" y="14118"/>
                  </a:lnTo>
                  <a:lnTo>
                    <a:pt x="12254" y="13981"/>
                  </a:lnTo>
                  <a:lnTo>
                    <a:pt x="11933" y="14155"/>
                  </a:lnTo>
                  <a:lnTo>
                    <a:pt x="11849" y="13670"/>
                  </a:lnTo>
                  <a:lnTo>
                    <a:pt x="11707" y="13247"/>
                  </a:lnTo>
                  <a:lnTo>
                    <a:pt x="11585" y="12973"/>
                  </a:lnTo>
                  <a:lnTo>
                    <a:pt x="11387" y="12949"/>
                  </a:lnTo>
                  <a:lnTo>
                    <a:pt x="11311" y="12725"/>
                  </a:lnTo>
                  <a:lnTo>
                    <a:pt x="11302" y="12277"/>
                  </a:lnTo>
                  <a:lnTo>
                    <a:pt x="11406" y="11767"/>
                  </a:lnTo>
                  <a:lnTo>
                    <a:pt x="11641" y="11157"/>
                  </a:lnTo>
                  <a:lnTo>
                    <a:pt x="11792" y="10759"/>
                  </a:lnTo>
                  <a:lnTo>
                    <a:pt x="11877" y="10523"/>
                  </a:lnTo>
                  <a:lnTo>
                    <a:pt x="12056" y="10461"/>
                  </a:lnTo>
                  <a:cubicBezTo>
                    <a:pt x="12056" y="10461"/>
                    <a:pt x="11877" y="10361"/>
                    <a:pt x="11905" y="10361"/>
                  </a:cubicBezTo>
                  <a:cubicBezTo>
                    <a:pt x="11933" y="10361"/>
                    <a:pt x="12339" y="10349"/>
                    <a:pt x="12339" y="10349"/>
                  </a:cubicBezTo>
                  <a:lnTo>
                    <a:pt x="12216" y="9901"/>
                  </a:lnTo>
                  <a:lnTo>
                    <a:pt x="12377" y="9739"/>
                  </a:lnTo>
                  <a:lnTo>
                    <a:pt x="12584" y="9503"/>
                  </a:lnTo>
                  <a:lnTo>
                    <a:pt x="12876" y="9404"/>
                  </a:lnTo>
                  <a:lnTo>
                    <a:pt x="13206" y="8533"/>
                  </a:lnTo>
                  <a:lnTo>
                    <a:pt x="12735" y="8408"/>
                  </a:lnTo>
                  <a:lnTo>
                    <a:pt x="12452" y="8035"/>
                  </a:lnTo>
                  <a:lnTo>
                    <a:pt x="12886" y="8297"/>
                  </a:lnTo>
                  <a:lnTo>
                    <a:pt x="13178" y="8346"/>
                  </a:lnTo>
                  <a:lnTo>
                    <a:pt x="13432" y="7811"/>
                  </a:lnTo>
                  <a:lnTo>
                    <a:pt x="13253" y="7538"/>
                  </a:lnTo>
                  <a:lnTo>
                    <a:pt x="13385" y="7438"/>
                  </a:lnTo>
                  <a:lnTo>
                    <a:pt x="13715" y="7451"/>
                  </a:lnTo>
                  <a:lnTo>
                    <a:pt x="13743" y="7762"/>
                  </a:lnTo>
                  <a:lnTo>
                    <a:pt x="13970" y="7662"/>
                  </a:lnTo>
                  <a:lnTo>
                    <a:pt x="14167" y="7538"/>
                  </a:lnTo>
                  <a:lnTo>
                    <a:pt x="14394" y="7252"/>
                  </a:lnTo>
                  <a:lnTo>
                    <a:pt x="14705" y="6804"/>
                  </a:lnTo>
                  <a:lnTo>
                    <a:pt x="14545" y="6518"/>
                  </a:lnTo>
                  <a:lnTo>
                    <a:pt x="14394" y="6207"/>
                  </a:lnTo>
                  <a:lnTo>
                    <a:pt x="14347" y="5809"/>
                  </a:lnTo>
                  <a:lnTo>
                    <a:pt x="14422" y="5834"/>
                  </a:lnTo>
                  <a:lnTo>
                    <a:pt x="14563" y="5535"/>
                  </a:lnTo>
                  <a:lnTo>
                    <a:pt x="14460" y="5373"/>
                  </a:lnTo>
                  <a:lnTo>
                    <a:pt x="14573" y="5212"/>
                  </a:lnTo>
                  <a:lnTo>
                    <a:pt x="14365" y="5150"/>
                  </a:lnTo>
                  <a:lnTo>
                    <a:pt x="14318" y="4876"/>
                  </a:lnTo>
                  <a:lnTo>
                    <a:pt x="14064" y="4714"/>
                  </a:lnTo>
                  <a:lnTo>
                    <a:pt x="13838" y="4627"/>
                  </a:lnTo>
                  <a:lnTo>
                    <a:pt x="13545" y="4677"/>
                  </a:lnTo>
                  <a:lnTo>
                    <a:pt x="13602" y="5299"/>
                  </a:lnTo>
                  <a:lnTo>
                    <a:pt x="13715" y="5373"/>
                  </a:lnTo>
                  <a:lnTo>
                    <a:pt x="13649" y="5635"/>
                  </a:lnTo>
                  <a:lnTo>
                    <a:pt x="13508" y="5659"/>
                  </a:lnTo>
                  <a:lnTo>
                    <a:pt x="13263" y="6655"/>
                  </a:lnTo>
                  <a:lnTo>
                    <a:pt x="13008" y="6767"/>
                  </a:lnTo>
                  <a:lnTo>
                    <a:pt x="12876" y="6194"/>
                  </a:lnTo>
                  <a:lnTo>
                    <a:pt x="13008" y="5896"/>
                  </a:lnTo>
                  <a:lnTo>
                    <a:pt x="12735" y="5336"/>
                  </a:lnTo>
                  <a:lnTo>
                    <a:pt x="12546" y="5199"/>
                  </a:lnTo>
                  <a:lnTo>
                    <a:pt x="12358" y="5473"/>
                  </a:lnTo>
                  <a:lnTo>
                    <a:pt x="12414" y="6020"/>
                  </a:lnTo>
                  <a:lnTo>
                    <a:pt x="12254" y="5299"/>
                  </a:lnTo>
                  <a:lnTo>
                    <a:pt x="12141" y="4988"/>
                  </a:lnTo>
                  <a:lnTo>
                    <a:pt x="12056" y="4776"/>
                  </a:lnTo>
                  <a:lnTo>
                    <a:pt x="11886" y="4664"/>
                  </a:lnTo>
                  <a:lnTo>
                    <a:pt x="11905" y="4378"/>
                  </a:lnTo>
                  <a:lnTo>
                    <a:pt x="12037" y="4341"/>
                  </a:lnTo>
                  <a:lnTo>
                    <a:pt x="11820" y="3731"/>
                  </a:lnTo>
                  <a:lnTo>
                    <a:pt x="11717" y="3383"/>
                  </a:lnTo>
                  <a:lnTo>
                    <a:pt x="11604" y="3022"/>
                  </a:lnTo>
                  <a:lnTo>
                    <a:pt x="11443" y="2811"/>
                  </a:lnTo>
                  <a:lnTo>
                    <a:pt x="11311" y="2550"/>
                  </a:lnTo>
                  <a:lnTo>
                    <a:pt x="11509" y="2401"/>
                  </a:lnTo>
                  <a:lnTo>
                    <a:pt x="11330" y="2450"/>
                  </a:lnTo>
                  <a:lnTo>
                    <a:pt x="11528" y="2226"/>
                  </a:lnTo>
                  <a:lnTo>
                    <a:pt x="11585" y="2003"/>
                  </a:lnTo>
                  <a:lnTo>
                    <a:pt x="11500" y="1791"/>
                  </a:lnTo>
                  <a:lnTo>
                    <a:pt x="11396" y="1679"/>
                  </a:lnTo>
                  <a:lnTo>
                    <a:pt x="11519" y="1605"/>
                  </a:lnTo>
                  <a:lnTo>
                    <a:pt x="11830" y="1605"/>
                  </a:lnTo>
                  <a:lnTo>
                    <a:pt x="11962" y="1679"/>
                  </a:lnTo>
                  <a:lnTo>
                    <a:pt x="12141" y="945"/>
                  </a:lnTo>
                  <a:lnTo>
                    <a:pt x="12339" y="585"/>
                  </a:lnTo>
                  <a:lnTo>
                    <a:pt x="12386" y="249"/>
                  </a:lnTo>
                  <a:lnTo>
                    <a:pt x="12056" y="149"/>
                  </a:lnTo>
                  <a:lnTo>
                    <a:pt x="11896" y="187"/>
                  </a:lnTo>
                  <a:lnTo>
                    <a:pt x="11717" y="0"/>
                  </a:lnTo>
                  <a:lnTo>
                    <a:pt x="11255" y="0"/>
                  </a:lnTo>
                  <a:lnTo>
                    <a:pt x="11085" y="249"/>
                  </a:lnTo>
                  <a:lnTo>
                    <a:pt x="11321" y="497"/>
                  </a:lnTo>
                  <a:lnTo>
                    <a:pt x="11038" y="497"/>
                  </a:lnTo>
                  <a:lnTo>
                    <a:pt x="11029" y="970"/>
                  </a:lnTo>
                  <a:lnTo>
                    <a:pt x="11085" y="1443"/>
                  </a:lnTo>
                  <a:lnTo>
                    <a:pt x="11057" y="1654"/>
                  </a:lnTo>
                  <a:lnTo>
                    <a:pt x="11198" y="1841"/>
                  </a:lnTo>
                  <a:lnTo>
                    <a:pt x="11151" y="2090"/>
                  </a:lnTo>
                  <a:lnTo>
                    <a:pt x="11236" y="2388"/>
                  </a:lnTo>
                  <a:lnTo>
                    <a:pt x="11189" y="2575"/>
                  </a:lnTo>
                  <a:lnTo>
                    <a:pt x="11104" y="2786"/>
                  </a:lnTo>
                  <a:lnTo>
                    <a:pt x="11019" y="3047"/>
                  </a:lnTo>
                  <a:lnTo>
                    <a:pt x="11029" y="3209"/>
                  </a:lnTo>
                  <a:lnTo>
                    <a:pt x="10925" y="3184"/>
                  </a:lnTo>
                  <a:lnTo>
                    <a:pt x="10859" y="3632"/>
                  </a:lnTo>
                  <a:lnTo>
                    <a:pt x="10953" y="3769"/>
                  </a:lnTo>
                  <a:lnTo>
                    <a:pt x="10831" y="4105"/>
                  </a:lnTo>
                  <a:lnTo>
                    <a:pt x="10850" y="4391"/>
                  </a:lnTo>
                  <a:lnTo>
                    <a:pt x="11047" y="4664"/>
                  </a:lnTo>
                  <a:lnTo>
                    <a:pt x="11227" y="4751"/>
                  </a:lnTo>
                  <a:lnTo>
                    <a:pt x="11264" y="4863"/>
                  </a:lnTo>
                  <a:lnTo>
                    <a:pt x="11519" y="4876"/>
                  </a:lnTo>
                  <a:lnTo>
                    <a:pt x="11377" y="5087"/>
                  </a:lnTo>
                  <a:lnTo>
                    <a:pt x="11330" y="5510"/>
                  </a:lnTo>
                  <a:lnTo>
                    <a:pt x="11490" y="5348"/>
                  </a:lnTo>
                  <a:lnTo>
                    <a:pt x="11556" y="5697"/>
                  </a:lnTo>
                  <a:lnTo>
                    <a:pt x="11340" y="6082"/>
                  </a:lnTo>
                  <a:lnTo>
                    <a:pt x="11161" y="6145"/>
                  </a:lnTo>
                  <a:lnTo>
                    <a:pt x="11066" y="6468"/>
                  </a:lnTo>
                  <a:lnTo>
                    <a:pt x="11170" y="6729"/>
                  </a:lnTo>
                  <a:lnTo>
                    <a:pt x="11132" y="6866"/>
                  </a:lnTo>
                  <a:lnTo>
                    <a:pt x="10925" y="6767"/>
                  </a:lnTo>
                  <a:lnTo>
                    <a:pt x="10972" y="6356"/>
                  </a:lnTo>
                  <a:lnTo>
                    <a:pt x="10944" y="6082"/>
                  </a:lnTo>
                  <a:lnTo>
                    <a:pt x="10793" y="5995"/>
                  </a:lnTo>
                  <a:lnTo>
                    <a:pt x="10699" y="5809"/>
                  </a:lnTo>
                  <a:lnTo>
                    <a:pt x="10821" y="5821"/>
                  </a:lnTo>
                  <a:lnTo>
                    <a:pt x="11057" y="5635"/>
                  </a:lnTo>
                  <a:lnTo>
                    <a:pt x="11151" y="5572"/>
                  </a:lnTo>
                  <a:lnTo>
                    <a:pt x="10972" y="5473"/>
                  </a:lnTo>
                  <a:lnTo>
                    <a:pt x="11000" y="5174"/>
                  </a:lnTo>
                  <a:lnTo>
                    <a:pt x="10812" y="5000"/>
                  </a:lnTo>
                  <a:lnTo>
                    <a:pt x="10557" y="4640"/>
                  </a:lnTo>
                  <a:lnTo>
                    <a:pt x="10397" y="4801"/>
                  </a:lnTo>
                  <a:lnTo>
                    <a:pt x="10472" y="5050"/>
                  </a:lnTo>
                  <a:lnTo>
                    <a:pt x="10322" y="5249"/>
                  </a:lnTo>
                  <a:lnTo>
                    <a:pt x="10124" y="5423"/>
                  </a:lnTo>
                  <a:lnTo>
                    <a:pt x="10397" y="5722"/>
                  </a:lnTo>
                  <a:lnTo>
                    <a:pt x="10576" y="5684"/>
                  </a:lnTo>
                  <a:lnTo>
                    <a:pt x="10623" y="5796"/>
                  </a:lnTo>
                  <a:lnTo>
                    <a:pt x="10510" y="5883"/>
                  </a:lnTo>
                  <a:lnTo>
                    <a:pt x="10331" y="6008"/>
                  </a:lnTo>
                  <a:lnTo>
                    <a:pt x="10416" y="6194"/>
                  </a:lnTo>
                  <a:lnTo>
                    <a:pt x="10472" y="6306"/>
                  </a:lnTo>
                  <a:lnTo>
                    <a:pt x="10340" y="6431"/>
                  </a:lnTo>
                  <a:lnTo>
                    <a:pt x="9869" y="6418"/>
                  </a:lnTo>
                  <a:lnTo>
                    <a:pt x="9596" y="6530"/>
                  </a:lnTo>
                  <a:lnTo>
                    <a:pt x="9266" y="6331"/>
                  </a:lnTo>
                  <a:lnTo>
                    <a:pt x="9002" y="6083"/>
                  </a:lnTo>
                  <a:cubicBezTo>
                    <a:pt x="9002" y="6083"/>
                    <a:pt x="8823" y="6120"/>
                    <a:pt x="8813" y="6070"/>
                  </a:cubicBezTo>
                  <a:cubicBezTo>
                    <a:pt x="8804" y="6020"/>
                    <a:pt x="8653" y="5747"/>
                    <a:pt x="8653" y="5747"/>
                  </a:cubicBezTo>
                  <a:lnTo>
                    <a:pt x="8625" y="5573"/>
                  </a:lnTo>
                  <a:lnTo>
                    <a:pt x="8502" y="5436"/>
                  </a:lnTo>
                  <a:lnTo>
                    <a:pt x="8257" y="5610"/>
                  </a:lnTo>
                  <a:lnTo>
                    <a:pt x="8031" y="5784"/>
                  </a:lnTo>
                  <a:cubicBezTo>
                    <a:pt x="8031" y="5784"/>
                    <a:pt x="7871" y="5995"/>
                    <a:pt x="7956" y="6008"/>
                  </a:cubicBezTo>
                  <a:cubicBezTo>
                    <a:pt x="8041" y="6020"/>
                    <a:pt x="8257" y="6095"/>
                    <a:pt x="8257" y="6095"/>
                  </a:cubicBezTo>
                  <a:lnTo>
                    <a:pt x="8436" y="5796"/>
                  </a:lnTo>
                  <a:lnTo>
                    <a:pt x="8389" y="6157"/>
                  </a:lnTo>
                  <a:lnTo>
                    <a:pt x="8201" y="6257"/>
                  </a:lnTo>
                  <a:lnTo>
                    <a:pt x="8125" y="6630"/>
                  </a:lnTo>
                  <a:lnTo>
                    <a:pt x="8238" y="7140"/>
                  </a:lnTo>
                  <a:lnTo>
                    <a:pt x="8059" y="7127"/>
                  </a:lnTo>
                  <a:lnTo>
                    <a:pt x="7975" y="6667"/>
                  </a:lnTo>
                  <a:lnTo>
                    <a:pt x="7758" y="6642"/>
                  </a:lnTo>
                  <a:lnTo>
                    <a:pt x="7597" y="6381"/>
                  </a:lnTo>
                  <a:lnTo>
                    <a:pt x="7249" y="6406"/>
                  </a:lnTo>
                  <a:lnTo>
                    <a:pt x="6966" y="6456"/>
                  </a:lnTo>
                  <a:lnTo>
                    <a:pt x="6664" y="6505"/>
                  </a:lnTo>
                  <a:lnTo>
                    <a:pt x="6202" y="6443"/>
                  </a:lnTo>
                  <a:lnTo>
                    <a:pt x="6344" y="6107"/>
                  </a:lnTo>
                  <a:lnTo>
                    <a:pt x="6579" y="6045"/>
                  </a:lnTo>
                  <a:lnTo>
                    <a:pt x="6476" y="5734"/>
                  </a:lnTo>
                  <a:lnTo>
                    <a:pt x="6193" y="5485"/>
                  </a:lnTo>
                  <a:lnTo>
                    <a:pt x="5825" y="5510"/>
                  </a:lnTo>
                  <a:lnTo>
                    <a:pt x="5486" y="5274"/>
                  </a:lnTo>
                  <a:lnTo>
                    <a:pt x="5326" y="5125"/>
                  </a:lnTo>
                  <a:lnTo>
                    <a:pt x="5071" y="4963"/>
                  </a:lnTo>
                  <a:cubicBezTo>
                    <a:pt x="5071" y="4963"/>
                    <a:pt x="4854" y="4863"/>
                    <a:pt x="4826" y="4826"/>
                  </a:cubicBezTo>
                  <a:cubicBezTo>
                    <a:pt x="4798" y="4789"/>
                    <a:pt x="4675" y="4677"/>
                    <a:pt x="4572" y="4677"/>
                  </a:cubicBezTo>
                  <a:cubicBezTo>
                    <a:pt x="4468" y="4677"/>
                    <a:pt x="4308" y="4664"/>
                    <a:pt x="4308" y="4664"/>
                  </a:cubicBezTo>
                  <a:lnTo>
                    <a:pt x="4279" y="5013"/>
                  </a:lnTo>
                  <a:lnTo>
                    <a:pt x="4025" y="5013"/>
                  </a:lnTo>
                  <a:lnTo>
                    <a:pt x="4100" y="4727"/>
                  </a:lnTo>
                  <a:lnTo>
                    <a:pt x="3968" y="4615"/>
                  </a:lnTo>
                  <a:cubicBezTo>
                    <a:pt x="3968" y="4615"/>
                    <a:pt x="3997" y="4403"/>
                    <a:pt x="3959" y="4416"/>
                  </a:cubicBezTo>
                  <a:cubicBezTo>
                    <a:pt x="3921" y="4428"/>
                    <a:pt x="3695" y="4615"/>
                    <a:pt x="3695" y="4615"/>
                  </a:cubicBezTo>
                  <a:lnTo>
                    <a:pt x="3686" y="4926"/>
                  </a:lnTo>
                  <a:lnTo>
                    <a:pt x="3591" y="4988"/>
                  </a:lnTo>
                  <a:lnTo>
                    <a:pt x="3393" y="4540"/>
                  </a:lnTo>
                  <a:lnTo>
                    <a:pt x="3280" y="4179"/>
                  </a:lnTo>
                  <a:lnTo>
                    <a:pt x="3064" y="3906"/>
                  </a:lnTo>
                  <a:cubicBezTo>
                    <a:pt x="3064" y="3906"/>
                    <a:pt x="2894" y="4229"/>
                    <a:pt x="2922" y="4242"/>
                  </a:cubicBezTo>
                  <a:cubicBezTo>
                    <a:pt x="2950" y="4254"/>
                    <a:pt x="3082" y="4329"/>
                    <a:pt x="3082" y="4329"/>
                  </a:cubicBezTo>
                  <a:lnTo>
                    <a:pt x="2875" y="4590"/>
                  </a:lnTo>
                  <a:lnTo>
                    <a:pt x="2715" y="4540"/>
                  </a:lnTo>
                  <a:lnTo>
                    <a:pt x="2752" y="4329"/>
                  </a:lnTo>
                  <a:lnTo>
                    <a:pt x="2611" y="4329"/>
                  </a:lnTo>
                  <a:lnTo>
                    <a:pt x="2385" y="4577"/>
                  </a:lnTo>
                  <a:lnTo>
                    <a:pt x="2187" y="4752"/>
                  </a:lnTo>
                  <a:lnTo>
                    <a:pt x="1819" y="4913"/>
                  </a:lnTo>
                  <a:lnTo>
                    <a:pt x="1725" y="5100"/>
                  </a:lnTo>
                  <a:lnTo>
                    <a:pt x="1631" y="4913"/>
                  </a:lnTo>
                  <a:lnTo>
                    <a:pt x="1574" y="4789"/>
                  </a:lnTo>
                  <a:lnTo>
                    <a:pt x="1395" y="4926"/>
                  </a:lnTo>
                  <a:lnTo>
                    <a:pt x="1320" y="5100"/>
                  </a:lnTo>
                  <a:lnTo>
                    <a:pt x="1461" y="5336"/>
                  </a:lnTo>
                  <a:lnTo>
                    <a:pt x="1423" y="5523"/>
                  </a:lnTo>
                  <a:lnTo>
                    <a:pt x="1178" y="5535"/>
                  </a:lnTo>
                  <a:lnTo>
                    <a:pt x="924" y="5473"/>
                  </a:lnTo>
                  <a:lnTo>
                    <a:pt x="773" y="5361"/>
                  </a:lnTo>
                  <a:lnTo>
                    <a:pt x="669" y="5262"/>
                  </a:lnTo>
                  <a:lnTo>
                    <a:pt x="556" y="5050"/>
                  </a:lnTo>
                  <a:lnTo>
                    <a:pt x="405" y="5013"/>
                  </a:lnTo>
                  <a:lnTo>
                    <a:pt x="217" y="4876"/>
                  </a:lnTo>
                  <a:cubicBezTo>
                    <a:pt x="217" y="4876"/>
                    <a:pt x="9" y="4827"/>
                    <a:pt x="9" y="482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0" name="Shape"/>
            <p:cNvSpPr/>
            <p:nvPr/>
          </p:nvSpPr>
          <p:spPr>
            <a:xfrm>
              <a:off x="20600119" y="5139790"/>
              <a:ext cx="46886" cy="66980"/>
            </a:xfrm>
            <a:custGeom>
              <a:avLst/>
              <a:gdLst/>
              <a:ahLst/>
              <a:cxnLst>
                <a:cxn ang="0">
                  <a:pos x="wd2" y="hd2"/>
                </a:cxn>
                <a:cxn ang="5400000">
                  <a:pos x="wd2" y="hd2"/>
                </a:cxn>
                <a:cxn ang="10800000">
                  <a:pos x="wd2" y="hd2"/>
                </a:cxn>
                <a:cxn ang="16200000">
                  <a:pos x="wd2" y="hd2"/>
                </a:cxn>
              </a:cxnLst>
              <a:rect l="0" t="0" r="r" b="b"/>
              <a:pathLst>
                <a:path w="21600" h="21600" extrusionOk="0">
                  <a:moveTo>
                    <a:pt x="8229" y="0"/>
                  </a:moveTo>
                  <a:lnTo>
                    <a:pt x="0" y="12960"/>
                  </a:lnTo>
                  <a:lnTo>
                    <a:pt x="6171" y="21600"/>
                  </a:lnTo>
                  <a:lnTo>
                    <a:pt x="21600" y="7920"/>
                  </a:lnTo>
                  <a:cubicBezTo>
                    <a:pt x="21600" y="7920"/>
                    <a:pt x="8229" y="0"/>
                    <a:pt x="822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1" name="Shape"/>
            <p:cNvSpPr/>
            <p:nvPr/>
          </p:nvSpPr>
          <p:spPr>
            <a:xfrm>
              <a:off x="20332203" y="4407489"/>
              <a:ext cx="267916" cy="212101"/>
            </a:xfrm>
            <a:custGeom>
              <a:avLst/>
              <a:gdLst/>
              <a:ahLst/>
              <a:cxnLst>
                <a:cxn ang="0">
                  <a:pos x="wd2" y="hd2"/>
                </a:cxn>
                <a:cxn ang="5400000">
                  <a:pos x="wd2" y="hd2"/>
                </a:cxn>
                <a:cxn ang="10800000">
                  <a:pos x="wd2" y="hd2"/>
                </a:cxn>
                <a:cxn ang="16200000">
                  <a:pos x="wd2" y="hd2"/>
                </a:cxn>
              </a:cxnLst>
              <a:rect l="0" t="0" r="r" b="b"/>
              <a:pathLst>
                <a:path w="21600" h="21600" extrusionOk="0">
                  <a:moveTo>
                    <a:pt x="4320" y="0"/>
                  </a:moveTo>
                  <a:lnTo>
                    <a:pt x="3420" y="4093"/>
                  </a:lnTo>
                  <a:lnTo>
                    <a:pt x="2340" y="13187"/>
                  </a:lnTo>
                  <a:lnTo>
                    <a:pt x="720" y="16371"/>
                  </a:lnTo>
                  <a:lnTo>
                    <a:pt x="0" y="19554"/>
                  </a:lnTo>
                  <a:lnTo>
                    <a:pt x="4500" y="17962"/>
                  </a:lnTo>
                  <a:lnTo>
                    <a:pt x="4680" y="21600"/>
                  </a:lnTo>
                  <a:lnTo>
                    <a:pt x="7920" y="21373"/>
                  </a:lnTo>
                  <a:lnTo>
                    <a:pt x="9900" y="18189"/>
                  </a:lnTo>
                  <a:lnTo>
                    <a:pt x="12060" y="15006"/>
                  </a:lnTo>
                  <a:lnTo>
                    <a:pt x="12960" y="16143"/>
                  </a:lnTo>
                  <a:lnTo>
                    <a:pt x="15480" y="18189"/>
                  </a:lnTo>
                  <a:lnTo>
                    <a:pt x="18360" y="20008"/>
                  </a:lnTo>
                  <a:lnTo>
                    <a:pt x="21600" y="17053"/>
                  </a:lnTo>
                  <a:lnTo>
                    <a:pt x="19800" y="15006"/>
                  </a:lnTo>
                  <a:lnTo>
                    <a:pt x="16920" y="15234"/>
                  </a:lnTo>
                  <a:lnTo>
                    <a:pt x="16020" y="9777"/>
                  </a:lnTo>
                  <a:lnTo>
                    <a:pt x="11520" y="7503"/>
                  </a:lnTo>
                  <a:lnTo>
                    <a:pt x="9360" y="3865"/>
                  </a:lnTo>
                  <a:lnTo>
                    <a:pt x="6660" y="4093"/>
                  </a:lnTo>
                  <a:cubicBezTo>
                    <a:pt x="6660" y="4093"/>
                    <a:pt x="4320" y="0"/>
                    <a:pt x="432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2" name="Shape"/>
            <p:cNvSpPr/>
            <p:nvPr/>
          </p:nvSpPr>
          <p:spPr>
            <a:xfrm>
              <a:off x="20466161" y="4657544"/>
              <a:ext cx="62515" cy="53584"/>
            </a:xfrm>
            <a:custGeom>
              <a:avLst/>
              <a:gdLst/>
              <a:ahLst/>
              <a:cxnLst>
                <a:cxn ang="0">
                  <a:pos x="wd2" y="hd2"/>
                </a:cxn>
                <a:cxn ang="5400000">
                  <a:pos x="wd2" y="hd2"/>
                </a:cxn>
                <a:cxn ang="10800000">
                  <a:pos x="wd2" y="hd2"/>
                </a:cxn>
                <a:cxn ang="16200000">
                  <a:pos x="wd2" y="hd2"/>
                </a:cxn>
              </a:cxnLst>
              <a:rect l="0" t="0" r="r" b="b"/>
              <a:pathLst>
                <a:path w="21600" h="21600" extrusionOk="0">
                  <a:moveTo>
                    <a:pt x="17743" y="0"/>
                  </a:moveTo>
                  <a:lnTo>
                    <a:pt x="8486" y="5400"/>
                  </a:lnTo>
                  <a:lnTo>
                    <a:pt x="0" y="3600"/>
                  </a:lnTo>
                  <a:lnTo>
                    <a:pt x="0" y="20700"/>
                  </a:lnTo>
                  <a:lnTo>
                    <a:pt x="14657" y="21600"/>
                  </a:lnTo>
                  <a:lnTo>
                    <a:pt x="21600" y="4500"/>
                  </a:lnTo>
                  <a:cubicBezTo>
                    <a:pt x="21600" y="4500"/>
                    <a:pt x="17743" y="0"/>
                    <a:pt x="1774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3" name="Shape"/>
            <p:cNvSpPr/>
            <p:nvPr/>
          </p:nvSpPr>
          <p:spPr>
            <a:xfrm>
              <a:off x="20600119" y="4702196"/>
              <a:ext cx="33490" cy="53584"/>
            </a:xfrm>
            <a:custGeom>
              <a:avLst/>
              <a:gdLst/>
              <a:ahLst/>
              <a:cxnLst>
                <a:cxn ang="0">
                  <a:pos x="wd2" y="hd2"/>
                </a:cxn>
                <a:cxn ang="5400000">
                  <a:pos x="wd2" y="hd2"/>
                </a:cxn>
                <a:cxn ang="10800000">
                  <a:pos x="wd2" y="hd2"/>
                </a:cxn>
                <a:cxn ang="16200000">
                  <a:pos x="wd2" y="hd2"/>
                </a:cxn>
              </a:cxnLst>
              <a:rect l="0" t="0" r="r" b="b"/>
              <a:pathLst>
                <a:path w="21600" h="21600" extrusionOk="0">
                  <a:moveTo>
                    <a:pt x="0" y="900"/>
                  </a:moveTo>
                  <a:lnTo>
                    <a:pt x="1440" y="10800"/>
                  </a:lnTo>
                  <a:lnTo>
                    <a:pt x="12960" y="21600"/>
                  </a:lnTo>
                  <a:lnTo>
                    <a:pt x="21600" y="2700"/>
                  </a:lnTo>
                  <a:lnTo>
                    <a:pt x="10080" y="0"/>
                  </a:lnTo>
                  <a:cubicBezTo>
                    <a:pt x="10080" y="0"/>
                    <a:pt x="0" y="900"/>
                    <a:pt x="0" y="9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4" name="Shape"/>
            <p:cNvSpPr/>
            <p:nvPr/>
          </p:nvSpPr>
          <p:spPr>
            <a:xfrm>
              <a:off x="20707284" y="4148505"/>
              <a:ext cx="84841" cy="104935"/>
            </a:xfrm>
            <a:custGeom>
              <a:avLst/>
              <a:gdLst/>
              <a:ahLst/>
              <a:cxnLst>
                <a:cxn ang="0">
                  <a:pos x="wd2" y="hd2"/>
                </a:cxn>
                <a:cxn ang="5400000">
                  <a:pos x="wd2" y="hd2"/>
                </a:cxn>
                <a:cxn ang="10800000">
                  <a:pos x="wd2" y="hd2"/>
                </a:cxn>
                <a:cxn ang="16200000">
                  <a:pos x="wd2" y="hd2"/>
                </a:cxn>
              </a:cxnLst>
              <a:rect l="0" t="0" r="r" b="b"/>
              <a:pathLst>
                <a:path w="21600" h="21600" extrusionOk="0">
                  <a:moveTo>
                    <a:pt x="13074" y="0"/>
                  </a:moveTo>
                  <a:lnTo>
                    <a:pt x="4547" y="2298"/>
                  </a:lnTo>
                  <a:lnTo>
                    <a:pt x="0" y="11030"/>
                  </a:lnTo>
                  <a:lnTo>
                    <a:pt x="568" y="18383"/>
                  </a:lnTo>
                  <a:lnTo>
                    <a:pt x="4547" y="21600"/>
                  </a:lnTo>
                  <a:lnTo>
                    <a:pt x="17053" y="20221"/>
                  </a:lnTo>
                  <a:lnTo>
                    <a:pt x="20463" y="11030"/>
                  </a:lnTo>
                  <a:lnTo>
                    <a:pt x="21600" y="3217"/>
                  </a:lnTo>
                  <a:cubicBezTo>
                    <a:pt x="21600" y="3217"/>
                    <a:pt x="13074" y="0"/>
                    <a:pt x="1307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5" name="Shape"/>
            <p:cNvSpPr/>
            <p:nvPr/>
          </p:nvSpPr>
          <p:spPr>
            <a:xfrm>
              <a:off x="20216107" y="3478717"/>
              <a:ext cx="1119633" cy="1262060"/>
            </a:xfrm>
            <a:custGeom>
              <a:avLst/>
              <a:gdLst/>
              <a:ahLst/>
              <a:cxnLst>
                <a:cxn ang="0">
                  <a:pos x="wd2" y="hd2"/>
                </a:cxn>
                <a:cxn ang="5400000">
                  <a:pos x="wd2" y="hd2"/>
                </a:cxn>
                <a:cxn ang="10800000">
                  <a:pos x="wd2" y="hd2"/>
                </a:cxn>
                <a:cxn ang="16200000">
                  <a:pos x="wd2" y="hd2"/>
                </a:cxn>
              </a:cxnLst>
              <a:rect l="0" t="0" r="r" b="b"/>
              <a:pathLst>
                <a:path w="21407" h="21573" extrusionOk="0">
                  <a:moveTo>
                    <a:pt x="5741" y="8510"/>
                  </a:moveTo>
                  <a:lnTo>
                    <a:pt x="6680" y="8510"/>
                  </a:lnTo>
                  <a:lnTo>
                    <a:pt x="7363" y="9045"/>
                  </a:lnTo>
                  <a:lnTo>
                    <a:pt x="7875" y="8854"/>
                  </a:lnTo>
                  <a:lnTo>
                    <a:pt x="7107" y="8548"/>
                  </a:lnTo>
                  <a:lnTo>
                    <a:pt x="6466" y="8167"/>
                  </a:lnTo>
                  <a:lnTo>
                    <a:pt x="7662" y="8243"/>
                  </a:lnTo>
                  <a:lnTo>
                    <a:pt x="8387" y="8587"/>
                  </a:lnTo>
                  <a:lnTo>
                    <a:pt x="8430" y="7861"/>
                  </a:lnTo>
                  <a:lnTo>
                    <a:pt x="8259" y="7404"/>
                  </a:lnTo>
                  <a:lnTo>
                    <a:pt x="9113" y="7785"/>
                  </a:lnTo>
                  <a:lnTo>
                    <a:pt x="9412" y="8510"/>
                  </a:lnTo>
                  <a:lnTo>
                    <a:pt x="9668" y="8892"/>
                  </a:lnTo>
                  <a:lnTo>
                    <a:pt x="10009" y="9312"/>
                  </a:lnTo>
                  <a:lnTo>
                    <a:pt x="10650" y="9731"/>
                  </a:lnTo>
                  <a:lnTo>
                    <a:pt x="10180" y="10113"/>
                  </a:lnTo>
                  <a:lnTo>
                    <a:pt x="10180" y="10724"/>
                  </a:lnTo>
                  <a:lnTo>
                    <a:pt x="10820" y="10380"/>
                  </a:lnTo>
                  <a:lnTo>
                    <a:pt x="11290" y="10533"/>
                  </a:lnTo>
                  <a:lnTo>
                    <a:pt x="11503" y="10800"/>
                  </a:lnTo>
                  <a:lnTo>
                    <a:pt x="11888" y="11029"/>
                  </a:lnTo>
                  <a:lnTo>
                    <a:pt x="12016" y="11029"/>
                  </a:lnTo>
                  <a:lnTo>
                    <a:pt x="12357" y="11716"/>
                  </a:lnTo>
                  <a:lnTo>
                    <a:pt x="12656" y="11907"/>
                  </a:lnTo>
                  <a:lnTo>
                    <a:pt x="12955" y="13052"/>
                  </a:lnTo>
                  <a:lnTo>
                    <a:pt x="12912" y="13662"/>
                  </a:lnTo>
                  <a:lnTo>
                    <a:pt x="12613" y="14006"/>
                  </a:lnTo>
                  <a:lnTo>
                    <a:pt x="13254" y="14158"/>
                  </a:lnTo>
                  <a:lnTo>
                    <a:pt x="13809" y="14196"/>
                  </a:lnTo>
                  <a:lnTo>
                    <a:pt x="14235" y="13624"/>
                  </a:lnTo>
                  <a:lnTo>
                    <a:pt x="15089" y="14349"/>
                  </a:lnTo>
                  <a:cubicBezTo>
                    <a:pt x="15089" y="14349"/>
                    <a:pt x="15345" y="14464"/>
                    <a:pt x="15217" y="14540"/>
                  </a:cubicBezTo>
                  <a:cubicBezTo>
                    <a:pt x="15089" y="14616"/>
                    <a:pt x="13937" y="14960"/>
                    <a:pt x="13937" y="14960"/>
                  </a:cubicBezTo>
                  <a:lnTo>
                    <a:pt x="13595" y="14464"/>
                  </a:lnTo>
                  <a:lnTo>
                    <a:pt x="12613" y="14387"/>
                  </a:lnTo>
                  <a:lnTo>
                    <a:pt x="12229" y="14845"/>
                  </a:lnTo>
                  <a:lnTo>
                    <a:pt x="11845" y="15380"/>
                  </a:lnTo>
                  <a:lnTo>
                    <a:pt x="11802" y="15837"/>
                  </a:lnTo>
                  <a:lnTo>
                    <a:pt x="11290" y="16219"/>
                  </a:lnTo>
                  <a:lnTo>
                    <a:pt x="10265" y="16334"/>
                  </a:lnTo>
                  <a:lnTo>
                    <a:pt x="9113" y="16295"/>
                  </a:lnTo>
                  <a:cubicBezTo>
                    <a:pt x="9113" y="16295"/>
                    <a:pt x="9156" y="16906"/>
                    <a:pt x="9113" y="17020"/>
                  </a:cubicBezTo>
                  <a:cubicBezTo>
                    <a:pt x="9070" y="17135"/>
                    <a:pt x="9241" y="17822"/>
                    <a:pt x="9241" y="17822"/>
                  </a:cubicBezTo>
                  <a:lnTo>
                    <a:pt x="10265" y="18127"/>
                  </a:lnTo>
                  <a:lnTo>
                    <a:pt x="10863" y="17631"/>
                  </a:lnTo>
                  <a:lnTo>
                    <a:pt x="11503" y="17707"/>
                  </a:lnTo>
                  <a:lnTo>
                    <a:pt x="11589" y="17402"/>
                  </a:lnTo>
                  <a:lnTo>
                    <a:pt x="12656" y="17746"/>
                  </a:lnTo>
                  <a:cubicBezTo>
                    <a:pt x="12656" y="17746"/>
                    <a:pt x="12656" y="18280"/>
                    <a:pt x="12741" y="18394"/>
                  </a:cubicBezTo>
                  <a:cubicBezTo>
                    <a:pt x="12827" y="18509"/>
                    <a:pt x="13339" y="18852"/>
                    <a:pt x="13339" y="18852"/>
                  </a:cubicBezTo>
                  <a:lnTo>
                    <a:pt x="13766" y="19196"/>
                  </a:lnTo>
                  <a:lnTo>
                    <a:pt x="13382" y="19425"/>
                  </a:lnTo>
                  <a:lnTo>
                    <a:pt x="13851" y="20188"/>
                  </a:lnTo>
                  <a:cubicBezTo>
                    <a:pt x="13851" y="20188"/>
                    <a:pt x="14449" y="20112"/>
                    <a:pt x="14534" y="20226"/>
                  </a:cubicBezTo>
                  <a:cubicBezTo>
                    <a:pt x="14620" y="20341"/>
                    <a:pt x="15516" y="20608"/>
                    <a:pt x="15601" y="20760"/>
                  </a:cubicBezTo>
                  <a:cubicBezTo>
                    <a:pt x="15687" y="20913"/>
                    <a:pt x="16669" y="21524"/>
                    <a:pt x="16797" y="21562"/>
                  </a:cubicBezTo>
                  <a:cubicBezTo>
                    <a:pt x="16925" y="21600"/>
                    <a:pt x="18035" y="21524"/>
                    <a:pt x="18035" y="21524"/>
                  </a:cubicBezTo>
                  <a:lnTo>
                    <a:pt x="16882" y="20112"/>
                  </a:lnTo>
                  <a:lnTo>
                    <a:pt x="16199" y="19272"/>
                  </a:lnTo>
                  <a:lnTo>
                    <a:pt x="15815" y="18738"/>
                  </a:lnTo>
                  <a:lnTo>
                    <a:pt x="16967" y="19196"/>
                  </a:lnTo>
                  <a:cubicBezTo>
                    <a:pt x="16967" y="19196"/>
                    <a:pt x="16967" y="19387"/>
                    <a:pt x="17266" y="19577"/>
                  </a:cubicBezTo>
                  <a:cubicBezTo>
                    <a:pt x="17565" y="19768"/>
                    <a:pt x="18077" y="20302"/>
                    <a:pt x="18077" y="20302"/>
                  </a:cubicBezTo>
                  <a:lnTo>
                    <a:pt x="19273" y="20799"/>
                  </a:lnTo>
                  <a:lnTo>
                    <a:pt x="18846" y="19883"/>
                  </a:lnTo>
                  <a:lnTo>
                    <a:pt x="18846" y="19119"/>
                  </a:lnTo>
                  <a:cubicBezTo>
                    <a:pt x="18846" y="19119"/>
                    <a:pt x="19016" y="18890"/>
                    <a:pt x="18846" y="18700"/>
                  </a:cubicBezTo>
                  <a:cubicBezTo>
                    <a:pt x="18675" y="18509"/>
                    <a:pt x="18248" y="18051"/>
                    <a:pt x="18248" y="18051"/>
                  </a:cubicBezTo>
                  <a:lnTo>
                    <a:pt x="18291" y="17669"/>
                  </a:lnTo>
                  <a:cubicBezTo>
                    <a:pt x="18291" y="17669"/>
                    <a:pt x="18547" y="17478"/>
                    <a:pt x="18248" y="17364"/>
                  </a:cubicBezTo>
                  <a:cubicBezTo>
                    <a:pt x="17949" y="17249"/>
                    <a:pt x="16839" y="16792"/>
                    <a:pt x="16839" y="16792"/>
                  </a:cubicBezTo>
                  <a:lnTo>
                    <a:pt x="16797" y="15990"/>
                  </a:lnTo>
                  <a:lnTo>
                    <a:pt x="16882" y="15647"/>
                  </a:lnTo>
                  <a:lnTo>
                    <a:pt x="16711" y="15341"/>
                  </a:lnTo>
                  <a:lnTo>
                    <a:pt x="17138" y="15303"/>
                  </a:lnTo>
                  <a:lnTo>
                    <a:pt x="16626" y="14693"/>
                  </a:lnTo>
                  <a:lnTo>
                    <a:pt x="17224" y="14387"/>
                  </a:lnTo>
                  <a:lnTo>
                    <a:pt x="17779" y="14922"/>
                  </a:lnTo>
                  <a:lnTo>
                    <a:pt x="18077" y="15036"/>
                  </a:lnTo>
                  <a:lnTo>
                    <a:pt x="18291" y="14807"/>
                  </a:lnTo>
                  <a:lnTo>
                    <a:pt x="17907" y="15570"/>
                  </a:lnTo>
                  <a:lnTo>
                    <a:pt x="18974" y="14922"/>
                  </a:lnTo>
                  <a:lnTo>
                    <a:pt x="18419" y="15876"/>
                  </a:lnTo>
                  <a:cubicBezTo>
                    <a:pt x="18419" y="15876"/>
                    <a:pt x="18675" y="16028"/>
                    <a:pt x="18803" y="16105"/>
                  </a:cubicBezTo>
                  <a:cubicBezTo>
                    <a:pt x="18931" y="16181"/>
                    <a:pt x="19401" y="16792"/>
                    <a:pt x="19401" y="16792"/>
                  </a:cubicBezTo>
                  <a:cubicBezTo>
                    <a:pt x="19401" y="16792"/>
                    <a:pt x="19657" y="17249"/>
                    <a:pt x="19699" y="17097"/>
                  </a:cubicBezTo>
                  <a:cubicBezTo>
                    <a:pt x="19742" y="16944"/>
                    <a:pt x="19913" y="16677"/>
                    <a:pt x="19870" y="16410"/>
                  </a:cubicBezTo>
                  <a:cubicBezTo>
                    <a:pt x="19828" y="16143"/>
                    <a:pt x="19358" y="15456"/>
                    <a:pt x="19742" y="15647"/>
                  </a:cubicBezTo>
                  <a:cubicBezTo>
                    <a:pt x="20126" y="15837"/>
                    <a:pt x="20596" y="16257"/>
                    <a:pt x="20553" y="16028"/>
                  </a:cubicBezTo>
                  <a:cubicBezTo>
                    <a:pt x="20511" y="15799"/>
                    <a:pt x="20425" y="15227"/>
                    <a:pt x="20425" y="15227"/>
                  </a:cubicBezTo>
                  <a:cubicBezTo>
                    <a:pt x="20425" y="15227"/>
                    <a:pt x="20425" y="14693"/>
                    <a:pt x="20596" y="14693"/>
                  </a:cubicBezTo>
                  <a:cubicBezTo>
                    <a:pt x="20767" y="14693"/>
                    <a:pt x="21407" y="14616"/>
                    <a:pt x="21407" y="14616"/>
                  </a:cubicBezTo>
                  <a:lnTo>
                    <a:pt x="21108" y="13700"/>
                  </a:lnTo>
                  <a:lnTo>
                    <a:pt x="19828" y="13548"/>
                  </a:lnTo>
                  <a:cubicBezTo>
                    <a:pt x="19828" y="13548"/>
                    <a:pt x="19273" y="13815"/>
                    <a:pt x="19273" y="13662"/>
                  </a:cubicBezTo>
                  <a:cubicBezTo>
                    <a:pt x="19273" y="13510"/>
                    <a:pt x="19401" y="12632"/>
                    <a:pt x="19401" y="12632"/>
                  </a:cubicBezTo>
                  <a:lnTo>
                    <a:pt x="18760" y="12479"/>
                  </a:lnTo>
                  <a:cubicBezTo>
                    <a:pt x="18760" y="12479"/>
                    <a:pt x="18718" y="11869"/>
                    <a:pt x="18462" y="11830"/>
                  </a:cubicBezTo>
                  <a:cubicBezTo>
                    <a:pt x="18205" y="11792"/>
                    <a:pt x="17394" y="11754"/>
                    <a:pt x="17394" y="11754"/>
                  </a:cubicBezTo>
                  <a:lnTo>
                    <a:pt x="16541" y="11296"/>
                  </a:lnTo>
                  <a:lnTo>
                    <a:pt x="15986" y="10686"/>
                  </a:lnTo>
                  <a:cubicBezTo>
                    <a:pt x="15986" y="10686"/>
                    <a:pt x="16669" y="10800"/>
                    <a:pt x="16583" y="10647"/>
                  </a:cubicBezTo>
                  <a:cubicBezTo>
                    <a:pt x="16498" y="10495"/>
                    <a:pt x="16114" y="9770"/>
                    <a:pt x="16114" y="9770"/>
                  </a:cubicBezTo>
                  <a:cubicBezTo>
                    <a:pt x="16114" y="9770"/>
                    <a:pt x="15900" y="9388"/>
                    <a:pt x="16114" y="9426"/>
                  </a:cubicBezTo>
                  <a:cubicBezTo>
                    <a:pt x="16327" y="9464"/>
                    <a:pt x="16669" y="9655"/>
                    <a:pt x="16797" y="9655"/>
                  </a:cubicBezTo>
                  <a:cubicBezTo>
                    <a:pt x="16925" y="9655"/>
                    <a:pt x="17181" y="9617"/>
                    <a:pt x="17181" y="9617"/>
                  </a:cubicBezTo>
                  <a:cubicBezTo>
                    <a:pt x="17181" y="9617"/>
                    <a:pt x="17394" y="9312"/>
                    <a:pt x="17266" y="9273"/>
                  </a:cubicBezTo>
                  <a:cubicBezTo>
                    <a:pt x="17138" y="9235"/>
                    <a:pt x="16882" y="9083"/>
                    <a:pt x="16711" y="9045"/>
                  </a:cubicBezTo>
                  <a:cubicBezTo>
                    <a:pt x="16541" y="9006"/>
                    <a:pt x="16327" y="8968"/>
                    <a:pt x="16327" y="8968"/>
                  </a:cubicBezTo>
                  <a:cubicBezTo>
                    <a:pt x="16327" y="8968"/>
                    <a:pt x="16498" y="8816"/>
                    <a:pt x="16711" y="8816"/>
                  </a:cubicBezTo>
                  <a:cubicBezTo>
                    <a:pt x="16925" y="8816"/>
                    <a:pt x="17096" y="8777"/>
                    <a:pt x="17096" y="8777"/>
                  </a:cubicBezTo>
                  <a:lnTo>
                    <a:pt x="17053" y="8205"/>
                  </a:lnTo>
                  <a:lnTo>
                    <a:pt x="16156" y="7442"/>
                  </a:lnTo>
                  <a:lnTo>
                    <a:pt x="15900" y="8052"/>
                  </a:lnTo>
                  <a:cubicBezTo>
                    <a:pt x="15900" y="8052"/>
                    <a:pt x="15388" y="7785"/>
                    <a:pt x="15516" y="7747"/>
                  </a:cubicBezTo>
                  <a:cubicBezTo>
                    <a:pt x="15644" y="7709"/>
                    <a:pt x="16071" y="7251"/>
                    <a:pt x="16071" y="7251"/>
                  </a:cubicBezTo>
                  <a:lnTo>
                    <a:pt x="15644" y="6717"/>
                  </a:lnTo>
                  <a:lnTo>
                    <a:pt x="15260" y="6640"/>
                  </a:lnTo>
                  <a:lnTo>
                    <a:pt x="14705" y="6946"/>
                  </a:lnTo>
                  <a:lnTo>
                    <a:pt x="14833" y="6373"/>
                  </a:lnTo>
                  <a:lnTo>
                    <a:pt x="14107" y="6793"/>
                  </a:lnTo>
                  <a:lnTo>
                    <a:pt x="14406" y="5953"/>
                  </a:lnTo>
                  <a:lnTo>
                    <a:pt x="13979" y="6259"/>
                  </a:lnTo>
                  <a:lnTo>
                    <a:pt x="13723" y="6068"/>
                  </a:lnTo>
                  <a:lnTo>
                    <a:pt x="14321" y="5495"/>
                  </a:lnTo>
                  <a:lnTo>
                    <a:pt x="13937" y="5190"/>
                  </a:lnTo>
                  <a:lnTo>
                    <a:pt x="13083" y="4923"/>
                  </a:lnTo>
                  <a:lnTo>
                    <a:pt x="12827" y="5419"/>
                  </a:lnTo>
                  <a:lnTo>
                    <a:pt x="12485" y="5190"/>
                  </a:lnTo>
                  <a:lnTo>
                    <a:pt x="12443" y="4694"/>
                  </a:lnTo>
                  <a:cubicBezTo>
                    <a:pt x="12443" y="4694"/>
                    <a:pt x="11802" y="5343"/>
                    <a:pt x="11802" y="5190"/>
                  </a:cubicBezTo>
                  <a:cubicBezTo>
                    <a:pt x="11802" y="5037"/>
                    <a:pt x="11888" y="4541"/>
                    <a:pt x="11888" y="4541"/>
                  </a:cubicBezTo>
                  <a:lnTo>
                    <a:pt x="11717" y="4503"/>
                  </a:lnTo>
                  <a:lnTo>
                    <a:pt x="11760" y="4083"/>
                  </a:lnTo>
                  <a:lnTo>
                    <a:pt x="11205" y="4083"/>
                  </a:lnTo>
                  <a:lnTo>
                    <a:pt x="10607" y="4122"/>
                  </a:lnTo>
                  <a:lnTo>
                    <a:pt x="11247" y="3625"/>
                  </a:lnTo>
                  <a:lnTo>
                    <a:pt x="11162" y="3167"/>
                  </a:lnTo>
                  <a:lnTo>
                    <a:pt x="10820" y="2939"/>
                  </a:lnTo>
                  <a:lnTo>
                    <a:pt x="10095" y="2939"/>
                  </a:lnTo>
                  <a:lnTo>
                    <a:pt x="9711" y="2710"/>
                  </a:lnTo>
                  <a:lnTo>
                    <a:pt x="8857" y="2786"/>
                  </a:lnTo>
                  <a:cubicBezTo>
                    <a:pt x="8857" y="2786"/>
                    <a:pt x="8558" y="2862"/>
                    <a:pt x="8686" y="3091"/>
                  </a:cubicBezTo>
                  <a:cubicBezTo>
                    <a:pt x="8814" y="3320"/>
                    <a:pt x="8942" y="3511"/>
                    <a:pt x="8814" y="3549"/>
                  </a:cubicBezTo>
                  <a:cubicBezTo>
                    <a:pt x="8686" y="3587"/>
                    <a:pt x="8430" y="3396"/>
                    <a:pt x="8430" y="3702"/>
                  </a:cubicBezTo>
                  <a:cubicBezTo>
                    <a:pt x="8430" y="4007"/>
                    <a:pt x="8430" y="4465"/>
                    <a:pt x="8430" y="4465"/>
                  </a:cubicBezTo>
                  <a:lnTo>
                    <a:pt x="8088" y="3854"/>
                  </a:lnTo>
                  <a:lnTo>
                    <a:pt x="8131" y="3282"/>
                  </a:lnTo>
                  <a:lnTo>
                    <a:pt x="7832" y="3282"/>
                  </a:lnTo>
                  <a:lnTo>
                    <a:pt x="7448" y="3320"/>
                  </a:lnTo>
                  <a:cubicBezTo>
                    <a:pt x="7448" y="3320"/>
                    <a:pt x="7149" y="3969"/>
                    <a:pt x="7064" y="4083"/>
                  </a:cubicBezTo>
                  <a:cubicBezTo>
                    <a:pt x="6979" y="4198"/>
                    <a:pt x="6509" y="4389"/>
                    <a:pt x="6509" y="4389"/>
                  </a:cubicBezTo>
                  <a:lnTo>
                    <a:pt x="6722" y="3473"/>
                  </a:lnTo>
                  <a:lnTo>
                    <a:pt x="6979" y="3206"/>
                  </a:lnTo>
                  <a:lnTo>
                    <a:pt x="6765" y="3244"/>
                  </a:lnTo>
                  <a:lnTo>
                    <a:pt x="7363" y="2633"/>
                  </a:lnTo>
                  <a:lnTo>
                    <a:pt x="7149" y="2328"/>
                  </a:lnTo>
                  <a:lnTo>
                    <a:pt x="7064" y="1755"/>
                  </a:lnTo>
                  <a:lnTo>
                    <a:pt x="6722" y="1412"/>
                  </a:lnTo>
                  <a:lnTo>
                    <a:pt x="6979" y="1374"/>
                  </a:lnTo>
                  <a:lnTo>
                    <a:pt x="7320" y="1450"/>
                  </a:lnTo>
                  <a:lnTo>
                    <a:pt x="7576" y="2328"/>
                  </a:lnTo>
                  <a:lnTo>
                    <a:pt x="7832" y="2404"/>
                  </a:lnTo>
                  <a:lnTo>
                    <a:pt x="8643" y="2137"/>
                  </a:lnTo>
                  <a:lnTo>
                    <a:pt x="10180" y="2099"/>
                  </a:lnTo>
                  <a:cubicBezTo>
                    <a:pt x="10180" y="2099"/>
                    <a:pt x="10607" y="1832"/>
                    <a:pt x="10479" y="1832"/>
                  </a:cubicBezTo>
                  <a:cubicBezTo>
                    <a:pt x="10351" y="1832"/>
                    <a:pt x="9711" y="1565"/>
                    <a:pt x="9711" y="1565"/>
                  </a:cubicBezTo>
                  <a:lnTo>
                    <a:pt x="9412" y="649"/>
                  </a:lnTo>
                  <a:lnTo>
                    <a:pt x="8643" y="649"/>
                  </a:lnTo>
                  <a:lnTo>
                    <a:pt x="7704" y="572"/>
                  </a:lnTo>
                  <a:lnTo>
                    <a:pt x="6979" y="267"/>
                  </a:lnTo>
                  <a:lnTo>
                    <a:pt x="6936" y="801"/>
                  </a:lnTo>
                  <a:lnTo>
                    <a:pt x="7192" y="1259"/>
                  </a:lnTo>
                  <a:lnTo>
                    <a:pt x="6552" y="1221"/>
                  </a:lnTo>
                  <a:lnTo>
                    <a:pt x="6509" y="572"/>
                  </a:lnTo>
                  <a:lnTo>
                    <a:pt x="6466" y="343"/>
                  </a:lnTo>
                  <a:lnTo>
                    <a:pt x="5442" y="343"/>
                  </a:lnTo>
                  <a:lnTo>
                    <a:pt x="4930" y="611"/>
                  </a:lnTo>
                  <a:lnTo>
                    <a:pt x="4204" y="725"/>
                  </a:lnTo>
                  <a:lnTo>
                    <a:pt x="4716" y="1259"/>
                  </a:lnTo>
                  <a:lnTo>
                    <a:pt x="3862" y="1145"/>
                  </a:lnTo>
                  <a:lnTo>
                    <a:pt x="3990" y="1336"/>
                  </a:lnTo>
                  <a:lnTo>
                    <a:pt x="4460" y="1641"/>
                  </a:lnTo>
                  <a:lnTo>
                    <a:pt x="3564" y="1603"/>
                  </a:lnTo>
                  <a:lnTo>
                    <a:pt x="3862" y="1946"/>
                  </a:lnTo>
                  <a:lnTo>
                    <a:pt x="4417" y="2404"/>
                  </a:lnTo>
                  <a:lnTo>
                    <a:pt x="3265" y="2023"/>
                  </a:lnTo>
                  <a:lnTo>
                    <a:pt x="3734" y="2939"/>
                  </a:lnTo>
                  <a:lnTo>
                    <a:pt x="3435" y="3282"/>
                  </a:lnTo>
                  <a:lnTo>
                    <a:pt x="3990" y="3625"/>
                  </a:lnTo>
                  <a:lnTo>
                    <a:pt x="4161" y="3931"/>
                  </a:lnTo>
                  <a:lnTo>
                    <a:pt x="3307" y="3778"/>
                  </a:lnTo>
                  <a:lnTo>
                    <a:pt x="3393" y="4045"/>
                  </a:lnTo>
                  <a:lnTo>
                    <a:pt x="3692" y="4503"/>
                  </a:lnTo>
                  <a:lnTo>
                    <a:pt x="4118" y="4999"/>
                  </a:lnTo>
                  <a:lnTo>
                    <a:pt x="4033" y="5686"/>
                  </a:lnTo>
                  <a:lnTo>
                    <a:pt x="3905" y="6144"/>
                  </a:lnTo>
                  <a:lnTo>
                    <a:pt x="3692" y="5534"/>
                  </a:lnTo>
                  <a:lnTo>
                    <a:pt x="3435" y="5152"/>
                  </a:lnTo>
                  <a:lnTo>
                    <a:pt x="3137" y="4389"/>
                  </a:lnTo>
                  <a:lnTo>
                    <a:pt x="2667" y="4007"/>
                  </a:lnTo>
                  <a:lnTo>
                    <a:pt x="2752" y="3320"/>
                  </a:lnTo>
                  <a:lnTo>
                    <a:pt x="2710" y="2786"/>
                  </a:lnTo>
                  <a:lnTo>
                    <a:pt x="2795" y="1527"/>
                  </a:lnTo>
                  <a:lnTo>
                    <a:pt x="3435" y="954"/>
                  </a:lnTo>
                  <a:lnTo>
                    <a:pt x="3692" y="458"/>
                  </a:lnTo>
                  <a:lnTo>
                    <a:pt x="3521" y="76"/>
                  </a:lnTo>
                  <a:lnTo>
                    <a:pt x="2411" y="0"/>
                  </a:lnTo>
                  <a:lnTo>
                    <a:pt x="789" y="1145"/>
                  </a:lnTo>
                  <a:lnTo>
                    <a:pt x="447" y="2366"/>
                  </a:lnTo>
                  <a:lnTo>
                    <a:pt x="234" y="3473"/>
                  </a:lnTo>
                  <a:lnTo>
                    <a:pt x="405" y="4045"/>
                  </a:lnTo>
                  <a:lnTo>
                    <a:pt x="191" y="4465"/>
                  </a:lnTo>
                  <a:lnTo>
                    <a:pt x="234" y="5037"/>
                  </a:lnTo>
                  <a:cubicBezTo>
                    <a:pt x="234" y="5037"/>
                    <a:pt x="-193" y="5343"/>
                    <a:pt x="106" y="5419"/>
                  </a:cubicBezTo>
                  <a:cubicBezTo>
                    <a:pt x="405" y="5495"/>
                    <a:pt x="1472" y="5877"/>
                    <a:pt x="1472" y="5877"/>
                  </a:cubicBezTo>
                  <a:lnTo>
                    <a:pt x="1899" y="6068"/>
                  </a:lnTo>
                  <a:lnTo>
                    <a:pt x="1941" y="6335"/>
                  </a:lnTo>
                  <a:lnTo>
                    <a:pt x="1130" y="6259"/>
                  </a:lnTo>
                  <a:cubicBezTo>
                    <a:pt x="1130" y="6259"/>
                    <a:pt x="405" y="6068"/>
                    <a:pt x="533" y="6259"/>
                  </a:cubicBezTo>
                  <a:cubicBezTo>
                    <a:pt x="661" y="6449"/>
                    <a:pt x="1429" y="7136"/>
                    <a:pt x="1429" y="7136"/>
                  </a:cubicBezTo>
                  <a:lnTo>
                    <a:pt x="1728" y="7594"/>
                  </a:lnTo>
                  <a:lnTo>
                    <a:pt x="2240" y="7480"/>
                  </a:lnTo>
                  <a:lnTo>
                    <a:pt x="2881" y="7480"/>
                  </a:lnTo>
                  <a:lnTo>
                    <a:pt x="3137" y="8014"/>
                  </a:lnTo>
                  <a:lnTo>
                    <a:pt x="3521" y="8243"/>
                  </a:lnTo>
                  <a:cubicBezTo>
                    <a:pt x="3521" y="8243"/>
                    <a:pt x="3649" y="7976"/>
                    <a:pt x="3820" y="8052"/>
                  </a:cubicBezTo>
                  <a:cubicBezTo>
                    <a:pt x="3990" y="8129"/>
                    <a:pt x="4545" y="8281"/>
                    <a:pt x="4545" y="8281"/>
                  </a:cubicBezTo>
                  <a:lnTo>
                    <a:pt x="4801" y="8319"/>
                  </a:lnTo>
                  <a:lnTo>
                    <a:pt x="5228" y="8205"/>
                  </a:lnTo>
                  <a:cubicBezTo>
                    <a:pt x="5228" y="8205"/>
                    <a:pt x="5741" y="8510"/>
                    <a:pt x="5741" y="851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6" name="Shape"/>
            <p:cNvSpPr/>
            <p:nvPr/>
          </p:nvSpPr>
          <p:spPr>
            <a:xfrm>
              <a:off x="18831879" y="3380482"/>
              <a:ext cx="397409" cy="459922"/>
            </a:xfrm>
            <a:custGeom>
              <a:avLst/>
              <a:gdLst/>
              <a:ahLst/>
              <a:cxnLst>
                <a:cxn ang="0">
                  <a:pos x="wd2" y="hd2"/>
                </a:cxn>
                <a:cxn ang="5400000">
                  <a:pos x="wd2" y="hd2"/>
                </a:cxn>
                <a:cxn ang="10800000">
                  <a:pos x="wd2" y="hd2"/>
                </a:cxn>
                <a:cxn ang="16200000">
                  <a:pos x="wd2" y="hd2"/>
                </a:cxn>
              </a:cxnLst>
              <a:rect l="0" t="0" r="r" b="b"/>
              <a:pathLst>
                <a:path w="21600" h="21600" extrusionOk="0">
                  <a:moveTo>
                    <a:pt x="20872" y="6816"/>
                  </a:moveTo>
                  <a:lnTo>
                    <a:pt x="18324" y="8493"/>
                  </a:lnTo>
                  <a:lnTo>
                    <a:pt x="16018" y="10381"/>
                  </a:lnTo>
                  <a:lnTo>
                    <a:pt x="13712" y="13002"/>
                  </a:lnTo>
                  <a:lnTo>
                    <a:pt x="12256" y="15204"/>
                  </a:lnTo>
                  <a:lnTo>
                    <a:pt x="10315" y="16462"/>
                  </a:lnTo>
                  <a:lnTo>
                    <a:pt x="9951" y="19293"/>
                  </a:lnTo>
                  <a:lnTo>
                    <a:pt x="7402" y="20132"/>
                  </a:lnTo>
                  <a:lnTo>
                    <a:pt x="5461" y="21600"/>
                  </a:lnTo>
                  <a:lnTo>
                    <a:pt x="4126" y="20132"/>
                  </a:lnTo>
                  <a:lnTo>
                    <a:pt x="3034" y="17511"/>
                  </a:lnTo>
                  <a:lnTo>
                    <a:pt x="0" y="16567"/>
                  </a:lnTo>
                  <a:lnTo>
                    <a:pt x="1092" y="13526"/>
                  </a:lnTo>
                  <a:lnTo>
                    <a:pt x="1578" y="10066"/>
                  </a:lnTo>
                  <a:cubicBezTo>
                    <a:pt x="1578" y="10066"/>
                    <a:pt x="2548" y="8913"/>
                    <a:pt x="2548" y="8493"/>
                  </a:cubicBezTo>
                  <a:cubicBezTo>
                    <a:pt x="2548" y="8074"/>
                    <a:pt x="2184" y="5872"/>
                    <a:pt x="2548" y="5662"/>
                  </a:cubicBezTo>
                  <a:cubicBezTo>
                    <a:pt x="2912" y="5452"/>
                    <a:pt x="4611" y="3984"/>
                    <a:pt x="4611" y="3984"/>
                  </a:cubicBezTo>
                  <a:lnTo>
                    <a:pt x="2548" y="839"/>
                  </a:lnTo>
                  <a:lnTo>
                    <a:pt x="6553" y="419"/>
                  </a:lnTo>
                  <a:lnTo>
                    <a:pt x="8252" y="0"/>
                  </a:lnTo>
                  <a:lnTo>
                    <a:pt x="10800" y="419"/>
                  </a:lnTo>
                  <a:lnTo>
                    <a:pt x="12135" y="2202"/>
                  </a:lnTo>
                  <a:lnTo>
                    <a:pt x="13348" y="3355"/>
                  </a:lnTo>
                  <a:lnTo>
                    <a:pt x="14562" y="1783"/>
                  </a:lnTo>
                  <a:lnTo>
                    <a:pt x="16382" y="1678"/>
                  </a:lnTo>
                  <a:cubicBezTo>
                    <a:pt x="16382" y="1678"/>
                    <a:pt x="18445" y="3146"/>
                    <a:pt x="18566" y="3460"/>
                  </a:cubicBezTo>
                  <a:cubicBezTo>
                    <a:pt x="18688" y="3775"/>
                    <a:pt x="20387" y="5243"/>
                    <a:pt x="20387" y="5243"/>
                  </a:cubicBezTo>
                  <a:lnTo>
                    <a:pt x="21600" y="6501"/>
                  </a:lnTo>
                  <a:cubicBezTo>
                    <a:pt x="21600" y="6501"/>
                    <a:pt x="20872" y="6816"/>
                    <a:pt x="20872" y="681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7" name="Shape"/>
            <p:cNvSpPr/>
            <p:nvPr/>
          </p:nvSpPr>
          <p:spPr>
            <a:xfrm>
              <a:off x="19099793" y="3505509"/>
              <a:ext cx="696580" cy="611740"/>
            </a:xfrm>
            <a:custGeom>
              <a:avLst/>
              <a:gdLst/>
              <a:ahLst/>
              <a:cxnLst>
                <a:cxn ang="0">
                  <a:pos x="wd2" y="hd2"/>
                </a:cxn>
                <a:cxn ang="5400000">
                  <a:pos x="wd2" y="hd2"/>
                </a:cxn>
                <a:cxn ang="10800000">
                  <a:pos x="wd2" y="hd2"/>
                </a:cxn>
                <a:cxn ang="16200000">
                  <a:pos x="wd2" y="hd2"/>
                </a:cxn>
              </a:cxnLst>
              <a:rect l="0" t="0" r="r" b="b"/>
              <a:pathLst>
                <a:path w="21600" h="21600" extrusionOk="0">
                  <a:moveTo>
                    <a:pt x="5054" y="1813"/>
                  </a:moveTo>
                  <a:lnTo>
                    <a:pt x="3877" y="2523"/>
                  </a:lnTo>
                  <a:lnTo>
                    <a:pt x="2285" y="3311"/>
                  </a:lnTo>
                  <a:lnTo>
                    <a:pt x="692" y="5282"/>
                  </a:lnTo>
                  <a:lnTo>
                    <a:pt x="485" y="6464"/>
                  </a:lnTo>
                  <a:lnTo>
                    <a:pt x="900" y="6622"/>
                  </a:lnTo>
                  <a:lnTo>
                    <a:pt x="0" y="7962"/>
                  </a:lnTo>
                  <a:lnTo>
                    <a:pt x="69" y="9223"/>
                  </a:lnTo>
                  <a:lnTo>
                    <a:pt x="1108" y="9066"/>
                  </a:lnTo>
                  <a:lnTo>
                    <a:pt x="1177" y="9933"/>
                  </a:lnTo>
                  <a:lnTo>
                    <a:pt x="3323" y="9854"/>
                  </a:lnTo>
                  <a:lnTo>
                    <a:pt x="4085" y="10327"/>
                  </a:lnTo>
                  <a:lnTo>
                    <a:pt x="2215" y="11036"/>
                  </a:lnTo>
                  <a:lnTo>
                    <a:pt x="346" y="11509"/>
                  </a:lnTo>
                  <a:lnTo>
                    <a:pt x="1592" y="13165"/>
                  </a:lnTo>
                  <a:lnTo>
                    <a:pt x="3046" y="13874"/>
                  </a:lnTo>
                  <a:lnTo>
                    <a:pt x="5123" y="13717"/>
                  </a:lnTo>
                  <a:lnTo>
                    <a:pt x="6162" y="13638"/>
                  </a:lnTo>
                  <a:lnTo>
                    <a:pt x="7200" y="14742"/>
                  </a:lnTo>
                  <a:lnTo>
                    <a:pt x="6854" y="15136"/>
                  </a:lnTo>
                  <a:lnTo>
                    <a:pt x="3738" y="15136"/>
                  </a:lnTo>
                  <a:lnTo>
                    <a:pt x="2008" y="16161"/>
                  </a:lnTo>
                  <a:lnTo>
                    <a:pt x="2838" y="17580"/>
                  </a:lnTo>
                  <a:lnTo>
                    <a:pt x="4085" y="18604"/>
                  </a:lnTo>
                  <a:lnTo>
                    <a:pt x="5746" y="18604"/>
                  </a:lnTo>
                  <a:cubicBezTo>
                    <a:pt x="5746" y="18604"/>
                    <a:pt x="6300" y="19393"/>
                    <a:pt x="6300" y="19629"/>
                  </a:cubicBezTo>
                  <a:cubicBezTo>
                    <a:pt x="6300" y="19866"/>
                    <a:pt x="6785" y="21364"/>
                    <a:pt x="6785" y="21364"/>
                  </a:cubicBezTo>
                  <a:lnTo>
                    <a:pt x="8377" y="21600"/>
                  </a:lnTo>
                  <a:lnTo>
                    <a:pt x="10592" y="21285"/>
                  </a:lnTo>
                  <a:cubicBezTo>
                    <a:pt x="10592" y="21285"/>
                    <a:pt x="11838" y="20575"/>
                    <a:pt x="12046" y="20496"/>
                  </a:cubicBezTo>
                  <a:cubicBezTo>
                    <a:pt x="12254" y="20418"/>
                    <a:pt x="12808" y="19945"/>
                    <a:pt x="13292" y="19945"/>
                  </a:cubicBezTo>
                  <a:cubicBezTo>
                    <a:pt x="13777" y="19945"/>
                    <a:pt x="14331" y="19945"/>
                    <a:pt x="14469" y="19550"/>
                  </a:cubicBezTo>
                  <a:cubicBezTo>
                    <a:pt x="14608" y="19156"/>
                    <a:pt x="15023" y="18131"/>
                    <a:pt x="15300" y="18289"/>
                  </a:cubicBezTo>
                  <a:cubicBezTo>
                    <a:pt x="15577" y="18447"/>
                    <a:pt x="16477" y="19393"/>
                    <a:pt x="16477" y="19393"/>
                  </a:cubicBezTo>
                  <a:cubicBezTo>
                    <a:pt x="16408" y="19787"/>
                    <a:pt x="17100" y="20418"/>
                    <a:pt x="17100" y="20418"/>
                  </a:cubicBezTo>
                  <a:lnTo>
                    <a:pt x="18623" y="20102"/>
                  </a:lnTo>
                  <a:cubicBezTo>
                    <a:pt x="18623" y="20102"/>
                    <a:pt x="18554" y="20654"/>
                    <a:pt x="19038" y="20575"/>
                  </a:cubicBezTo>
                  <a:cubicBezTo>
                    <a:pt x="19523" y="20496"/>
                    <a:pt x="21046" y="20260"/>
                    <a:pt x="21046" y="20260"/>
                  </a:cubicBezTo>
                  <a:lnTo>
                    <a:pt x="20562" y="19314"/>
                  </a:lnTo>
                  <a:lnTo>
                    <a:pt x="20077" y="18368"/>
                  </a:lnTo>
                  <a:lnTo>
                    <a:pt x="20838" y="17185"/>
                  </a:lnTo>
                  <a:lnTo>
                    <a:pt x="21392" y="18131"/>
                  </a:lnTo>
                  <a:lnTo>
                    <a:pt x="21600" y="16870"/>
                  </a:lnTo>
                  <a:lnTo>
                    <a:pt x="21531" y="15609"/>
                  </a:lnTo>
                  <a:lnTo>
                    <a:pt x="19938" y="14584"/>
                  </a:lnTo>
                  <a:lnTo>
                    <a:pt x="18554" y="12534"/>
                  </a:lnTo>
                  <a:lnTo>
                    <a:pt x="17654" y="11825"/>
                  </a:lnTo>
                  <a:lnTo>
                    <a:pt x="17654" y="9381"/>
                  </a:lnTo>
                  <a:lnTo>
                    <a:pt x="17169" y="7489"/>
                  </a:lnTo>
                  <a:cubicBezTo>
                    <a:pt x="17169" y="7489"/>
                    <a:pt x="16615" y="6543"/>
                    <a:pt x="16546" y="6149"/>
                  </a:cubicBezTo>
                  <a:cubicBezTo>
                    <a:pt x="16477" y="5755"/>
                    <a:pt x="16200" y="3469"/>
                    <a:pt x="16200" y="3469"/>
                  </a:cubicBezTo>
                  <a:cubicBezTo>
                    <a:pt x="16200" y="3469"/>
                    <a:pt x="17031" y="3311"/>
                    <a:pt x="17169" y="2759"/>
                  </a:cubicBezTo>
                  <a:cubicBezTo>
                    <a:pt x="17308" y="2207"/>
                    <a:pt x="17377" y="709"/>
                    <a:pt x="17377" y="709"/>
                  </a:cubicBezTo>
                  <a:cubicBezTo>
                    <a:pt x="17377" y="709"/>
                    <a:pt x="17169" y="0"/>
                    <a:pt x="16892" y="0"/>
                  </a:cubicBezTo>
                  <a:cubicBezTo>
                    <a:pt x="16615" y="0"/>
                    <a:pt x="14469" y="0"/>
                    <a:pt x="14469" y="0"/>
                  </a:cubicBezTo>
                  <a:cubicBezTo>
                    <a:pt x="14469" y="0"/>
                    <a:pt x="14054" y="867"/>
                    <a:pt x="14400" y="1340"/>
                  </a:cubicBezTo>
                  <a:cubicBezTo>
                    <a:pt x="14746" y="1813"/>
                    <a:pt x="16062" y="3074"/>
                    <a:pt x="16062" y="3074"/>
                  </a:cubicBezTo>
                  <a:lnTo>
                    <a:pt x="15854" y="3390"/>
                  </a:lnTo>
                  <a:lnTo>
                    <a:pt x="15231" y="2838"/>
                  </a:lnTo>
                  <a:lnTo>
                    <a:pt x="14054" y="1892"/>
                  </a:lnTo>
                  <a:lnTo>
                    <a:pt x="12946" y="1340"/>
                  </a:lnTo>
                  <a:cubicBezTo>
                    <a:pt x="12946" y="1340"/>
                    <a:pt x="12254" y="2207"/>
                    <a:pt x="12392" y="2523"/>
                  </a:cubicBezTo>
                  <a:cubicBezTo>
                    <a:pt x="12531" y="2838"/>
                    <a:pt x="12738" y="4178"/>
                    <a:pt x="12738" y="4178"/>
                  </a:cubicBezTo>
                  <a:lnTo>
                    <a:pt x="12669" y="4966"/>
                  </a:lnTo>
                  <a:lnTo>
                    <a:pt x="12462" y="5676"/>
                  </a:lnTo>
                  <a:lnTo>
                    <a:pt x="11977" y="4651"/>
                  </a:lnTo>
                  <a:lnTo>
                    <a:pt x="10731" y="3232"/>
                  </a:lnTo>
                  <a:cubicBezTo>
                    <a:pt x="10731" y="3232"/>
                    <a:pt x="9762" y="3074"/>
                    <a:pt x="9969" y="3390"/>
                  </a:cubicBezTo>
                  <a:cubicBezTo>
                    <a:pt x="10177" y="3705"/>
                    <a:pt x="11146" y="5124"/>
                    <a:pt x="11146" y="5124"/>
                  </a:cubicBezTo>
                  <a:lnTo>
                    <a:pt x="11008" y="5912"/>
                  </a:lnTo>
                  <a:cubicBezTo>
                    <a:pt x="11008" y="5912"/>
                    <a:pt x="10869" y="5282"/>
                    <a:pt x="10523" y="5282"/>
                  </a:cubicBezTo>
                  <a:cubicBezTo>
                    <a:pt x="10177" y="5282"/>
                    <a:pt x="9208" y="5755"/>
                    <a:pt x="9069" y="5439"/>
                  </a:cubicBezTo>
                  <a:cubicBezTo>
                    <a:pt x="8931" y="5124"/>
                    <a:pt x="8446" y="4020"/>
                    <a:pt x="8446" y="4020"/>
                  </a:cubicBezTo>
                  <a:lnTo>
                    <a:pt x="7754" y="3705"/>
                  </a:lnTo>
                  <a:lnTo>
                    <a:pt x="6577" y="3311"/>
                  </a:lnTo>
                  <a:lnTo>
                    <a:pt x="5815" y="2523"/>
                  </a:lnTo>
                  <a:lnTo>
                    <a:pt x="5608" y="1892"/>
                  </a:lnTo>
                  <a:cubicBezTo>
                    <a:pt x="5608" y="1892"/>
                    <a:pt x="5054" y="1813"/>
                    <a:pt x="5054" y="181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8" name="Shape"/>
            <p:cNvSpPr/>
            <p:nvPr/>
          </p:nvSpPr>
          <p:spPr>
            <a:xfrm>
              <a:off x="19742791" y="3469787"/>
              <a:ext cx="234179" cy="330429"/>
            </a:xfrm>
            <a:custGeom>
              <a:avLst/>
              <a:gdLst/>
              <a:ahLst/>
              <a:cxnLst>
                <a:cxn ang="0">
                  <a:pos x="wd2" y="hd2"/>
                </a:cxn>
                <a:cxn ang="5400000">
                  <a:pos x="wd2" y="hd2"/>
                </a:cxn>
                <a:cxn ang="10800000">
                  <a:pos x="wd2" y="hd2"/>
                </a:cxn>
                <a:cxn ang="16200000">
                  <a:pos x="wd2" y="hd2"/>
                </a:cxn>
              </a:cxnLst>
              <a:rect l="0" t="0" r="r" b="b"/>
              <a:pathLst>
                <a:path w="21374" h="21600" extrusionOk="0">
                  <a:moveTo>
                    <a:pt x="15261" y="0"/>
                  </a:moveTo>
                  <a:lnTo>
                    <a:pt x="13223" y="730"/>
                  </a:lnTo>
                  <a:lnTo>
                    <a:pt x="8740" y="1314"/>
                  </a:lnTo>
                  <a:lnTo>
                    <a:pt x="7925" y="146"/>
                  </a:lnTo>
                  <a:lnTo>
                    <a:pt x="6091" y="876"/>
                  </a:lnTo>
                  <a:lnTo>
                    <a:pt x="5072" y="2189"/>
                  </a:lnTo>
                  <a:lnTo>
                    <a:pt x="4461" y="3357"/>
                  </a:lnTo>
                  <a:cubicBezTo>
                    <a:pt x="4461" y="3357"/>
                    <a:pt x="7314" y="4816"/>
                    <a:pt x="6499" y="5108"/>
                  </a:cubicBezTo>
                  <a:cubicBezTo>
                    <a:pt x="5683" y="5400"/>
                    <a:pt x="3034" y="6130"/>
                    <a:pt x="4257" y="6130"/>
                  </a:cubicBezTo>
                  <a:cubicBezTo>
                    <a:pt x="5480" y="6130"/>
                    <a:pt x="7110" y="5838"/>
                    <a:pt x="7110" y="5838"/>
                  </a:cubicBezTo>
                  <a:cubicBezTo>
                    <a:pt x="7110" y="5838"/>
                    <a:pt x="8944" y="6859"/>
                    <a:pt x="8129" y="7005"/>
                  </a:cubicBezTo>
                  <a:cubicBezTo>
                    <a:pt x="7314" y="7151"/>
                    <a:pt x="7110" y="8173"/>
                    <a:pt x="7110" y="8611"/>
                  </a:cubicBezTo>
                  <a:cubicBezTo>
                    <a:pt x="7110" y="9049"/>
                    <a:pt x="6499" y="10508"/>
                    <a:pt x="6499" y="10508"/>
                  </a:cubicBezTo>
                  <a:lnTo>
                    <a:pt x="4665" y="10946"/>
                  </a:lnTo>
                  <a:cubicBezTo>
                    <a:pt x="4665" y="10946"/>
                    <a:pt x="2423" y="8465"/>
                    <a:pt x="1812" y="8465"/>
                  </a:cubicBezTo>
                  <a:cubicBezTo>
                    <a:pt x="1200" y="8465"/>
                    <a:pt x="589" y="8027"/>
                    <a:pt x="182" y="8465"/>
                  </a:cubicBezTo>
                  <a:cubicBezTo>
                    <a:pt x="-226" y="8903"/>
                    <a:pt x="182" y="11092"/>
                    <a:pt x="182" y="11530"/>
                  </a:cubicBezTo>
                  <a:cubicBezTo>
                    <a:pt x="182" y="11968"/>
                    <a:pt x="997" y="13719"/>
                    <a:pt x="997" y="13719"/>
                  </a:cubicBezTo>
                  <a:lnTo>
                    <a:pt x="4257" y="15178"/>
                  </a:lnTo>
                  <a:lnTo>
                    <a:pt x="6295" y="15324"/>
                  </a:lnTo>
                  <a:cubicBezTo>
                    <a:pt x="6295" y="15324"/>
                    <a:pt x="7517" y="16492"/>
                    <a:pt x="7925" y="17076"/>
                  </a:cubicBezTo>
                  <a:cubicBezTo>
                    <a:pt x="8332" y="17659"/>
                    <a:pt x="9351" y="19703"/>
                    <a:pt x="9351" y="19703"/>
                  </a:cubicBezTo>
                  <a:lnTo>
                    <a:pt x="10982" y="21600"/>
                  </a:lnTo>
                  <a:lnTo>
                    <a:pt x="13019" y="21600"/>
                  </a:lnTo>
                  <a:cubicBezTo>
                    <a:pt x="13019" y="21600"/>
                    <a:pt x="15668" y="20578"/>
                    <a:pt x="15057" y="20141"/>
                  </a:cubicBezTo>
                  <a:cubicBezTo>
                    <a:pt x="14446" y="19703"/>
                    <a:pt x="14038" y="17805"/>
                    <a:pt x="14038" y="17805"/>
                  </a:cubicBezTo>
                  <a:lnTo>
                    <a:pt x="17095" y="20286"/>
                  </a:lnTo>
                  <a:lnTo>
                    <a:pt x="18929" y="19703"/>
                  </a:lnTo>
                  <a:lnTo>
                    <a:pt x="20355" y="18097"/>
                  </a:lnTo>
                  <a:lnTo>
                    <a:pt x="21374" y="16346"/>
                  </a:lnTo>
                  <a:lnTo>
                    <a:pt x="19948" y="14449"/>
                  </a:lnTo>
                  <a:cubicBezTo>
                    <a:pt x="20355" y="13427"/>
                    <a:pt x="20763" y="12114"/>
                    <a:pt x="20763" y="12114"/>
                  </a:cubicBezTo>
                  <a:lnTo>
                    <a:pt x="20763" y="10654"/>
                  </a:lnTo>
                  <a:lnTo>
                    <a:pt x="18114" y="10800"/>
                  </a:lnTo>
                  <a:lnTo>
                    <a:pt x="16891" y="9778"/>
                  </a:lnTo>
                  <a:lnTo>
                    <a:pt x="16076" y="9195"/>
                  </a:lnTo>
                  <a:cubicBezTo>
                    <a:pt x="16076" y="9195"/>
                    <a:pt x="16891" y="8319"/>
                    <a:pt x="16891" y="7589"/>
                  </a:cubicBezTo>
                  <a:cubicBezTo>
                    <a:pt x="16891" y="6859"/>
                    <a:pt x="16483" y="5692"/>
                    <a:pt x="16483" y="5692"/>
                  </a:cubicBezTo>
                  <a:lnTo>
                    <a:pt x="18521" y="4962"/>
                  </a:lnTo>
                  <a:cubicBezTo>
                    <a:pt x="18521" y="4962"/>
                    <a:pt x="18725" y="3649"/>
                    <a:pt x="18114" y="3649"/>
                  </a:cubicBezTo>
                  <a:cubicBezTo>
                    <a:pt x="17502" y="3649"/>
                    <a:pt x="17502" y="3649"/>
                    <a:pt x="17502" y="3649"/>
                  </a:cubicBezTo>
                  <a:lnTo>
                    <a:pt x="18725" y="2627"/>
                  </a:lnTo>
                  <a:lnTo>
                    <a:pt x="18317" y="438"/>
                  </a:lnTo>
                  <a:lnTo>
                    <a:pt x="15872" y="0"/>
                  </a:lnTo>
                  <a:cubicBezTo>
                    <a:pt x="15872" y="0"/>
                    <a:pt x="15261" y="0"/>
                    <a:pt x="1526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79" name="Shape"/>
            <p:cNvSpPr/>
            <p:nvPr/>
          </p:nvSpPr>
          <p:spPr>
            <a:xfrm>
              <a:off x="19957122" y="3210802"/>
              <a:ext cx="120563" cy="154052"/>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lnTo>
                    <a:pt x="4400" y="5009"/>
                  </a:lnTo>
                  <a:lnTo>
                    <a:pt x="1600" y="8452"/>
                  </a:lnTo>
                  <a:lnTo>
                    <a:pt x="0" y="13148"/>
                  </a:lnTo>
                  <a:lnTo>
                    <a:pt x="12000" y="21600"/>
                  </a:lnTo>
                  <a:lnTo>
                    <a:pt x="18800" y="20661"/>
                  </a:lnTo>
                  <a:cubicBezTo>
                    <a:pt x="18800" y="20661"/>
                    <a:pt x="21600" y="17217"/>
                    <a:pt x="21600" y="15965"/>
                  </a:cubicBezTo>
                  <a:cubicBezTo>
                    <a:pt x="21600" y="14713"/>
                    <a:pt x="21200" y="6574"/>
                    <a:pt x="21200" y="6574"/>
                  </a:cubicBezTo>
                  <a:lnTo>
                    <a:pt x="15600" y="1878"/>
                  </a:lnTo>
                  <a:cubicBezTo>
                    <a:pt x="15600" y="1878"/>
                    <a:pt x="7200" y="0"/>
                    <a:pt x="72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0" name="Shape"/>
            <p:cNvSpPr/>
            <p:nvPr/>
          </p:nvSpPr>
          <p:spPr>
            <a:xfrm>
              <a:off x="19948191" y="2978609"/>
              <a:ext cx="686277" cy="412021"/>
            </a:xfrm>
            <a:custGeom>
              <a:avLst/>
              <a:gdLst/>
              <a:ahLst/>
              <a:cxnLst>
                <a:cxn ang="0">
                  <a:pos x="wd2" y="hd2"/>
                </a:cxn>
                <a:cxn ang="5400000">
                  <a:pos x="wd2" y="hd2"/>
                </a:cxn>
                <a:cxn ang="10800000">
                  <a:pos x="wd2" y="hd2"/>
                </a:cxn>
                <a:cxn ang="16200000">
                  <a:pos x="wd2" y="hd2"/>
                </a:cxn>
              </a:cxnLst>
              <a:rect l="0" t="0" r="r" b="b"/>
              <a:pathLst>
                <a:path w="21281" h="21091" extrusionOk="0">
                  <a:moveTo>
                    <a:pt x="831" y="158"/>
                  </a:moveTo>
                  <a:cubicBezTo>
                    <a:pt x="831" y="158"/>
                    <a:pt x="-69" y="-413"/>
                    <a:pt x="139" y="616"/>
                  </a:cubicBezTo>
                  <a:cubicBezTo>
                    <a:pt x="346" y="1644"/>
                    <a:pt x="1108" y="2444"/>
                    <a:pt x="554" y="2673"/>
                  </a:cubicBezTo>
                  <a:cubicBezTo>
                    <a:pt x="0" y="2901"/>
                    <a:pt x="0" y="2901"/>
                    <a:pt x="0" y="2901"/>
                  </a:cubicBezTo>
                  <a:lnTo>
                    <a:pt x="623" y="4844"/>
                  </a:lnTo>
                  <a:lnTo>
                    <a:pt x="1177" y="5187"/>
                  </a:lnTo>
                  <a:lnTo>
                    <a:pt x="1039" y="5987"/>
                  </a:lnTo>
                  <a:lnTo>
                    <a:pt x="1731" y="6558"/>
                  </a:lnTo>
                  <a:lnTo>
                    <a:pt x="1662" y="7358"/>
                  </a:lnTo>
                  <a:cubicBezTo>
                    <a:pt x="1662" y="7358"/>
                    <a:pt x="2423" y="6216"/>
                    <a:pt x="2839" y="6558"/>
                  </a:cubicBezTo>
                  <a:cubicBezTo>
                    <a:pt x="3254" y="6901"/>
                    <a:pt x="4154" y="7358"/>
                    <a:pt x="4154" y="7358"/>
                  </a:cubicBezTo>
                  <a:lnTo>
                    <a:pt x="4154" y="6330"/>
                  </a:lnTo>
                  <a:lnTo>
                    <a:pt x="4569" y="6444"/>
                  </a:lnTo>
                  <a:lnTo>
                    <a:pt x="4846" y="8387"/>
                  </a:lnTo>
                  <a:lnTo>
                    <a:pt x="5123" y="9873"/>
                  </a:lnTo>
                  <a:lnTo>
                    <a:pt x="5054" y="11358"/>
                  </a:lnTo>
                  <a:lnTo>
                    <a:pt x="5677" y="12273"/>
                  </a:lnTo>
                  <a:lnTo>
                    <a:pt x="5746" y="12730"/>
                  </a:lnTo>
                  <a:lnTo>
                    <a:pt x="5400" y="13301"/>
                  </a:lnTo>
                  <a:cubicBezTo>
                    <a:pt x="5400" y="13301"/>
                    <a:pt x="5331" y="14216"/>
                    <a:pt x="5262" y="14558"/>
                  </a:cubicBezTo>
                  <a:cubicBezTo>
                    <a:pt x="5193" y="14901"/>
                    <a:pt x="5331" y="16273"/>
                    <a:pt x="5331" y="16273"/>
                  </a:cubicBezTo>
                  <a:lnTo>
                    <a:pt x="5608" y="16501"/>
                  </a:lnTo>
                  <a:lnTo>
                    <a:pt x="5608" y="18216"/>
                  </a:lnTo>
                  <a:lnTo>
                    <a:pt x="6785" y="19473"/>
                  </a:lnTo>
                  <a:cubicBezTo>
                    <a:pt x="6785" y="19473"/>
                    <a:pt x="7893" y="19244"/>
                    <a:pt x="7893" y="19587"/>
                  </a:cubicBezTo>
                  <a:cubicBezTo>
                    <a:pt x="7893" y="19930"/>
                    <a:pt x="7893" y="20273"/>
                    <a:pt x="8100" y="20387"/>
                  </a:cubicBezTo>
                  <a:cubicBezTo>
                    <a:pt x="8308" y="20501"/>
                    <a:pt x="9000" y="20501"/>
                    <a:pt x="9000" y="20501"/>
                  </a:cubicBezTo>
                  <a:lnTo>
                    <a:pt x="9139" y="19358"/>
                  </a:lnTo>
                  <a:lnTo>
                    <a:pt x="9831" y="19244"/>
                  </a:lnTo>
                  <a:cubicBezTo>
                    <a:pt x="9831" y="19244"/>
                    <a:pt x="10385" y="17987"/>
                    <a:pt x="10246" y="18673"/>
                  </a:cubicBezTo>
                  <a:cubicBezTo>
                    <a:pt x="10108" y="19358"/>
                    <a:pt x="9969" y="20616"/>
                    <a:pt x="9969" y="20616"/>
                  </a:cubicBezTo>
                  <a:lnTo>
                    <a:pt x="11631" y="20616"/>
                  </a:lnTo>
                  <a:lnTo>
                    <a:pt x="12531" y="20273"/>
                  </a:lnTo>
                  <a:lnTo>
                    <a:pt x="13085" y="20844"/>
                  </a:lnTo>
                  <a:lnTo>
                    <a:pt x="13846" y="20158"/>
                  </a:lnTo>
                  <a:cubicBezTo>
                    <a:pt x="13846" y="20158"/>
                    <a:pt x="14054" y="19701"/>
                    <a:pt x="14123" y="20044"/>
                  </a:cubicBezTo>
                  <a:cubicBezTo>
                    <a:pt x="14193" y="20387"/>
                    <a:pt x="14469" y="20958"/>
                    <a:pt x="14469" y="20958"/>
                  </a:cubicBezTo>
                  <a:lnTo>
                    <a:pt x="15162" y="20501"/>
                  </a:lnTo>
                  <a:cubicBezTo>
                    <a:pt x="15162" y="20501"/>
                    <a:pt x="16200" y="20844"/>
                    <a:pt x="16269" y="20501"/>
                  </a:cubicBezTo>
                  <a:cubicBezTo>
                    <a:pt x="16339" y="20158"/>
                    <a:pt x="16339" y="17758"/>
                    <a:pt x="16339" y="17758"/>
                  </a:cubicBezTo>
                  <a:cubicBezTo>
                    <a:pt x="16339" y="17758"/>
                    <a:pt x="16962" y="19130"/>
                    <a:pt x="16962" y="19473"/>
                  </a:cubicBezTo>
                  <a:cubicBezTo>
                    <a:pt x="16962" y="19816"/>
                    <a:pt x="17100" y="20387"/>
                    <a:pt x="17100" y="20387"/>
                  </a:cubicBezTo>
                  <a:cubicBezTo>
                    <a:pt x="17100" y="20387"/>
                    <a:pt x="17862" y="19816"/>
                    <a:pt x="18139" y="20273"/>
                  </a:cubicBezTo>
                  <a:cubicBezTo>
                    <a:pt x="18416" y="20730"/>
                    <a:pt x="19039" y="21073"/>
                    <a:pt x="19039" y="21073"/>
                  </a:cubicBezTo>
                  <a:cubicBezTo>
                    <a:pt x="19039" y="21073"/>
                    <a:pt x="19800" y="21187"/>
                    <a:pt x="20008" y="20844"/>
                  </a:cubicBezTo>
                  <a:cubicBezTo>
                    <a:pt x="20216" y="20501"/>
                    <a:pt x="20077" y="21073"/>
                    <a:pt x="20216" y="20501"/>
                  </a:cubicBezTo>
                  <a:cubicBezTo>
                    <a:pt x="20354" y="19930"/>
                    <a:pt x="20216" y="18787"/>
                    <a:pt x="20216" y="18787"/>
                  </a:cubicBezTo>
                  <a:cubicBezTo>
                    <a:pt x="20216" y="18787"/>
                    <a:pt x="21185" y="18673"/>
                    <a:pt x="21185" y="18216"/>
                  </a:cubicBezTo>
                  <a:cubicBezTo>
                    <a:pt x="21185" y="17758"/>
                    <a:pt x="21531" y="16958"/>
                    <a:pt x="20908" y="16730"/>
                  </a:cubicBezTo>
                  <a:cubicBezTo>
                    <a:pt x="20285" y="16501"/>
                    <a:pt x="19869" y="16501"/>
                    <a:pt x="19869" y="16501"/>
                  </a:cubicBezTo>
                  <a:cubicBezTo>
                    <a:pt x="19869" y="16501"/>
                    <a:pt x="20146" y="16273"/>
                    <a:pt x="20423" y="15930"/>
                  </a:cubicBezTo>
                  <a:cubicBezTo>
                    <a:pt x="20700" y="15587"/>
                    <a:pt x="21185" y="15816"/>
                    <a:pt x="20908" y="14673"/>
                  </a:cubicBezTo>
                  <a:cubicBezTo>
                    <a:pt x="20631" y="13530"/>
                    <a:pt x="20631" y="13301"/>
                    <a:pt x="20285" y="12844"/>
                  </a:cubicBezTo>
                  <a:cubicBezTo>
                    <a:pt x="19939" y="12387"/>
                    <a:pt x="19454" y="12387"/>
                    <a:pt x="19246" y="11930"/>
                  </a:cubicBezTo>
                  <a:cubicBezTo>
                    <a:pt x="19039" y="11473"/>
                    <a:pt x="19731" y="10901"/>
                    <a:pt x="18762" y="10787"/>
                  </a:cubicBezTo>
                  <a:cubicBezTo>
                    <a:pt x="17793" y="10673"/>
                    <a:pt x="17308" y="10901"/>
                    <a:pt x="16893" y="10901"/>
                  </a:cubicBezTo>
                  <a:cubicBezTo>
                    <a:pt x="16477" y="10901"/>
                    <a:pt x="16131" y="11473"/>
                    <a:pt x="16131" y="11473"/>
                  </a:cubicBezTo>
                  <a:lnTo>
                    <a:pt x="15508" y="11358"/>
                  </a:lnTo>
                  <a:lnTo>
                    <a:pt x="14677" y="12616"/>
                  </a:lnTo>
                  <a:lnTo>
                    <a:pt x="13985" y="13530"/>
                  </a:lnTo>
                  <a:lnTo>
                    <a:pt x="13293" y="12844"/>
                  </a:lnTo>
                  <a:cubicBezTo>
                    <a:pt x="13293" y="12844"/>
                    <a:pt x="12462" y="11930"/>
                    <a:pt x="12393" y="12730"/>
                  </a:cubicBezTo>
                  <a:cubicBezTo>
                    <a:pt x="12323" y="13530"/>
                    <a:pt x="12116" y="13987"/>
                    <a:pt x="12116" y="13987"/>
                  </a:cubicBezTo>
                  <a:lnTo>
                    <a:pt x="11285" y="13416"/>
                  </a:lnTo>
                  <a:lnTo>
                    <a:pt x="10454" y="12616"/>
                  </a:lnTo>
                  <a:lnTo>
                    <a:pt x="9554" y="13530"/>
                  </a:lnTo>
                  <a:lnTo>
                    <a:pt x="9069" y="13073"/>
                  </a:lnTo>
                  <a:lnTo>
                    <a:pt x="9208" y="11701"/>
                  </a:lnTo>
                  <a:cubicBezTo>
                    <a:pt x="9208" y="11701"/>
                    <a:pt x="9346" y="10901"/>
                    <a:pt x="9139" y="10901"/>
                  </a:cubicBezTo>
                  <a:cubicBezTo>
                    <a:pt x="8931" y="10901"/>
                    <a:pt x="8377" y="10558"/>
                    <a:pt x="8377" y="10558"/>
                  </a:cubicBezTo>
                  <a:lnTo>
                    <a:pt x="7408" y="10330"/>
                  </a:lnTo>
                  <a:lnTo>
                    <a:pt x="6854" y="9073"/>
                  </a:lnTo>
                  <a:cubicBezTo>
                    <a:pt x="6854" y="9073"/>
                    <a:pt x="7062" y="8616"/>
                    <a:pt x="7062" y="8273"/>
                  </a:cubicBezTo>
                  <a:cubicBezTo>
                    <a:pt x="7062" y="7930"/>
                    <a:pt x="6508" y="7244"/>
                    <a:pt x="6993" y="7473"/>
                  </a:cubicBezTo>
                  <a:cubicBezTo>
                    <a:pt x="7477" y="7701"/>
                    <a:pt x="8446" y="7930"/>
                    <a:pt x="8446" y="7930"/>
                  </a:cubicBezTo>
                  <a:lnTo>
                    <a:pt x="9069" y="7816"/>
                  </a:lnTo>
                  <a:cubicBezTo>
                    <a:pt x="9069" y="7816"/>
                    <a:pt x="9277" y="7244"/>
                    <a:pt x="9069" y="6901"/>
                  </a:cubicBezTo>
                  <a:cubicBezTo>
                    <a:pt x="8862" y="6558"/>
                    <a:pt x="7962" y="5873"/>
                    <a:pt x="7962" y="5873"/>
                  </a:cubicBezTo>
                  <a:lnTo>
                    <a:pt x="7616" y="5758"/>
                  </a:lnTo>
                  <a:cubicBezTo>
                    <a:pt x="7616" y="5758"/>
                    <a:pt x="8100" y="5416"/>
                    <a:pt x="7962" y="4958"/>
                  </a:cubicBezTo>
                  <a:cubicBezTo>
                    <a:pt x="7823" y="4501"/>
                    <a:pt x="6923" y="3358"/>
                    <a:pt x="6923" y="3358"/>
                  </a:cubicBezTo>
                  <a:lnTo>
                    <a:pt x="6369" y="3244"/>
                  </a:lnTo>
                  <a:cubicBezTo>
                    <a:pt x="6369" y="3244"/>
                    <a:pt x="5539" y="3587"/>
                    <a:pt x="5469" y="3930"/>
                  </a:cubicBezTo>
                  <a:cubicBezTo>
                    <a:pt x="5400" y="4273"/>
                    <a:pt x="5400" y="4273"/>
                    <a:pt x="5400" y="4273"/>
                  </a:cubicBezTo>
                  <a:lnTo>
                    <a:pt x="5054" y="3587"/>
                  </a:lnTo>
                  <a:lnTo>
                    <a:pt x="4431" y="1644"/>
                  </a:lnTo>
                  <a:lnTo>
                    <a:pt x="3739" y="1073"/>
                  </a:lnTo>
                  <a:lnTo>
                    <a:pt x="2146" y="1187"/>
                  </a:lnTo>
                  <a:lnTo>
                    <a:pt x="1108" y="501"/>
                  </a:lnTo>
                  <a:cubicBezTo>
                    <a:pt x="1108" y="501"/>
                    <a:pt x="831" y="158"/>
                    <a:pt x="831" y="15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1" name="Shape"/>
            <p:cNvSpPr/>
            <p:nvPr/>
          </p:nvSpPr>
          <p:spPr>
            <a:xfrm>
              <a:off x="19653485" y="3058984"/>
              <a:ext cx="271042" cy="259343"/>
            </a:xfrm>
            <a:custGeom>
              <a:avLst/>
              <a:gdLst/>
              <a:ahLst/>
              <a:cxnLst>
                <a:cxn ang="0">
                  <a:pos x="wd2" y="hd2"/>
                </a:cxn>
                <a:cxn ang="5400000">
                  <a:pos x="wd2" y="hd2"/>
                </a:cxn>
                <a:cxn ang="10800000">
                  <a:pos x="wd2" y="hd2"/>
                </a:cxn>
                <a:cxn ang="16200000">
                  <a:pos x="wd2" y="hd2"/>
                </a:cxn>
              </a:cxnLst>
              <a:rect l="0" t="0" r="r" b="b"/>
              <a:pathLst>
                <a:path w="20978" h="21445" extrusionOk="0">
                  <a:moveTo>
                    <a:pt x="17473" y="0"/>
                  </a:moveTo>
                  <a:lnTo>
                    <a:pt x="16091" y="1477"/>
                  </a:lnTo>
                  <a:lnTo>
                    <a:pt x="13672" y="185"/>
                  </a:lnTo>
                  <a:lnTo>
                    <a:pt x="11252" y="369"/>
                  </a:lnTo>
                  <a:lnTo>
                    <a:pt x="11080" y="3138"/>
                  </a:lnTo>
                  <a:cubicBezTo>
                    <a:pt x="11080" y="3138"/>
                    <a:pt x="13844" y="5723"/>
                    <a:pt x="13499" y="6277"/>
                  </a:cubicBezTo>
                  <a:cubicBezTo>
                    <a:pt x="13153" y="6831"/>
                    <a:pt x="14190" y="9600"/>
                    <a:pt x="13153" y="8492"/>
                  </a:cubicBezTo>
                  <a:cubicBezTo>
                    <a:pt x="12116" y="7385"/>
                    <a:pt x="9870" y="4800"/>
                    <a:pt x="9870" y="4800"/>
                  </a:cubicBezTo>
                  <a:lnTo>
                    <a:pt x="7796" y="2585"/>
                  </a:lnTo>
                  <a:cubicBezTo>
                    <a:pt x="7796" y="2585"/>
                    <a:pt x="6760" y="3323"/>
                    <a:pt x="6760" y="3877"/>
                  </a:cubicBezTo>
                  <a:cubicBezTo>
                    <a:pt x="6760" y="4431"/>
                    <a:pt x="7796" y="7754"/>
                    <a:pt x="7796" y="7754"/>
                  </a:cubicBezTo>
                  <a:cubicBezTo>
                    <a:pt x="7796" y="7754"/>
                    <a:pt x="8660" y="10154"/>
                    <a:pt x="7969" y="9785"/>
                  </a:cubicBezTo>
                  <a:cubicBezTo>
                    <a:pt x="7278" y="9415"/>
                    <a:pt x="6414" y="9600"/>
                    <a:pt x="6241" y="8677"/>
                  </a:cubicBezTo>
                  <a:cubicBezTo>
                    <a:pt x="6068" y="7754"/>
                    <a:pt x="6932" y="6462"/>
                    <a:pt x="5896" y="6462"/>
                  </a:cubicBezTo>
                  <a:cubicBezTo>
                    <a:pt x="4859" y="6462"/>
                    <a:pt x="3995" y="7015"/>
                    <a:pt x="3822" y="6462"/>
                  </a:cubicBezTo>
                  <a:cubicBezTo>
                    <a:pt x="3649" y="5908"/>
                    <a:pt x="3822" y="3877"/>
                    <a:pt x="3822" y="3877"/>
                  </a:cubicBezTo>
                  <a:cubicBezTo>
                    <a:pt x="3476" y="2585"/>
                    <a:pt x="2612" y="923"/>
                    <a:pt x="2612" y="923"/>
                  </a:cubicBezTo>
                  <a:lnTo>
                    <a:pt x="884" y="185"/>
                  </a:lnTo>
                  <a:cubicBezTo>
                    <a:pt x="884" y="185"/>
                    <a:pt x="-498" y="2031"/>
                    <a:pt x="193" y="2769"/>
                  </a:cubicBezTo>
                  <a:cubicBezTo>
                    <a:pt x="884" y="3508"/>
                    <a:pt x="2612" y="5354"/>
                    <a:pt x="2612" y="5354"/>
                  </a:cubicBezTo>
                  <a:lnTo>
                    <a:pt x="193" y="6092"/>
                  </a:lnTo>
                  <a:lnTo>
                    <a:pt x="2267" y="7569"/>
                  </a:lnTo>
                  <a:lnTo>
                    <a:pt x="2785" y="7938"/>
                  </a:lnTo>
                  <a:cubicBezTo>
                    <a:pt x="2785" y="7938"/>
                    <a:pt x="1230" y="9969"/>
                    <a:pt x="1748" y="9969"/>
                  </a:cubicBezTo>
                  <a:cubicBezTo>
                    <a:pt x="2267" y="9969"/>
                    <a:pt x="4686" y="9969"/>
                    <a:pt x="4686" y="9969"/>
                  </a:cubicBezTo>
                  <a:lnTo>
                    <a:pt x="5032" y="10892"/>
                  </a:lnTo>
                  <a:lnTo>
                    <a:pt x="6760" y="10523"/>
                  </a:lnTo>
                  <a:lnTo>
                    <a:pt x="6241" y="13662"/>
                  </a:lnTo>
                  <a:lnTo>
                    <a:pt x="9006" y="13477"/>
                  </a:lnTo>
                  <a:lnTo>
                    <a:pt x="10216" y="12554"/>
                  </a:lnTo>
                  <a:lnTo>
                    <a:pt x="12808" y="12738"/>
                  </a:lnTo>
                  <a:lnTo>
                    <a:pt x="15400" y="12000"/>
                  </a:lnTo>
                  <a:lnTo>
                    <a:pt x="12635" y="14954"/>
                  </a:lnTo>
                  <a:cubicBezTo>
                    <a:pt x="12635" y="14954"/>
                    <a:pt x="9870" y="16800"/>
                    <a:pt x="10388" y="17354"/>
                  </a:cubicBezTo>
                  <a:cubicBezTo>
                    <a:pt x="10907" y="17908"/>
                    <a:pt x="13153" y="21415"/>
                    <a:pt x="13153" y="21415"/>
                  </a:cubicBezTo>
                  <a:cubicBezTo>
                    <a:pt x="13153" y="21415"/>
                    <a:pt x="17819" y="21600"/>
                    <a:pt x="17992" y="21046"/>
                  </a:cubicBezTo>
                  <a:cubicBezTo>
                    <a:pt x="18164" y="20492"/>
                    <a:pt x="18856" y="19015"/>
                    <a:pt x="18856" y="18462"/>
                  </a:cubicBezTo>
                  <a:cubicBezTo>
                    <a:pt x="18856" y="17908"/>
                    <a:pt x="20065" y="17538"/>
                    <a:pt x="19720" y="15692"/>
                  </a:cubicBezTo>
                  <a:cubicBezTo>
                    <a:pt x="19374" y="13846"/>
                    <a:pt x="19374" y="13846"/>
                    <a:pt x="19374" y="13846"/>
                  </a:cubicBezTo>
                  <a:cubicBezTo>
                    <a:pt x="19374" y="13846"/>
                    <a:pt x="20756" y="15138"/>
                    <a:pt x="20929" y="13662"/>
                  </a:cubicBezTo>
                  <a:cubicBezTo>
                    <a:pt x="21102" y="12185"/>
                    <a:pt x="20756" y="9969"/>
                    <a:pt x="20756" y="9969"/>
                  </a:cubicBezTo>
                  <a:cubicBezTo>
                    <a:pt x="20756" y="9969"/>
                    <a:pt x="20411" y="10154"/>
                    <a:pt x="20411" y="8862"/>
                  </a:cubicBezTo>
                  <a:cubicBezTo>
                    <a:pt x="20411" y="7569"/>
                    <a:pt x="20238" y="7569"/>
                    <a:pt x="20238" y="6462"/>
                  </a:cubicBezTo>
                  <a:cubicBezTo>
                    <a:pt x="20238" y="5354"/>
                    <a:pt x="19374" y="3323"/>
                    <a:pt x="19374" y="3323"/>
                  </a:cubicBezTo>
                  <a:cubicBezTo>
                    <a:pt x="19374" y="3323"/>
                    <a:pt x="19547" y="2400"/>
                    <a:pt x="19201" y="1846"/>
                  </a:cubicBezTo>
                  <a:cubicBezTo>
                    <a:pt x="18856" y="1292"/>
                    <a:pt x="17473" y="0"/>
                    <a:pt x="1747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2" name="Shape"/>
            <p:cNvSpPr/>
            <p:nvPr/>
          </p:nvSpPr>
          <p:spPr>
            <a:xfrm>
              <a:off x="19135517" y="3023262"/>
              <a:ext cx="483713" cy="369295"/>
            </a:xfrm>
            <a:custGeom>
              <a:avLst/>
              <a:gdLst/>
              <a:ahLst/>
              <a:cxnLst>
                <a:cxn ang="0">
                  <a:pos x="wd2" y="hd2"/>
                </a:cxn>
                <a:cxn ang="5400000">
                  <a:pos x="wd2" y="hd2"/>
                </a:cxn>
                <a:cxn ang="10800000">
                  <a:pos x="wd2" y="hd2"/>
                </a:cxn>
                <a:cxn ang="16200000">
                  <a:pos x="wd2" y="hd2"/>
                </a:cxn>
              </a:cxnLst>
              <a:rect l="0" t="0" r="r" b="b"/>
              <a:pathLst>
                <a:path w="21369" h="21394" extrusionOk="0">
                  <a:moveTo>
                    <a:pt x="19638" y="7760"/>
                  </a:moveTo>
                  <a:cubicBezTo>
                    <a:pt x="19638" y="7760"/>
                    <a:pt x="18257" y="9830"/>
                    <a:pt x="17961" y="9571"/>
                  </a:cubicBezTo>
                  <a:cubicBezTo>
                    <a:pt x="17665" y="9313"/>
                    <a:pt x="16482" y="7890"/>
                    <a:pt x="16482" y="7890"/>
                  </a:cubicBezTo>
                  <a:cubicBezTo>
                    <a:pt x="16482" y="7890"/>
                    <a:pt x="16285" y="6208"/>
                    <a:pt x="16679" y="5562"/>
                  </a:cubicBezTo>
                  <a:cubicBezTo>
                    <a:pt x="17074" y="4915"/>
                    <a:pt x="16975" y="3492"/>
                    <a:pt x="16975" y="3104"/>
                  </a:cubicBezTo>
                  <a:cubicBezTo>
                    <a:pt x="16975" y="2716"/>
                    <a:pt x="15791" y="0"/>
                    <a:pt x="15791" y="0"/>
                  </a:cubicBezTo>
                  <a:lnTo>
                    <a:pt x="14213" y="1940"/>
                  </a:lnTo>
                  <a:lnTo>
                    <a:pt x="13424" y="3751"/>
                  </a:lnTo>
                  <a:lnTo>
                    <a:pt x="14411" y="6079"/>
                  </a:lnTo>
                  <a:lnTo>
                    <a:pt x="14805" y="7631"/>
                  </a:lnTo>
                  <a:cubicBezTo>
                    <a:pt x="14805" y="7631"/>
                    <a:pt x="13523" y="8795"/>
                    <a:pt x="14115" y="9183"/>
                  </a:cubicBezTo>
                  <a:cubicBezTo>
                    <a:pt x="14707" y="9571"/>
                    <a:pt x="15496" y="10477"/>
                    <a:pt x="15496" y="10477"/>
                  </a:cubicBezTo>
                  <a:cubicBezTo>
                    <a:pt x="15496" y="10477"/>
                    <a:pt x="15397" y="12287"/>
                    <a:pt x="15002" y="12029"/>
                  </a:cubicBezTo>
                  <a:cubicBezTo>
                    <a:pt x="14608" y="11770"/>
                    <a:pt x="12635" y="11253"/>
                    <a:pt x="12635" y="11253"/>
                  </a:cubicBezTo>
                  <a:lnTo>
                    <a:pt x="11452" y="10218"/>
                  </a:lnTo>
                  <a:lnTo>
                    <a:pt x="10268" y="8278"/>
                  </a:lnTo>
                  <a:cubicBezTo>
                    <a:pt x="10268" y="8278"/>
                    <a:pt x="9282" y="7631"/>
                    <a:pt x="9085" y="7243"/>
                  </a:cubicBezTo>
                  <a:cubicBezTo>
                    <a:pt x="8887" y="6855"/>
                    <a:pt x="8493" y="5174"/>
                    <a:pt x="8493" y="5174"/>
                  </a:cubicBezTo>
                  <a:cubicBezTo>
                    <a:pt x="8493" y="5174"/>
                    <a:pt x="7704" y="5174"/>
                    <a:pt x="7408" y="5174"/>
                  </a:cubicBezTo>
                  <a:cubicBezTo>
                    <a:pt x="7112" y="5174"/>
                    <a:pt x="5830" y="4656"/>
                    <a:pt x="5830" y="4656"/>
                  </a:cubicBezTo>
                  <a:cubicBezTo>
                    <a:pt x="5830" y="4656"/>
                    <a:pt x="6126" y="3234"/>
                    <a:pt x="5435" y="3234"/>
                  </a:cubicBezTo>
                  <a:cubicBezTo>
                    <a:pt x="4745" y="3234"/>
                    <a:pt x="3463" y="2716"/>
                    <a:pt x="3364" y="3234"/>
                  </a:cubicBezTo>
                  <a:cubicBezTo>
                    <a:pt x="3265" y="3751"/>
                    <a:pt x="3759" y="5820"/>
                    <a:pt x="3759" y="5820"/>
                  </a:cubicBezTo>
                  <a:cubicBezTo>
                    <a:pt x="3759" y="5820"/>
                    <a:pt x="4745" y="6079"/>
                    <a:pt x="4252" y="5950"/>
                  </a:cubicBezTo>
                  <a:cubicBezTo>
                    <a:pt x="3759" y="5820"/>
                    <a:pt x="2674" y="6208"/>
                    <a:pt x="2674" y="6208"/>
                  </a:cubicBezTo>
                  <a:lnTo>
                    <a:pt x="1885" y="8019"/>
                  </a:lnTo>
                  <a:cubicBezTo>
                    <a:pt x="1885" y="8019"/>
                    <a:pt x="1391" y="8666"/>
                    <a:pt x="2279" y="8407"/>
                  </a:cubicBezTo>
                  <a:cubicBezTo>
                    <a:pt x="3167" y="8149"/>
                    <a:pt x="3759" y="8149"/>
                    <a:pt x="3759" y="8149"/>
                  </a:cubicBezTo>
                  <a:cubicBezTo>
                    <a:pt x="3759" y="8149"/>
                    <a:pt x="5041" y="8666"/>
                    <a:pt x="4153" y="8925"/>
                  </a:cubicBezTo>
                  <a:cubicBezTo>
                    <a:pt x="3265" y="9183"/>
                    <a:pt x="2378" y="9183"/>
                    <a:pt x="2378" y="9183"/>
                  </a:cubicBezTo>
                  <a:lnTo>
                    <a:pt x="1490" y="10089"/>
                  </a:lnTo>
                  <a:cubicBezTo>
                    <a:pt x="1490" y="10089"/>
                    <a:pt x="1293" y="10994"/>
                    <a:pt x="1589" y="10994"/>
                  </a:cubicBezTo>
                  <a:cubicBezTo>
                    <a:pt x="1885" y="10994"/>
                    <a:pt x="2772" y="10865"/>
                    <a:pt x="3068" y="10735"/>
                  </a:cubicBezTo>
                  <a:cubicBezTo>
                    <a:pt x="3364" y="10606"/>
                    <a:pt x="4449" y="9701"/>
                    <a:pt x="4449" y="10477"/>
                  </a:cubicBezTo>
                  <a:cubicBezTo>
                    <a:pt x="4449" y="11253"/>
                    <a:pt x="3364" y="12934"/>
                    <a:pt x="2970" y="12805"/>
                  </a:cubicBezTo>
                  <a:cubicBezTo>
                    <a:pt x="2575" y="12675"/>
                    <a:pt x="11" y="12546"/>
                    <a:pt x="11" y="12546"/>
                  </a:cubicBezTo>
                  <a:cubicBezTo>
                    <a:pt x="11" y="12546"/>
                    <a:pt x="-88" y="15004"/>
                    <a:pt x="307" y="15004"/>
                  </a:cubicBezTo>
                  <a:cubicBezTo>
                    <a:pt x="701" y="15004"/>
                    <a:pt x="3167" y="14616"/>
                    <a:pt x="3265" y="15262"/>
                  </a:cubicBezTo>
                  <a:cubicBezTo>
                    <a:pt x="3364" y="15909"/>
                    <a:pt x="3068" y="16685"/>
                    <a:pt x="3463" y="16814"/>
                  </a:cubicBezTo>
                  <a:cubicBezTo>
                    <a:pt x="3857" y="16944"/>
                    <a:pt x="4942" y="17073"/>
                    <a:pt x="4942" y="16556"/>
                  </a:cubicBezTo>
                  <a:cubicBezTo>
                    <a:pt x="4942" y="16038"/>
                    <a:pt x="5337" y="14745"/>
                    <a:pt x="5731" y="15262"/>
                  </a:cubicBezTo>
                  <a:cubicBezTo>
                    <a:pt x="6126" y="15780"/>
                    <a:pt x="6323" y="16556"/>
                    <a:pt x="6422" y="15133"/>
                  </a:cubicBezTo>
                  <a:cubicBezTo>
                    <a:pt x="6520" y="13710"/>
                    <a:pt x="6619" y="13063"/>
                    <a:pt x="6619" y="13063"/>
                  </a:cubicBezTo>
                  <a:cubicBezTo>
                    <a:pt x="6619" y="13063"/>
                    <a:pt x="7408" y="15909"/>
                    <a:pt x="7704" y="15780"/>
                  </a:cubicBezTo>
                  <a:cubicBezTo>
                    <a:pt x="8000" y="15650"/>
                    <a:pt x="8591" y="15133"/>
                    <a:pt x="8789" y="14745"/>
                  </a:cubicBezTo>
                  <a:cubicBezTo>
                    <a:pt x="8986" y="14357"/>
                    <a:pt x="9380" y="13969"/>
                    <a:pt x="9578" y="14357"/>
                  </a:cubicBezTo>
                  <a:cubicBezTo>
                    <a:pt x="9775" y="14745"/>
                    <a:pt x="9479" y="15780"/>
                    <a:pt x="10170" y="15392"/>
                  </a:cubicBezTo>
                  <a:cubicBezTo>
                    <a:pt x="10860" y="15004"/>
                    <a:pt x="11649" y="13581"/>
                    <a:pt x="11945" y="14616"/>
                  </a:cubicBezTo>
                  <a:cubicBezTo>
                    <a:pt x="12241" y="15650"/>
                    <a:pt x="12734" y="16944"/>
                    <a:pt x="11945" y="16814"/>
                  </a:cubicBezTo>
                  <a:cubicBezTo>
                    <a:pt x="11156" y="16685"/>
                    <a:pt x="10564" y="16685"/>
                    <a:pt x="9578" y="16685"/>
                  </a:cubicBezTo>
                  <a:cubicBezTo>
                    <a:pt x="8591" y="16685"/>
                    <a:pt x="8591" y="16038"/>
                    <a:pt x="8197" y="16556"/>
                  </a:cubicBezTo>
                  <a:cubicBezTo>
                    <a:pt x="7802" y="17073"/>
                    <a:pt x="7605" y="17849"/>
                    <a:pt x="6816" y="18625"/>
                  </a:cubicBezTo>
                  <a:cubicBezTo>
                    <a:pt x="6027" y="19401"/>
                    <a:pt x="6717" y="20307"/>
                    <a:pt x="6717" y="20307"/>
                  </a:cubicBezTo>
                  <a:lnTo>
                    <a:pt x="7802" y="20824"/>
                  </a:lnTo>
                  <a:cubicBezTo>
                    <a:pt x="7802" y="20824"/>
                    <a:pt x="9380" y="21600"/>
                    <a:pt x="9676" y="21341"/>
                  </a:cubicBezTo>
                  <a:cubicBezTo>
                    <a:pt x="9972" y="21083"/>
                    <a:pt x="10564" y="19919"/>
                    <a:pt x="11156" y="19789"/>
                  </a:cubicBezTo>
                  <a:cubicBezTo>
                    <a:pt x="11748" y="19660"/>
                    <a:pt x="12142" y="19660"/>
                    <a:pt x="12734" y="19401"/>
                  </a:cubicBezTo>
                  <a:cubicBezTo>
                    <a:pt x="13326" y="19143"/>
                    <a:pt x="14016" y="17720"/>
                    <a:pt x="14509" y="17332"/>
                  </a:cubicBezTo>
                  <a:cubicBezTo>
                    <a:pt x="15002" y="16944"/>
                    <a:pt x="16285" y="16168"/>
                    <a:pt x="16285" y="16168"/>
                  </a:cubicBezTo>
                  <a:cubicBezTo>
                    <a:pt x="16285" y="16168"/>
                    <a:pt x="17074" y="16297"/>
                    <a:pt x="17567" y="16556"/>
                  </a:cubicBezTo>
                  <a:cubicBezTo>
                    <a:pt x="18060" y="16814"/>
                    <a:pt x="19441" y="17590"/>
                    <a:pt x="19638" y="17073"/>
                  </a:cubicBezTo>
                  <a:cubicBezTo>
                    <a:pt x="19835" y="16556"/>
                    <a:pt x="20230" y="15650"/>
                    <a:pt x="20328" y="14874"/>
                  </a:cubicBezTo>
                  <a:cubicBezTo>
                    <a:pt x="20427" y="14098"/>
                    <a:pt x="20723" y="12675"/>
                    <a:pt x="20920" y="12287"/>
                  </a:cubicBezTo>
                  <a:cubicBezTo>
                    <a:pt x="21117" y="11899"/>
                    <a:pt x="21512" y="11382"/>
                    <a:pt x="21315" y="10477"/>
                  </a:cubicBezTo>
                  <a:cubicBezTo>
                    <a:pt x="21117" y="9571"/>
                    <a:pt x="20624" y="8278"/>
                    <a:pt x="20624" y="8278"/>
                  </a:cubicBezTo>
                  <a:cubicBezTo>
                    <a:pt x="20624" y="8278"/>
                    <a:pt x="19638" y="7760"/>
                    <a:pt x="19638" y="776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3" name="Shape"/>
            <p:cNvSpPr/>
            <p:nvPr/>
          </p:nvSpPr>
          <p:spPr>
            <a:xfrm>
              <a:off x="19644554" y="3246525"/>
              <a:ext cx="42603" cy="55320"/>
            </a:xfrm>
            <a:custGeom>
              <a:avLst/>
              <a:gdLst/>
              <a:ahLst/>
              <a:cxnLst>
                <a:cxn ang="0">
                  <a:pos x="wd2" y="hd2"/>
                </a:cxn>
                <a:cxn ang="5400000">
                  <a:pos x="wd2" y="hd2"/>
                </a:cxn>
                <a:cxn ang="10800000">
                  <a:pos x="wd2" y="hd2"/>
                </a:cxn>
                <a:cxn ang="16200000">
                  <a:pos x="wd2" y="hd2"/>
                </a:cxn>
              </a:cxnLst>
              <a:rect l="0" t="0" r="r" b="b"/>
              <a:pathLst>
                <a:path w="20608" h="19822" extrusionOk="0">
                  <a:moveTo>
                    <a:pt x="11968" y="0"/>
                  </a:moveTo>
                  <a:cubicBezTo>
                    <a:pt x="11968" y="0"/>
                    <a:pt x="88" y="7200"/>
                    <a:pt x="88" y="9600"/>
                  </a:cubicBezTo>
                  <a:cubicBezTo>
                    <a:pt x="88" y="12000"/>
                    <a:pt x="-992" y="18400"/>
                    <a:pt x="4408" y="18400"/>
                  </a:cubicBezTo>
                  <a:cubicBezTo>
                    <a:pt x="9808" y="18400"/>
                    <a:pt x="18448" y="21600"/>
                    <a:pt x="19528" y="18400"/>
                  </a:cubicBezTo>
                  <a:cubicBezTo>
                    <a:pt x="20608" y="15200"/>
                    <a:pt x="20608" y="8800"/>
                    <a:pt x="20608" y="8800"/>
                  </a:cubicBezTo>
                  <a:cubicBezTo>
                    <a:pt x="20608" y="8800"/>
                    <a:pt x="11968" y="0"/>
                    <a:pt x="11968"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4" name="Shape"/>
            <p:cNvSpPr/>
            <p:nvPr/>
          </p:nvSpPr>
          <p:spPr>
            <a:xfrm>
              <a:off x="18956906" y="2907165"/>
              <a:ext cx="274366" cy="283197"/>
            </a:xfrm>
            <a:custGeom>
              <a:avLst/>
              <a:gdLst/>
              <a:ahLst/>
              <a:cxnLst>
                <a:cxn ang="0">
                  <a:pos x="wd2" y="hd2"/>
                </a:cxn>
                <a:cxn ang="5400000">
                  <a:pos x="wd2" y="hd2"/>
                </a:cxn>
                <a:cxn ang="10800000">
                  <a:pos x="wd2" y="hd2"/>
                </a:cxn>
                <a:cxn ang="16200000">
                  <a:pos x="wd2" y="hd2"/>
                </a:cxn>
              </a:cxnLst>
              <a:rect l="0" t="0" r="r" b="b"/>
              <a:pathLst>
                <a:path w="21406" h="20146" extrusionOk="0">
                  <a:moveTo>
                    <a:pt x="20187" y="1747"/>
                  </a:moveTo>
                  <a:lnTo>
                    <a:pt x="17225" y="0"/>
                  </a:lnTo>
                  <a:cubicBezTo>
                    <a:pt x="17225" y="0"/>
                    <a:pt x="16877" y="794"/>
                    <a:pt x="16877" y="1271"/>
                  </a:cubicBezTo>
                  <a:cubicBezTo>
                    <a:pt x="16877" y="1747"/>
                    <a:pt x="16006" y="2700"/>
                    <a:pt x="14787" y="2382"/>
                  </a:cubicBezTo>
                  <a:cubicBezTo>
                    <a:pt x="13567" y="2065"/>
                    <a:pt x="10606" y="1429"/>
                    <a:pt x="10258" y="2065"/>
                  </a:cubicBezTo>
                  <a:cubicBezTo>
                    <a:pt x="9909" y="2700"/>
                    <a:pt x="8864" y="5400"/>
                    <a:pt x="8864" y="5400"/>
                  </a:cubicBezTo>
                  <a:cubicBezTo>
                    <a:pt x="8864" y="5400"/>
                    <a:pt x="8690" y="6353"/>
                    <a:pt x="7819" y="6988"/>
                  </a:cubicBezTo>
                  <a:cubicBezTo>
                    <a:pt x="6948" y="7624"/>
                    <a:pt x="5380" y="8259"/>
                    <a:pt x="5032" y="9053"/>
                  </a:cubicBezTo>
                  <a:cubicBezTo>
                    <a:pt x="4683" y="9847"/>
                    <a:pt x="4161" y="11435"/>
                    <a:pt x="4161" y="11435"/>
                  </a:cubicBezTo>
                  <a:lnTo>
                    <a:pt x="3290" y="12706"/>
                  </a:lnTo>
                  <a:cubicBezTo>
                    <a:pt x="3290" y="12706"/>
                    <a:pt x="503" y="13024"/>
                    <a:pt x="154" y="13500"/>
                  </a:cubicBezTo>
                  <a:cubicBezTo>
                    <a:pt x="-194" y="13976"/>
                    <a:pt x="154" y="16041"/>
                    <a:pt x="154" y="16041"/>
                  </a:cubicBezTo>
                  <a:cubicBezTo>
                    <a:pt x="154" y="16041"/>
                    <a:pt x="1200" y="15882"/>
                    <a:pt x="677" y="17153"/>
                  </a:cubicBezTo>
                  <a:cubicBezTo>
                    <a:pt x="154" y="18424"/>
                    <a:pt x="329" y="21600"/>
                    <a:pt x="1374" y="19376"/>
                  </a:cubicBezTo>
                  <a:cubicBezTo>
                    <a:pt x="2419" y="17153"/>
                    <a:pt x="2245" y="15406"/>
                    <a:pt x="3116" y="16359"/>
                  </a:cubicBezTo>
                  <a:cubicBezTo>
                    <a:pt x="3987" y="17312"/>
                    <a:pt x="3812" y="18900"/>
                    <a:pt x="4335" y="18900"/>
                  </a:cubicBezTo>
                  <a:cubicBezTo>
                    <a:pt x="4858" y="18900"/>
                    <a:pt x="6425" y="16676"/>
                    <a:pt x="6425" y="16676"/>
                  </a:cubicBezTo>
                  <a:lnTo>
                    <a:pt x="8690" y="18106"/>
                  </a:lnTo>
                  <a:cubicBezTo>
                    <a:pt x="8690" y="18106"/>
                    <a:pt x="11651" y="19535"/>
                    <a:pt x="10954" y="17471"/>
                  </a:cubicBezTo>
                  <a:cubicBezTo>
                    <a:pt x="10258" y="15406"/>
                    <a:pt x="8690" y="13182"/>
                    <a:pt x="9735" y="13976"/>
                  </a:cubicBezTo>
                  <a:cubicBezTo>
                    <a:pt x="10780" y="14771"/>
                    <a:pt x="12696" y="16676"/>
                    <a:pt x="12522" y="15247"/>
                  </a:cubicBezTo>
                  <a:cubicBezTo>
                    <a:pt x="12348" y="13818"/>
                    <a:pt x="11825" y="12388"/>
                    <a:pt x="11825" y="12388"/>
                  </a:cubicBezTo>
                  <a:lnTo>
                    <a:pt x="12000" y="10324"/>
                  </a:lnTo>
                  <a:lnTo>
                    <a:pt x="13741" y="8735"/>
                  </a:lnTo>
                  <a:cubicBezTo>
                    <a:pt x="13741" y="8735"/>
                    <a:pt x="14438" y="9212"/>
                    <a:pt x="14612" y="10482"/>
                  </a:cubicBezTo>
                  <a:cubicBezTo>
                    <a:pt x="14787" y="11753"/>
                    <a:pt x="15135" y="13024"/>
                    <a:pt x="15309" y="13500"/>
                  </a:cubicBezTo>
                  <a:cubicBezTo>
                    <a:pt x="15483" y="13976"/>
                    <a:pt x="16006" y="16041"/>
                    <a:pt x="16354" y="14612"/>
                  </a:cubicBezTo>
                  <a:cubicBezTo>
                    <a:pt x="16703" y="13182"/>
                    <a:pt x="16877" y="10800"/>
                    <a:pt x="16877" y="10800"/>
                  </a:cubicBezTo>
                  <a:lnTo>
                    <a:pt x="18271" y="10165"/>
                  </a:lnTo>
                  <a:cubicBezTo>
                    <a:pt x="18271" y="10165"/>
                    <a:pt x="18967" y="9847"/>
                    <a:pt x="18967" y="9053"/>
                  </a:cubicBezTo>
                  <a:cubicBezTo>
                    <a:pt x="18967" y="8259"/>
                    <a:pt x="18096" y="6829"/>
                    <a:pt x="18096" y="6829"/>
                  </a:cubicBezTo>
                  <a:cubicBezTo>
                    <a:pt x="18096" y="6829"/>
                    <a:pt x="18445" y="5241"/>
                    <a:pt x="18967" y="4924"/>
                  </a:cubicBezTo>
                  <a:cubicBezTo>
                    <a:pt x="19490" y="4606"/>
                    <a:pt x="20883" y="4288"/>
                    <a:pt x="20883" y="4288"/>
                  </a:cubicBezTo>
                  <a:lnTo>
                    <a:pt x="21406" y="2541"/>
                  </a:lnTo>
                  <a:lnTo>
                    <a:pt x="20187" y="1271"/>
                  </a:lnTo>
                  <a:cubicBezTo>
                    <a:pt x="20187" y="1271"/>
                    <a:pt x="20187" y="1747"/>
                    <a:pt x="20187" y="174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5" name="Shape"/>
            <p:cNvSpPr/>
            <p:nvPr/>
          </p:nvSpPr>
          <p:spPr>
            <a:xfrm>
              <a:off x="19081932" y="3139358"/>
              <a:ext cx="64748" cy="848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7448" y="10232"/>
                  </a:lnTo>
                  <a:lnTo>
                    <a:pt x="0" y="15347"/>
                  </a:lnTo>
                  <a:lnTo>
                    <a:pt x="5959" y="21600"/>
                  </a:lnTo>
                  <a:lnTo>
                    <a:pt x="16386" y="13074"/>
                  </a:lnTo>
                  <a:cubicBezTo>
                    <a:pt x="16386" y="13074"/>
                    <a:pt x="21600" y="0"/>
                    <a:pt x="216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6" name="Shape"/>
            <p:cNvSpPr/>
            <p:nvPr/>
          </p:nvSpPr>
          <p:spPr>
            <a:xfrm>
              <a:off x="19251612" y="3014331"/>
              <a:ext cx="58049" cy="223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492" y="21600"/>
                  </a:lnTo>
                  <a:lnTo>
                    <a:pt x="21600" y="21600"/>
                  </a:lnTo>
                  <a:lnTo>
                    <a:pt x="18277" y="2160"/>
                  </a:lnTo>
                  <a:cubicBezTo>
                    <a:pt x="18277" y="216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7" name="Shape"/>
            <p:cNvSpPr/>
            <p:nvPr/>
          </p:nvSpPr>
          <p:spPr>
            <a:xfrm>
              <a:off x="19260545" y="2799999"/>
              <a:ext cx="29025" cy="69213"/>
            </a:xfrm>
            <a:custGeom>
              <a:avLst/>
              <a:gdLst/>
              <a:ahLst/>
              <a:cxnLst>
                <a:cxn ang="0">
                  <a:pos x="wd2" y="hd2"/>
                </a:cxn>
                <a:cxn ang="5400000">
                  <a:pos x="wd2" y="hd2"/>
                </a:cxn>
                <a:cxn ang="10800000">
                  <a:pos x="wd2" y="hd2"/>
                </a:cxn>
                <a:cxn ang="16200000">
                  <a:pos x="wd2" y="hd2"/>
                </a:cxn>
              </a:cxnLst>
              <a:rect l="0" t="0" r="r" b="b"/>
              <a:pathLst>
                <a:path w="21600" h="21600" extrusionOk="0">
                  <a:moveTo>
                    <a:pt x="4985" y="0"/>
                  </a:moveTo>
                  <a:lnTo>
                    <a:pt x="0" y="7665"/>
                  </a:lnTo>
                  <a:lnTo>
                    <a:pt x="18277" y="21600"/>
                  </a:lnTo>
                  <a:lnTo>
                    <a:pt x="21600" y="11148"/>
                  </a:lnTo>
                  <a:cubicBezTo>
                    <a:pt x="21600" y="11148"/>
                    <a:pt x="4985" y="0"/>
                    <a:pt x="498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8" name="Shape"/>
            <p:cNvSpPr/>
            <p:nvPr/>
          </p:nvSpPr>
          <p:spPr>
            <a:xfrm>
              <a:off x="19314126" y="2674972"/>
              <a:ext cx="133959" cy="97959"/>
            </a:xfrm>
            <a:custGeom>
              <a:avLst/>
              <a:gdLst/>
              <a:ahLst/>
              <a:cxnLst>
                <a:cxn ang="0">
                  <a:pos x="wd2" y="hd2"/>
                </a:cxn>
                <a:cxn ang="5400000">
                  <a:pos x="wd2" y="hd2"/>
                </a:cxn>
                <a:cxn ang="10800000">
                  <a:pos x="wd2" y="hd2"/>
                </a:cxn>
                <a:cxn ang="16200000">
                  <a:pos x="wd2" y="hd2"/>
                </a:cxn>
              </a:cxnLst>
              <a:rect l="0" t="0" r="r" b="b"/>
              <a:pathLst>
                <a:path w="21600" h="20164" extrusionOk="0">
                  <a:moveTo>
                    <a:pt x="6480" y="7296"/>
                  </a:moveTo>
                  <a:lnTo>
                    <a:pt x="360" y="14190"/>
                  </a:lnTo>
                  <a:lnTo>
                    <a:pt x="0" y="16947"/>
                  </a:lnTo>
                  <a:lnTo>
                    <a:pt x="6480" y="16028"/>
                  </a:lnTo>
                  <a:lnTo>
                    <a:pt x="10440" y="20164"/>
                  </a:lnTo>
                  <a:lnTo>
                    <a:pt x="12960" y="15568"/>
                  </a:lnTo>
                  <a:lnTo>
                    <a:pt x="17280" y="17407"/>
                  </a:lnTo>
                  <a:lnTo>
                    <a:pt x="21600" y="13730"/>
                  </a:lnTo>
                  <a:lnTo>
                    <a:pt x="21600" y="6377"/>
                  </a:lnTo>
                  <a:lnTo>
                    <a:pt x="19080" y="3619"/>
                  </a:lnTo>
                  <a:cubicBezTo>
                    <a:pt x="19080" y="3619"/>
                    <a:pt x="17640" y="-1436"/>
                    <a:pt x="15840" y="402"/>
                  </a:cubicBezTo>
                  <a:cubicBezTo>
                    <a:pt x="14040" y="2241"/>
                    <a:pt x="8640" y="6836"/>
                    <a:pt x="8640" y="6836"/>
                  </a:cubicBezTo>
                  <a:cubicBezTo>
                    <a:pt x="8640" y="6836"/>
                    <a:pt x="6480" y="7296"/>
                    <a:pt x="6480" y="729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89" name="Shape"/>
            <p:cNvSpPr/>
            <p:nvPr/>
          </p:nvSpPr>
          <p:spPr>
            <a:xfrm>
              <a:off x="19314126" y="2799999"/>
              <a:ext cx="133959" cy="144501"/>
            </a:xfrm>
            <a:custGeom>
              <a:avLst/>
              <a:gdLst/>
              <a:ahLst/>
              <a:cxnLst>
                <a:cxn ang="0">
                  <a:pos x="wd2" y="hd2"/>
                </a:cxn>
                <a:cxn ang="5400000">
                  <a:pos x="wd2" y="hd2"/>
                </a:cxn>
                <a:cxn ang="10800000">
                  <a:pos x="wd2" y="hd2"/>
                </a:cxn>
                <a:cxn ang="16200000">
                  <a:pos x="wd2" y="hd2"/>
                </a:cxn>
              </a:cxnLst>
              <a:rect l="0" t="0" r="r" b="b"/>
              <a:pathLst>
                <a:path w="20571" h="19690" extrusionOk="0">
                  <a:moveTo>
                    <a:pt x="19200" y="0"/>
                  </a:moveTo>
                  <a:lnTo>
                    <a:pt x="9600" y="1217"/>
                  </a:lnTo>
                  <a:lnTo>
                    <a:pt x="5143" y="2738"/>
                  </a:lnTo>
                  <a:lnTo>
                    <a:pt x="0" y="6085"/>
                  </a:lnTo>
                  <a:lnTo>
                    <a:pt x="1714" y="10648"/>
                  </a:lnTo>
                  <a:lnTo>
                    <a:pt x="2743" y="16732"/>
                  </a:lnTo>
                  <a:cubicBezTo>
                    <a:pt x="2743" y="16732"/>
                    <a:pt x="8229" y="15211"/>
                    <a:pt x="8571" y="16732"/>
                  </a:cubicBezTo>
                  <a:cubicBezTo>
                    <a:pt x="8914" y="18254"/>
                    <a:pt x="5829" y="21600"/>
                    <a:pt x="9943" y="18254"/>
                  </a:cubicBezTo>
                  <a:cubicBezTo>
                    <a:pt x="14057" y="14907"/>
                    <a:pt x="19200" y="11256"/>
                    <a:pt x="19200" y="11256"/>
                  </a:cubicBezTo>
                  <a:cubicBezTo>
                    <a:pt x="19200" y="11256"/>
                    <a:pt x="21600" y="7606"/>
                    <a:pt x="19200" y="7301"/>
                  </a:cubicBezTo>
                  <a:cubicBezTo>
                    <a:pt x="16800" y="6997"/>
                    <a:pt x="13714" y="6389"/>
                    <a:pt x="13714" y="6389"/>
                  </a:cubicBezTo>
                  <a:cubicBezTo>
                    <a:pt x="13714" y="6389"/>
                    <a:pt x="16114" y="4259"/>
                    <a:pt x="17829" y="3651"/>
                  </a:cubicBezTo>
                  <a:cubicBezTo>
                    <a:pt x="19543" y="3042"/>
                    <a:pt x="20571" y="1217"/>
                    <a:pt x="20571" y="1217"/>
                  </a:cubicBezTo>
                  <a:cubicBezTo>
                    <a:pt x="20571" y="1217"/>
                    <a:pt x="19200" y="0"/>
                    <a:pt x="192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0" name="Shape"/>
            <p:cNvSpPr/>
            <p:nvPr/>
          </p:nvSpPr>
          <p:spPr>
            <a:xfrm>
              <a:off x="19582041" y="2549945"/>
              <a:ext cx="285777" cy="292475"/>
            </a:xfrm>
            <a:custGeom>
              <a:avLst/>
              <a:gdLst/>
              <a:ahLst/>
              <a:cxnLst>
                <a:cxn ang="0">
                  <a:pos x="wd2" y="hd2"/>
                </a:cxn>
                <a:cxn ang="5400000">
                  <a:pos x="wd2" y="hd2"/>
                </a:cxn>
                <a:cxn ang="10800000">
                  <a:pos x="wd2" y="hd2"/>
                </a:cxn>
                <a:cxn ang="16200000">
                  <a:pos x="wd2" y="hd2"/>
                </a:cxn>
              </a:cxnLst>
              <a:rect l="0" t="0" r="r" b="b"/>
              <a:pathLst>
                <a:path w="21600" h="21600" extrusionOk="0">
                  <a:moveTo>
                    <a:pt x="5569" y="0"/>
                  </a:moveTo>
                  <a:lnTo>
                    <a:pt x="3712" y="0"/>
                  </a:lnTo>
                  <a:lnTo>
                    <a:pt x="0" y="1154"/>
                  </a:lnTo>
                  <a:cubicBezTo>
                    <a:pt x="0" y="1154"/>
                    <a:pt x="675" y="3463"/>
                    <a:pt x="675" y="3957"/>
                  </a:cubicBezTo>
                  <a:cubicBezTo>
                    <a:pt x="675" y="4452"/>
                    <a:pt x="2531" y="4617"/>
                    <a:pt x="2531" y="4617"/>
                  </a:cubicBezTo>
                  <a:cubicBezTo>
                    <a:pt x="2531" y="4617"/>
                    <a:pt x="3881" y="4947"/>
                    <a:pt x="3712" y="5441"/>
                  </a:cubicBezTo>
                  <a:cubicBezTo>
                    <a:pt x="3544" y="5936"/>
                    <a:pt x="3544" y="7915"/>
                    <a:pt x="3544" y="7915"/>
                  </a:cubicBezTo>
                  <a:lnTo>
                    <a:pt x="6919" y="5276"/>
                  </a:lnTo>
                  <a:lnTo>
                    <a:pt x="7256" y="7420"/>
                  </a:lnTo>
                  <a:cubicBezTo>
                    <a:pt x="7256" y="7420"/>
                    <a:pt x="6244" y="7915"/>
                    <a:pt x="6581" y="8739"/>
                  </a:cubicBezTo>
                  <a:cubicBezTo>
                    <a:pt x="6919" y="9563"/>
                    <a:pt x="7762" y="10058"/>
                    <a:pt x="7762" y="10553"/>
                  </a:cubicBezTo>
                  <a:cubicBezTo>
                    <a:pt x="7762" y="11047"/>
                    <a:pt x="6581" y="13026"/>
                    <a:pt x="5737" y="12531"/>
                  </a:cubicBezTo>
                  <a:cubicBezTo>
                    <a:pt x="4894" y="12037"/>
                    <a:pt x="4050" y="10882"/>
                    <a:pt x="4050" y="11872"/>
                  </a:cubicBezTo>
                  <a:cubicBezTo>
                    <a:pt x="4050" y="12861"/>
                    <a:pt x="5400" y="16489"/>
                    <a:pt x="5400" y="16489"/>
                  </a:cubicBezTo>
                  <a:lnTo>
                    <a:pt x="7594" y="15169"/>
                  </a:lnTo>
                  <a:lnTo>
                    <a:pt x="9281" y="13850"/>
                  </a:lnTo>
                  <a:cubicBezTo>
                    <a:pt x="9281" y="13850"/>
                    <a:pt x="9956" y="13850"/>
                    <a:pt x="10294" y="14345"/>
                  </a:cubicBezTo>
                  <a:cubicBezTo>
                    <a:pt x="10631" y="14840"/>
                    <a:pt x="10462" y="15169"/>
                    <a:pt x="11306" y="15334"/>
                  </a:cubicBezTo>
                  <a:cubicBezTo>
                    <a:pt x="12150" y="15499"/>
                    <a:pt x="13500" y="15499"/>
                    <a:pt x="13500" y="15499"/>
                  </a:cubicBezTo>
                  <a:lnTo>
                    <a:pt x="15525" y="17808"/>
                  </a:lnTo>
                  <a:lnTo>
                    <a:pt x="17381" y="19456"/>
                  </a:lnTo>
                  <a:lnTo>
                    <a:pt x="17888" y="21600"/>
                  </a:lnTo>
                  <a:lnTo>
                    <a:pt x="21600" y="20281"/>
                  </a:lnTo>
                  <a:lnTo>
                    <a:pt x="20250" y="16324"/>
                  </a:lnTo>
                  <a:lnTo>
                    <a:pt x="18731" y="14015"/>
                  </a:lnTo>
                  <a:lnTo>
                    <a:pt x="18900" y="10882"/>
                  </a:lnTo>
                  <a:cubicBezTo>
                    <a:pt x="18900" y="10882"/>
                    <a:pt x="18900" y="9563"/>
                    <a:pt x="18731" y="8739"/>
                  </a:cubicBezTo>
                  <a:cubicBezTo>
                    <a:pt x="18563" y="7915"/>
                    <a:pt x="17381" y="6595"/>
                    <a:pt x="17381" y="6595"/>
                  </a:cubicBezTo>
                  <a:lnTo>
                    <a:pt x="14681" y="6101"/>
                  </a:lnTo>
                  <a:cubicBezTo>
                    <a:pt x="14681" y="6101"/>
                    <a:pt x="14850" y="5441"/>
                    <a:pt x="14681" y="4947"/>
                  </a:cubicBezTo>
                  <a:cubicBezTo>
                    <a:pt x="14513" y="4452"/>
                    <a:pt x="13669" y="3298"/>
                    <a:pt x="13669" y="3298"/>
                  </a:cubicBezTo>
                  <a:lnTo>
                    <a:pt x="11138" y="1319"/>
                  </a:lnTo>
                  <a:lnTo>
                    <a:pt x="9619" y="3298"/>
                  </a:lnTo>
                  <a:cubicBezTo>
                    <a:pt x="9619" y="3298"/>
                    <a:pt x="9112" y="5441"/>
                    <a:pt x="8944" y="4452"/>
                  </a:cubicBezTo>
                  <a:cubicBezTo>
                    <a:pt x="8775" y="3463"/>
                    <a:pt x="8606" y="1154"/>
                    <a:pt x="8606" y="1154"/>
                  </a:cubicBezTo>
                  <a:lnTo>
                    <a:pt x="7256" y="330"/>
                  </a:lnTo>
                  <a:cubicBezTo>
                    <a:pt x="7256" y="330"/>
                    <a:pt x="5569" y="0"/>
                    <a:pt x="556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1" name="Shape"/>
            <p:cNvSpPr/>
            <p:nvPr/>
          </p:nvSpPr>
          <p:spPr>
            <a:xfrm>
              <a:off x="19599902" y="2862513"/>
              <a:ext cx="78528" cy="108217"/>
            </a:xfrm>
            <a:custGeom>
              <a:avLst/>
              <a:gdLst/>
              <a:ahLst/>
              <a:cxnLst>
                <a:cxn ang="0">
                  <a:pos x="wd2" y="hd2"/>
                </a:cxn>
                <a:cxn ang="5400000">
                  <a:pos x="wd2" y="hd2"/>
                </a:cxn>
                <a:cxn ang="10800000">
                  <a:pos x="wd2" y="hd2"/>
                </a:cxn>
                <a:cxn ang="16200000">
                  <a:pos x="wd2" y="hd2"/>
                </a:cxn>
              </a:cxnLst>
              <a:rect l="0" t="0" r="r" b="b"/>
              <a:pathLst>
                <a:path w="20533" h="20529" extrusionOk="0">
                  <a:moveTo>
                    <a:pt x="0" y="0"/>
                  </a:moveTo>
                  <a:lnTo>
                    <a:pt x="8757" y="9318"/>
                  </a:lnTo>
                  <a:cubicBezTo>
                    <a:pt x="8757" y="9318"/>
                    <a:pt x="8757" y="16094"/>
                    <a:pt x="10508" y="17788"/>
                  </a:cubicBezTo>
                  <a:cubicBezTo>
                    <a:pt x="12259" y="19482"/>
                    <a:pt x="21600" y="21600"/>
                    <a:pt x="20432" y="19906"/>
                  </a:cubicBezTo>
                  <a:cubicBezTo>
                    <a:pt x="19265" y="18212"/>
                    <a:pt x="19265" y="11859"/>
                    <a:pt x="19265" y="11859"/>
                  </a:cubicBezTo>
                  <a:lnTo>
                    <a:pt x="12259" y="5506"/>
                  </a:lnTo>
                  <a:cubicBezTo>
                    <a:pt x="12259" y="5506"/>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2" name="Shape"/>
            <p:cNvSpPr/>
            <p:nvPr/>
          </p:nvSpPr>
          <p:spPr>
            <a:xfrm>
              <a:off x="19742791" y="2817860"/>
              <a:ext cx="49174" cy="33491"/>
            </a:xfrm>
            <a:custGeom>
              <a:avLst/>
              <a:gdLst/>
              <a:ahLst/>
              <a:cxnLst>
                <a:cxn ang="0">
                  <a:pos x="wd2" y="hd2"/>
                </a:cxn>
                <a:cxn ang="5400000">
                  <a:pos x="wd2" y="hd2"/>
                </a:cxn>
                <a:cxn ang="10800000">
                  <a:pos x="wd2" y="hd2"/>
                </a:cxn>
                <a:cxn ang="16200000">
                  <a:pos x="wd2" y="hd2"/>
                </a:cxn>
              </a:cxnLst>
              <a:rect l="0" t="0" r="r" b="b"/>
              <a:pathLst>
                <a:path w="19029" h="21600" extrusionOk="0">
                  <a:moveTo>
                    <a:pt x="0" y="5760"/>
                  </a:moveTo>
                  <a:lnTo>
                    <a:pt x="864" y="21600"/>
                  </a:lnTo>
                  <a:lnTo>
                    <a:pt x="13824" y="17280"/>
                  </a:lnTo>
                  <a:cubicBezTo>
                    <a:pt x="13824" y="17280"/>
                    <a:pt x="21600" y="14400"/>
                    <a:pt x="18144" y="10080"/>
                  </a:cubicBezTo>
                  <a:cubicBezTo>
                    <a:pt x="14688" y="5760"/>
                    <a:pt x="6912" y="0"/>
                    <a:pt x="6912" y="0"/>
                  </a:cubicBezTo>
                  <a:cubicBezTo>
                    <a:pt x="6912" y="0"/>
                    <a:pt x="0" y="5760"/>
                    <a:pt x="0" y="576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3" name="Shape"/>
            <p:cNvSpPr/>
            <p:nvPr/>
          </p:nvSpPr>
          <p:spPr>
            <a:xfrm>
              <a:off x="19894608" y="2648181"/>
              <a:ext cx="141556" cy="216424"/>
            </a:xfrm>
            <a:custGeom>
              <a:avLst/>
              <a:gdLst/>
              <a:ahLst/>
              <a:cxnLst>
                <a:cxn ang="0">
                  <a:pos x="wd2" y="hd2"/>
                </a:cxn>
                <a:cxn ang="5400000">
                  <a:pos x="wd2" y="hd2"/>
                </a:cxn>
                <a:cxn ang="10800000">
                  <a:pos x="wd2" y="hd2"/>
                </a:cxn>
                <a:cxn ang="16200000">
                  <a:pos x="wd2" y="hd2"/>
                </a:cxn>
              </a:cxnLst>
              <a:rect l="0" t="0" r="r" b="b"/>
              <a:pathLst>
                <a:path w="20750" h="20528" extrusionOk="0">
                  <a:moveTo>
                    <a:pt x="1389" y="0"/>
                  </a:moveTo>
                  <a:lnTo>
                    <a:pt x="1061" y="3812"/>
                  </a:lnTo>
                  <a:cubicBezTo>
                    <a:pt x="1061" y="3812"/>
                    <a:pt x="2370" y="6353"/>
                    <a:pt x="1389" y="6565"/>
                  </a:cubicBezTo>
                  <a:cubicBezTo>
                    <a:pt x="407" y="6776"/>
                    <a:pt x="-575" y="5082"/>
                    <a:pt x="407" y="6776"/>
                  </a:cubicBezTo>
                  <a:cubicBezTo>
                    <a:pt x="1389" y="8471"/>
                    <a:pt x="5643" y="12706"/>
                    <a:pt x="5643" y="12706"/>
                  </a:cubicBezTo>
                  <a:cubicBezTo>
                    <a:pt x="5643" y="12706"/>
                    <a:pt x="7280" y="11012"/>
                    <a:pt x="7934" y="11859"/>
                  </a:cubicBezTo>
                  <a:cubicBezTo>
                    <a:pt x="8589" y="12706"/>
                    <a:pt x="8916" y="13765"/>
                    <a:pt x="7280" y="13765"/>
                  </a:cubicBezTo>
                  <a:cubicBezTo>
                    <a:pt x="5643" y="13765"/>
                    <a:pt x="1061" y="12282"/>
                    <a:pt x="3025" y="14188"/>
                  </a:cubicBezTo>
                  <a:cubicBezTo>
                    <a:pt x="4989" y="16094"/>
                    <a:pt x="4661" y="17365"/>
                    <a:pt x="5316" y="18000"/>
                  </a:cubicBezTo>
                  <a:cubicBezTo>
                    <a:pt x="5970" y="18635"/>
                    <a:pt x="7607" y="21600"/>
                    <a:pt x="7934" y="20118"/>
                  </a:cubicBezTo>
                  <a:cubicBezTo>
                    <a:pt x="8261" y="18635"/>
                    <a:pt x="9898" y="17576"/>
                    <a:pt x="11534" y="17576"/>
                  </a:cubicBezTo>
                  <a:cubicBezTo>
                    <a:pt x="13170" y="17576"/>
                    <a:pt x="18407" y="18424"/>
                    <a:pt x="18734" y="17576"/>
                  </a:cubicBezTo>
                  <a:cubicBezTo>
                    <a:pt x="19061" y="16729"/>
                    <a:pt x="20043" y="14612"/>
                    <a:pt x="20043" y="14612"/>
                  </a:cubicBezTo>
                  <a:lnTo>
                    <a:pt x="17098" y="11859"/>
                  </a:lnTo>
                  <a:lnTo>
                    <a:pt x="20698" y="10165"/>
                  </a:lnTo>
                  <a:cubicBezTo>
                    <a:pt x="20698" y="10165"/>
                    <a:pt x="21025" y="9106"/>
                    <a:pt x="20043" y="8047"/>
                  </a:cubicBezTo>
                  <a:cubicBezTo>
                    <a:pt x="19061" y="6988"/>
                    <a:pt x="15461" y="5506"/>
                    <a:pt x="15461" y="5506"/>
                  </a:cubicBezTo>
                  <a:cubicBezTo>
                    <a:pt x="15461" y="5506"/>
                    <a:pt x="15134" y="5506"/>
                    <a:pt x="14480" y="4659"/>
                  </a:cubicBezTo>
                  <a:cubicBezTo>
                    <a:pt x="13825" y="3812"/>
                    <a:pt x="13498" y="2329"/>
                    <a:pt x="11861" y="1906"/>
                  </a:cubicBezTo>
                  <a:cubicBezTo>
                    <a:pt x="10225" y="1482"/>
                    <a:pt x="3352" y="0"/>
                    <a:pt x="3352" y="0"/>
                  </a:cubicBezTo>
                  <a:cubicBezTo>
                    <a:pt x="3352" y="0"/>
                    <a:pt x="1389" y="0"/>
                    <a:pt x="138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4" name="Shape"/>
            <p:cNvSpPr/>
            <p:nvPr/>
          </p:nvSpPr>
          <p:spPr>
            <a:xfrm>
              <a:off x="19992844" y="2853582"/>
              <a:ext cx="102702" cy="60282"/>
            </a:xfrm>
            <a:custGeom>
              <a:avLst/>
              <a:gdLst/>
              <a:ahLst/>
              <a:cxnLst>
                <a:cxn ang="0">
                  <a:pos x="wd2" y="hd2"/>
                </a:cxn>
                <a:cxn ang="5400000">
                  <a:pos x="wd2" y="hd2"/>
                </a:cxn>
                <a:cxn ang="10800000">
                  <a:pos x="wd2" y="hd2"/>
                </a:cxn>
                <a:cxn ang="16200000">
                  <a:pos x="wd2" y="hd2"/>
                </a:cxn>
              </a:cxnLst>
              <a:rect l="0" t="0" r="r" b="b"/>
              <a:pathLst>
                <a:path w="21600" h="21600" extrusionOk="0">
                  <a:moveTo>
                    <a:pt x="15965" y="1600"/>
                  </a:moveTo>
                  <a:lnTo>
                    <a:pt x="8922" y="0"/>
                  </a:lnTo>
                  <a:lnTo>
                    <a:pt x="470" y="0"/>
                  </a:lnTo>
                  <a:lnTo>
                    <a:pt x="0" y="9600"/>
                  </a:lnTo>
                  <a:cubicBezTo>
                    <a:pt x="0" y="9600"/>
                    <a:pt x="5635" y="21600"/>
                    <a:pt x="8922" y="21600"/>
                  </a:cubicBezTo>
                  <a:cubicBezTo>
                    <a:pt x="12209" y="21600"/>
                    <a:pt x="20191" y="21600"/>
                    <a:pt x="20191" y="21600"/>
                  </a:cubicBezTo>
                  <a:lnTo>
                    <a:pt x="21600" y="8000"/>
                  </a:lnTo>
                  <a:cubicBezTo>
                    <a:pt x="21600" y="8000"/>
                    <a:pt x="15965" y="1600"/>
                    <a:pt x="15965" y="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5" name="Shape"/>
            <p:cNvSpPr/>
            <p:nvPr/>
          </p:nvSpPr>
          <p:spPr>
            <a:xfrm>
              <a:off x="20189316" y="2880374"/>
              <a:ext cx="50570" cy="78143"/>
            </a:xfrm>
            <a:custGeom>
              <a:avLst/>
              <a:gdLst/>
              <a:ahLst/>
              <a:cxnLst>
                <a:cxn ang="0">
                  <a:pos x="wd2" y="hd2"/>
                </a:cxn>
                <a:cxn ang="5400000">
                  <a:pos x="wd2" y="hd2"/>
                </a:cxn>
                <a:cxn ang="10800000">
                  <a:pos x="wd2" y="hd2"/>
                </a:cxn>
                <a:cxn ang="16200000">
                  <a:pos x="wd2" y="hd2"/>
                </a:cxn>
              </a:cxnLst>
              <a:rect l="0" t="0" r="r" b="b"/>
              <a:pathLst>
                <a:path w="19569" h="21600" extrusionOk="0">
                  <a:moveTo>
                    <a:pt x="216" y="0"/>
                  </a:moveTo>
                  <a:cubicBezTo>
                    <a:pt x="216" y="0"/>
                    <a:pt x="-648" y="8023"/>
                    <a:pt x="1080" y="9874"/>
                  </a:cubicBezTo>
                  <a:cubicBezTo>
                    <a:pt x="2808" y="11726"/>
                    <a:pt x="10584" y="21600"/>
                    <a:pt x="13176" y="21600"/>
                  </a:cubicBezTo>
                  <a:cubicBezTo>
                    <a:pt x="15768" y="21600"/>
                    <a:pt x="20952" y="19131"/>
                    <a:pt x="19224" y="15429"/>
                  </a:cubicBezTo>
                  <a:cubicBezTo>
                    <a:pt x="17496" y="11726"/>
                    <a:pt x="16632" y="4937"/>
                    <a:pt x="16632" y="4937"/>
                  </a:cubicBezTo>
                  <a:cubicBezTo>
                    <a:pt x="16632" y="4937"/>
                    <a:pt x="216" y="0"/>
                    <a:pt x="216"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6" name="Shape"/>
            <p:cNvSpPr/>
            <p:nvPr/>
          </p:nvSpPr>
          <p:spPr>
            <a:xfrm>
              <a:off x="19983915" y="2085559"/>
              <a:ext cx="417730" cy="703847"/>
            </a:xfrm>
            <a:custGeom>
              <a:avLst/>
              <a:gdLst/>
              <a:ahLst/>
              <a:cxnLst>
                <a:cxn ang="0">
                  <a:pos x="wd2" y="hd2"/>
                </a:cxn>
                <a:cxn ang="5400000">
                  <a:pos x="wd2" y="hd2"/>
                </a:cxn>
                <a:cxn ang="10800000">
                  <a:pos x="wd2" y="hd2"/>
                </a:cxn>
                <a:cxn ang="16200000">
                  <a:pos x="wd2" y="hd2"/>
                </a:cxn>
              </a:cxnLst>
              <a:rect l="0" t="0" r="r" b="b"/>
              <a:pathLst>
                <a:path w="20832" h="21549" extrusionOk="0">
                  <a:moveTo>
                    <a:pt x="7691" y="1094"/>
                  </a:moveTo>
                  <a:lnTo>
                    <a:pt x="5575" y="0"/>
                  </a:lnTo>
                  <a:lnTo>
                    <a:pt x="3905" y="0"/>
                  </a:lnTo>
                  <a:lnTo>
                    <a:pt x="3237" y="342"/>
                  </a:lnTo>
                  <a:cubicBezTo>
                    <a:pt x="3237" y="342"/>
                    <a:pt x="2458" y="615"/>
                    <a:pt x="3015" y="752"/>
                  </a:cubicBezTo>
                  <a:cubicBezTo>
                    <a:pt x="3571" y="889"/>
                    <a:pt x="3905" y="820"/>
                    <a:pt x="4462" y="957"/>
                  </a:cubicBezTo>
                  <a:cubicBezTo>
                    <a:pt x="5019" y="1094"/>
                    <a:pt x="5687" y="1094"/>
                    <a:pt x="5687" y="1299"/>
                  </a:cubicBezTo>
                  <a:cubicBezTo>
                    <a:pt x="5687" y="1504"/>
                    <a:pt x="5464" y="1914"/>
                    <a:pt x="4907" y="1914"/>
                  </a:cubicBezTo>
                  <a:cubicBezTo>
                    <a:pt x="4351" y="1914"/>
                    <a:pt x="2458" y="1367"/>
                    <a:pt x="3237" y="1982"/>
                  </a:cubicBezTo>
                  <a:cubicBezTo>
                    <a:pt x="4017" y="2597"/>
                    <a:pt x="4685" y="2803"/>
                    <a:pt x="3571" y="2734"/>
                  </a:cubicBezTo>
                  <a:cubicBezTo>
                    <a:pt x="2458" y="2666"/>
                    <a:pt x="2012" y="2461"/>
                    <a:pt x="2012" y="2666"/>
                  </a:cubicBezTo>
                  <a:cubicBezTo>
                    <a:pt x="2012" y="2871"/>
                    <a:pt x="1344" y="4170"/>
                    <a:pt x="1678" y="4443"/>
                  </a:cubicBezTo>
                  <a:cubicBezTo>
                    <a:pt x="2012" y="4716"/>
                    <a:pt x="3905" y="5195"/>
                    <a:pt x="3905" y="5195"/>
                  </a:cubicBezTo>
                  <a:cubicBezTo>
                    <a:pt x="3905" y="5195"/>
                    <a:pt x="3237" y="5947"/>
                    <a:pt x="2903" y="5742"/>
                  </a:cubicBezTo>
                  <a:cubicBezTo>
                    <a:pt x="2569" y="5537"/>
                    <a:pt x="676" y="4990"/>
                    <a:pt x="676" y="4990"/>
                  </a:cubicBezTo>
                  <a:cubicBezTo>
                    <a:pt x="676" y="4990"/>
                    <a:pt x="-437" y="5537"/>
                    <a:pt x="231" y="5947"/>
                  </a:cubicBezTo>
                  <a:cubicBezTo>
                    <a:pt x="899" y="6357"/>
                    <a:pt x="1233" y="7041"/>
                    <a:pt x="1233" y="7041"/>
                  </a:cubicBezTo>
                  <a:lnTo>
                    <a:pt x="8" y="7451"/>
                  </a:lnTo>
                  <a:lnTo>
                    <a:pt x="231" y="8339"/>
                  </a:lnTo>
                  <a:lnTo>
                    <a:pt x="1344" y="8203"/>
                  </a:lnTo>
                  <a:cubicBezTo>
                    <a:pt x="1344" y="8203"/>
                    <a:pt x="1901" y="8134"/>
                    <a:pt x="1790" y="8544"/>
                  </a:cubicBezTo>
                  <a:cubicBezTo>
                    <a:pt x="1678" y="8954"/>
                    <a:pt x="1678" y="9023"/>
                    <a:pt x="2458" y="9023"/>
                  </a:cubicBezTo>
                  <a:cubicBezTo>
                    <a:pt x="3237" y="9023"/>
                    <a:pt x="4351" y="9023"/>
                    <a:pt x="4239" y="9296"/>
                  </a:cubicBezTo>
                  <a:cubicBezTo>
                    <a:pt x="4128" y="9570"/>
                    <a:pt x="4128" y="9775"/>
                    <a:pt x="3571" y="9775"/>
                  </a:cubicBezTo>
                  <a:cubicBezTo>
                    <a:pt x="3015" y="9775"/>
                    <a:pt x="899" y="9365"/>
                    <a:pt x="899" y="9365"/>
                  </a:cubicBezTo>
                  <a:cubicBezTo>
                    <a:pt x="899" y="9365"/>
                    <a:pt x="-103" y="8544"/>
                    <a:pt x="8" y="9091"/>
                  </a:cubicBezTo>
                  <a:cubicBezTo>
                    <a:pt x="120" y="9638"/>
                    <a:pt x="2124" y="11620"/>
                    <a:pt x="2124" y="11620"/>
                  </a:cubicBezTo>
                  <a:cubicBezTo>
                    <a:pt x="2124" y="11620"/>
                    <a:pt x="231" y="12372"/>
                    <a:pt x="1122" y="12304"/>
                  </a:cubicBezTo>
                  <a:cubicBezTo>
                    <a:pt x="2012" y="12235"/>
                    <a:pt x="3349" y="12167"/>
                    <a:pt x="3794" y="12030"/>
                  </a:cubicBezTo>
                  <a:cubicBezTo>
                    <a:pt x="4239" y="11894"/>
                    <a:pt x="5464" y="10868"/>
                    <a:pt x="5464" y="11552"/>
                  </a:cubicBezTo>
                  <a:cubicBezTo>
                    <a:pt x="5464" y="12235"/>
                    <a:pt x="5130" y="12714"/>
                    <a:pt x="4462" y="12714"/>
                  </a:cubicBezTo>
                  <a:cubicBezTo>
                    <a:pt x="3794" y="12714"/>
                    <a:pt x="2235" y="12919"/>
                    <a:pt x="2235" y="12919"/>
                  </a:cubicBezTo>
                  <a:cubicBezTo>
                    <a:pt x="2235" y="12919"/>
                    <a:pt x="1567" y="13192"/>
                    <a:pt x="2012" y="13808"/>
                  </a:cubicBezTo>
                  <a:cubicBezTo>
                    <a:pt x="2458" y="14423"/>
                    <a:pt x="3126" y="14970"/>
                    <a:pt x="3460" y="14765"/>
                  </a:cubicBezTo>
                  <a:cubicBezTo>
                    <a:pt x="3794" y="14559"/>
                    <a:pt x="5909" y="14628"/>
                    <a:pt x="5909" y="14218"/>
                  </a:cubicBezTo>
                  <a:cubicBezTo>
                    <a:pt x="5909" y="13808"/>
                    <a:pt x="6466" y="13056"/>
                    <a:pt x="6800" y="13056"/>
                  </a:cubicBezTo>
                  <a:cubicBezTo>
                    <a:pt x="7134" y="13056"/>
                    <a:pt x="7802" y="13603"/>
                    <a:pt x="7802" y="13603"/>
                  </a:cubicBezTo>
                  <a:cubicBezTo>
                    <a:pt x="7802" y="13603"/>
                    <a:pt x="6466" y="13876"/>
                    <a:pt x="7802" y="13876"/>
                  </a:cubicBezTo>
                  <a:cubicBezTo>
                    <a:pt x="9138" y="13876"/>
                    <a:pt x="11031" y="13739"/>
                    <a:pt x="10029" y="14013"/>
                  </a:cubicBezTo>
                  <a:cubicBezTo>
                    <a:pt x="9027" y="14286"/>
                    <a:pt x="5241" y="14218"/>
                    <a:pt x="6243" y="14559"/>
                  </a:cubicBezTo>
                  <a:cubicBezTo>
                    <a:pt x="7245" y="14901"/>
                    <a:pt x="8693" y="15038"/>
                    <a:pt x="10029" y="15038"/>
                  </a:cubicBezTo>
                  <a:cubicBezTo>
                    <a:pt x="11365" y="15038"/>
                    <a:pt x="12590" y="14696"/>
                    <a:pt x="11365" y="15038"/>
                  </a:cubicBezTo>
                  <a:cubicBezTo>
                    <a:pt x="10140" y="15380"/>
                    <a:pt x="7802" y="15448"/>
                    <a:pt x="7023" y="15585"/>
                  </a:cubicBezTo>
                  <a:cubicBezTo>
                    <a:pt x="6243" y="15722"/>
                    <a:pt x="5353" y="15448"/>
                    <a:pt x="5353" y="15858"/>
                  </a:cubicBezTo>
                  <a:cubicBezTo>
                    <a:pt x="5353" y="16268"/>
                    <a:pt x="5130" y="16473"/>
                    <a:pt x="5241" y="16747"/>
                  </a:cubicBezTo>
                  <a:cubicBezTo>
                    <a:pt x="5353" y="17020"/>
                    <a:pt x="6021" y="17157"/>
                    <a:pt x="6132" y="17362"/>
                  </a:cubicBezTo>
                  <a:cubicBezTo>
                    <a:pt x="6243" y="17567"/>
                    <a:pt x="8359" y="18114"/>
                    <a:pt x="6689" y="18114"/>
                  </a:cubicBezTo>
                  <a:cubicBezTo>
                    <a:pt x="5019" y="18114"/>
                    <a:pt x="3571" y="17635"/>
                    <a:pt x="4239" y="18046"/>
                  </a:cubicBezTo>
                  <a:cubicBezTo>
                    <a:pt x="4907" y="18456"/>
                    <a:pt x="4573" y="18934"/>
                    <a:pt x="5687" y="19003"/>
                  </a:cubicBezTo>
                  <a:cubicBezTo>
                    <a:pt x="6800" y="19071"/>
                    <a:pt x="8470" y="18934"/>
                    <a:pt x="7802" y="19139"/>
                  </a:cubicBezTo>
                  <a:cubicBezTo>
                    <a:pt x="7134" y="19344"/>
                    <a:pt x="5464" y="19276"/>
                    <a:pt x="5909" y="19823"/>
                  </a:cubicBezTo>
                  <a:cubicBezTo>
                    <a:pt x="6355" y="20370"/>
                    <a:pt x="7023" y="20643"/>
                    <a:pt x="7914" y="20985"/>
                  </a:cubicBezTo>
                  <a:cubicBezTo>
                    <a:pt x="8804" y="21327"/>
                    <a:pt x="9695" y="21463"/>
                    <a:pt x="10252" y="21532"/>
                  </a:cubicBezTo>
                  <a:cubicBezTo>
                    <a:pt x="10808" y="21600"/>
                    <a:pt x="11365" y="21463"/>
                    <a:pt x="11254" y="21190"/>
                  </a:cubicBezTo>
                  <a:cubicBezTo>
                    <a:pt x="11142" y="20916"/>
                    <a:pt x="10586" y="20438"/>
                    <a:pt x="11810" y="20711"/>
                  </a:cubicBezTo>
                  <a:cubicBezTo>
                    <a:pt x="13035" y="20985"/>
                    <a:pt x="13035" y="20643"/>
                    <a:pt x="12812" y="20301"/>
                  </a:cubicBezTo>
                  <a:cubicBezTo>
                    <a:pt x="12590" y="19959"/>
                    <a:pt x="12367" y="19276"/>
                    <a:pt x="12367" y="19276"/>
                  </a:cubicBezTo>
                  <a:lnTo>
                    <a:pt x="14705" y="21122"/>
                  </a:lnTo>
                  <a:cubicBezTo>
                    <a:pt x="14705" y="21122"/>
                    <a:pt x="14928" y="20301"/>
                    <a:pt x="14594" y="19618"/>
                  </a:cubicBezTo>
                  <a:cubicBezTo>
                    <a:pt x="14260" y="18934"/>
                    <a:pt x="14149" y="18661"/>
                    <a:pt x="14149" y="18661"/>
                  </a:cubicBezTo>
                  <a:cubicBezTo>
                    <a:pt x="14149" y="18661"/>
                    <a:pt x="15039" y="19071"/>
                    <a:pt x="15039" y="18319"/>
                  </a:cubicBezTo>
                  <a:cubicBezTo>
                    <a:pt x="15039" y="17567"/>
                    <a:pt x="14928" y="16884"/>
                    <a:pt x="14928" y="16678"/>
                  </a:cubicBezTo>
                  <a:cubicBezTo>
                    <a:pt x="14928" y="16473"/>
                    <a:pt x="14260" y="15653"/>
                    <a:pt x="14928" y="16473"/>
                  </a:cubicBezTo>
                  <a:cubicBezTo>
                    <a:pt x="15596" y="17294"/>
                    <a:pt x="15707" y="17772"/>
                    <a:pt x="15707" y="17772"/>
                  </a:cubicBezTo>
                  <a:cubicBezTo>
                    <a:pt x="15707" y="17772"/>
                    <a:pt x="17043" y="17362"/>
                    <a:pt x="16932" y="16952"/>
                  </a:cubicBezTo>
                  <a:cubicBezTo>
                    <a:pt x="16821" y="16542"/>
                    <a:pt x="16821" y="16063"/>
                    <a:pt x="16821" y="16063"/>
                  </a:cubicBezTo>
                  <a:cubicBezTo>
                    <a:pt x="16821" y="16063"/>
                    <a:pt x="17489" y="16337"/>
                    <a:pt x="18045" y="16063"/>
                  </a:cubicBezTo>
                  <a:cubicBezTo>
                    <a:pt x="18602" y="15790"/>
                    <a:pt x="19270" y="15722"/>
                    <a:pt x="19493" y="15175"/>
                  </a:cubicBezTo>
                  <a:cubicBezTo>
                    <a:pt x="19716" y="14628"/>
                    <a:pt x="20161" y="14149"/>
                    <a:pt x="20161" y="14149"/>
                  </a:cubicBezTo>
                  <a:cubicBezTo>
                    <a:pt x="20161" y="14149"/>
                    <a:pt x="21163" y="14559"/>
                    <a:pt x="20718" y="13808"/>
                  </a:cubicBezTo>
                  <a:cubicBezTo>
                    <a:pt x="20272" y="13056"/>
                    <a:pt x="20495" y="12714"/>
                    <a:pt x="19938" y="12646"/>
                  </a:cubicBezTo>
                  <a:cubicBezTo>
                    <a:pt x="19382" y="12577"/>
                    <a:pt x="18714" y="12714"/>
                    <a:pt x="18714" y="12714"/>
                  </a:cubicBezTo>
                  <a:cubicBezTo>
                    <a:pt x="18714" y="12714"/>
                    <a:pt x="18157" y="12441"/>
                    <a:pt x="17934" y="12235"/>
                  </a:cubicBezTo>
                  <a:cubicBezTo>
                    <a:pt x="17711" y="12030"/>
                    <a:pt x="17711" y="11894"/>
                    <a:pt x="17266" y="11894"/>
                  </a:cubicBezTo>
                  <a:cubicBezTo>
                    <a:pt x="16821" y="11894"/>
                    <a:pt x="16375" y="12714"/>
                    <a:pt x="16487" y="11825"/>
                  </a:cubicBezTo>
                  <a:cubicBezTo>
                    <a:pt x="16598" y="10937"/>
                    <a:pt x="16598" y="10458"/>
                    <a:pt x="16598" y="10116"/>
                  </a:cubicBezTo>
                  <a:cubicBezTo>
                    <a:pt x="16598" y="9775"/>
                    <a:pt x="16709" y="9296"/>
                    <a:pt x="16709" y="9296"/>
                  </a:cubicBezTo>
                  <a:cubicBezTo>
                    <a:pt x="16709" y="9296"/>
                    <a:pt x="16153" y="10253"/>
                    <a:pt x="16041" y="9023"/>
                  </a:cubicBezTo>
                  <a:cubicBezTo>
                    <a:pt x="15930" y="7792"/>
                    <a:pt x="15819" y="7519"/>
                    <a:pt x="15819" y="7519"/>
                  </a:cubicBezTo>
                  <a:cubicBezTo>
                    <a:pt x="15819" y="7519"/>
                    <a:pt x="15373" y="7177"/>
                    <a:pt x="15039" y="7314"/>
                  </a:cubicBezTo>
                  <a:cubicBezTo>
                    <a:pt x="14705" y="7451"/>
                    <a:pt x="14371" y="7519"/>
                    <a:pt x="14594" y="8134"/>
                  </a:cubicBezTo>
                  <a:cubicBezTo>
                    <a:pt x="14817" y="8749"/>
                    <a:pt x="14705" y="9023"/>
                    <a:pt x="14705" y="9023"/>
                  </a:cubicBezTo>
                  <a:lnTo>
                    <a:pt x="13926" y="8613"/>
                  </a:lnTo>
                  <a:cubicBezTo>
                    <a:pt x="13926" y="8613"/>
                    <a:pt x="13481" y="8408"/>
                    <a:pt x="13481" y="8134"/>
                  </a:cubicBezTo>
                  <a:cubicBezTo>
                    <a:pt x="13481" y="7861"/>
                    <a:pt x="13592" y="7382"/>
                    <a:pt x="13592" y="7382"/>
                  </a:cubicBezTo>
                  <a:lnTo>
                    <a:pt x="14149" y="6357"/>
                  </a:lnTo>
                  <a:cubicBezTo>
                    <a:pt x="14149" y="6357"/>
                    <a:pt x="13369" y="6015"/>
                    <a:pt x="12590" y="6084"/>
                  </a:cubicBezTo>
                  <a:cubicBezTo>
                    <a:pt x="11810" y="6152"/>
                    <a:pt x="11699" y="6220"/>
                    <a:pt x="11031" y="6289"/>
                  </a:cubicBezTo>
                  <a:cubicBezTo>
                    <a:pt x="10363" y="6357"/>
                    <a:pt x="9584" y="6220"/>
                    <a:pt x="9584" y="6220"/>
                  </a:cubicBezTo>
                  <a:lnTo>
                    <a:pt x="10808" y="5332"/>
                  </a:lnTo>
                  <a:cubicBezTo>
                    <a:pt x="10808" y="5332"/>
                    <a:pt x="10029" y="4648"/>
                    <a:pt x="9806" y="4375"/>
                  </a:cubicBezTo>
                  <a:cubicBezTo>
                    <a:pt x="9584" y="4101"/>
                    <a:pt x="8804" y="3281"/>
                    <a:pt x="8582" y="3076"/>
                  </a:cubicBezTo>
                  <a:cubicBezTo>
                    <a:pt x="8359" y="2871"/>
                    <a:pt x="8136" y="2734"/>
                    <a:pt x="8248" y="2461"/>
                  </a:cubicBezTo>
                  <a:cubicBezTo>
                    <a:pt x="8359" y="2187"/>
                    <a:pt x="8359" y="1846"/>
                    <a:pt x="8359" y="1846"/>
                  </a:cubicBezTo>
                  <a:cubicBezTo>
                    <a:pt x="8359" y="1846"/>
                    <a:pt x="7691" y="1094"/>
                    <a:pt x="7691" y="109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7" name="Shape"/>
            <p:cNvSpPr/>
            <p:nvPr/>
          </p:nvSpPr>
          <p:spPr>
            <a:xfrm>
              <a:off x="18546103" y="5300540"/>
              <a:ext cx="71445" cy="129498"/>
            </a:xfrm>
            <a:custGeom>
              <a:avLst/>
              <a:gdLst/>
              <a:ahLst/>
              <a:cxnLst>
                <a:cxn ang="0">
                  <a:pos x="wd2" y="hd2"/>
                </a:cxn>
                <a:cxn ang="5400000">
                  <a:pos x="wd2" y="hd2"/>
                </a:cxn>
                <a:cxn ang="10800000">
                  <a:pos x="wd2" y="hd2"/>
                </a:cxn>
                <a:cxn ang="16200000">
                  <a:pos x="wd2" y="hd2"/>
                </a:cxn>
              </a:cxnLst>
              <a:rect l="0" t="0" r="r" b="b"/>
              <a:pathLst>
                <a:path w="21600" h="21600" extrusionOk="0">
                  <a:moveTo>
                    <a:pt x="19238" y="372"/>
                  </a:moveTo>
                  <a:lnTo>
                    <a:pt x="12825" y="4096"/>
                  </a:lnTo>
                  <a:lnTo>
                    <a:pt x="5737" y="0"/>
                  </a:lnTo>
                  <a:lnTo>
                    <a:pt x="0" y="2048"/>
                  </a:lnTo>
                  <a:lnTo>
                    <a:pt x="7425" y="9869"/>
                  </a:lnTo>
                  <a:lnTo>
                    <a:pt x="11475" y="10987"/>
                  </a:lnTo>
                  <a:lnTo>
                    <a:pt x="11475" y="14711"/>
                  </a:lnTo>
                  <a:lnTo>
                    <a:pt x="21600" y="21600"/>
                  </a:lnTo>
                  <a:lnTo>
                    <a:pt x="17550" y="15269"/>
                  </a:lnTo>
                  <a:lnTo>
                    <a:pt x="16875" y="10614"/>
                  </a:lnTo>
                  <a:lnTo>
                    <a:pt x="17888" y="6518"/>
                  </a:lnTo>
                  <a:lnTo>
                    <a:pt x="20250" y="3724"/>
                  </a:lnTo>
                  <a:cubicBezTo>
                    <a:pt x="20250" y="3724"/>
                    <a:pt x="19238" y="372"/>
                    <a:pt x="19238" y="37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8" name="Shape"/>
            <p:cNvSpPr/>
            <p:nvPr/>
          </p:nvSpPr>
          <p:spPr>
            <a:xfrm>
              <a:off x="19180168" y="6479366"/>
              <a:ext cx="1164691" cy="773606"/>
            </a:xfrm>
            <a:custGeom>
              <a:avLst/>
              <a:gdLst/>
              <a:ahLst/>
              <a:cxnLst>
                <a:cxn ang="0">
                  <a:pos x="wd2" y="hd2"/>
                </a:cxn>
                <a:cxn ang="5400000">
                  <a:pos x="wd2" y="hd2"/>
                </a:cxn>
                <a:cxn ang="10800000">
                  <a:pos x="wd2" y="hd2"/>
                </a:cxn>
                <a:cxn ang="16200000">
                  <a:pos x="wd2" y="hd2"/>
                </a:cxn>
              </a:cxnLst>
              <a:rect l="0" t="0" r="r" b="b"/>
              <a:pathLst>
                <a:path w="21600" h="21600" extrusionOk="0">
                  <a:moveTo>
                    <a:pt x="1629" y="997"/>
                  </a:moveTo>
                  <a:lnTo>
                    <a:pt x="1684" y="2327"/>
                  </a:lnTo>
                  <a:lnTo>
                    <a:pt x="2015" y="3408"/>
                  </a:lnTo>
                  <a:lnTo>
                    <a:pt x="2678" y="4405"/>
                  </a:lnTo>
                  <a:lnTo>
                    <a:pt x="3064" y="5319"/>
                  </a:lnTo>
                  <a:lnTo>
                    <a:pt x="3451" y="6483"/>
                  </a:lnTo>
                  <a:lnTo>
                    <a:pt x="4003" y="7481"/>
                  </a:lnTo>
                  <a:lnTo>
                    <a:pt x="4058" y="8810"/>
                  </a:lnTo>
                  <a:lnTo>
                    <a:pt x="4444" y="9725"/>
                  </a:lnTo>
                  <a:lnTo>
                    <a:pt x="4665" y="10223"/>
                  </a:lnTo>
                  <a:lnTo>
                    <a:pt x="4831" y="10140"/>
                  </a:lnTo>
                  <a:lnTo>
                    <a:pt x="5107" y="10722"/>
                  </a:lnTo>
                  <a:lnTo>
                    <a:pt x="5328" y="11387"/>
                  </a:lnTo>
                  <a:lnTo>
                    <a:pt x="5107" y="11636"/>
                  </a:lnTo>
                  <a:lnTo>
                    <a:pt x="4444" y="10805"/>
                  </a:lnTo>
                  <a:lnTo>
                    <a:pt x="3727" y="10140"/>
                  </a:lnTo>
                  <a:lnTo>
                    <a:pt x="3395" y="9642"/>
                  </a:lnTo>
                  <a:lnTo>
                    <a:pt x="3561" y="8727"/>
                  </a:lnTo>
                  <a:lnTo>
                    <a:pt x="3395" y="7896"/>
                  </a:lnTo>
                  <a:lnTo>
                    <a:pt x="3009" y="7813"/>
                  </a:lnTo>
                  <a:lnTo>
                    <a:pt x="2843" y="7397"/>
                  </a:lnTo>
                  <a:lnTo>
                    <a:pt x="2512" y="7314"/>
                  </a:lnTo>
                  <a:lnTo>
                    <a:pt x="1573" y="5984"/>
                  </a:lnTo>
                  <a:lnTo>
                    <a:pt x="2015" y="5901"/>
                  </a:lnTo>
                  <a:cubicBezTo>
                    <a:pt x="2015" y="5901"/>
                    <a:pt x="2125" y="5569"/>
                    <a:pt x="2070" y="5319"/>
                  </a:cubicBezTo>
                  <a:cubicBezTo>
                    <a:pt x="2015" y="5070"/>
                    <a:pt x="1629" y="4156"/>
                    <a:pt x="1629" y="4156"/>
                  </a:cubicBezTo>
                  <a:lnTo>
                    <a:pt x="1242" y="3491"/>
                  </a:lnTo>
                  <a:lnTo>
                    <a:pt x="856" y="3491"/>
                  </a:lnTo>
                  <a:lnTo>
                    <a:pt x="801" y="2494"/>
                  </a:lnTo>
                  <a:lnTo>
                    <a:pt x="469" y="1496"/>
                  </a:lnTo>
                  <a:lnTo>
                    <a:pt x="90" y="748"/>
                  </a:lnTo>
                  <a:lnTo>
                    <a:pt x="0" y="42"/>
                  </a:lnTo>
                  <a:lnTo>
                    <a:pt x="1408" y="0"/>
                  </a:lnTo>
                  <a:lnTo>
                    <a:pt x="4168" y="1454"/>
                  </a:lnTo>
                  <a:lnTo>
                    <a:pt x="6459" y="1454"/>
                  </a:lnTo>
                  <a:lnTo>
                    <a:pt x="6404" y="1122"/>
                  </a:lnTo>
                  <a:lnTo>
                    <a:pt x="7508" y="1122"/>
                  </a:lnTo>
                  <a:lnTo>
                    <a:pt x="7950" y="1496"/>
                  </a:lnTo>
                  <a:lnTo>
                    <a:pt x="8198" y="1870"/>
                  </a:lnTo>
                  <a:lnTo>
                    <a:pt x="8785" y="2556"/>
                  </a:lnTo>
                  <a:lnTo>
                    <a:pt x="9054" y="3740"/>
                  </a:lnTo>
                  <a:lnTo>
                    <a:pt x="10027" y="4519"/>
                  </a:lnTo>
                  <a:lnTo>
                    <a:pt x="10600" y="3533"/>
                  </a:lnTo>
                  <a:lnTo>
                    <a:pt x="11207" y="3709"/>
                  </a:lnTo>
                  <a:lnTo>
                    <a:pt x="11518" y="4052"/>
                  </a:lnTo>
                  <a:lnTo>
                    <a:pt x="12284" y="5891"/>
                  </a:lnTo>
                  <a:lnTo>
                    <a:pt x="12560" y="6275"/>
                  </a:lnTo>
                  <a:lnTo>
                    <a:pt x="12753" y="7314"/>
                  </a:lnTo>
                  <a:lnTo>
                    <a:pt x="14168" y="8197"/>
                  </a:lnTo>
                  <a:lnTo>
                    <a:pt x="14002" y="9101"/>
                  </a:lnTo>
                  <a:lnTo>
                    <a:pt x="13795" y="9382"/>
                  </a:lnTo>
                  <a:lnTo>
                    <a:pt x="13733" y="10317"/>
                  </a:lnTo>
                  <a:lnTo>
                    <a:pt x="13774" y="11127"/>
                  </a:lnTo>
                  <a:lnTo>
                    <a:pt x="13795" y="11844"/>
                  </a:lnTo>
                  <a:lnTo>
                    <a:pt x="13754" y="12530"/>
                  </a:lnTo>
                  <a:lnTo>
                    <a:pt x="13733" y="13184"/>
                  </a:lnTo>
                  <a:lnTo>
                    <a:pt x="14126" y="13745"/>
                  </a:lnTo>
                  <a:lnTo>
                    <a:pt x="14623" y="15179"/>
                  </a:lnTo>
                  <a:lnTo>
                    <a:pt x="15037" y="15990"/>
                  </a:lnTo>
                  <a:lnTo>
                    <a:pt x="15865" y="16644"/>
                  </a:lnTo>
                  <a:lnTo>
                    <a:pt x="16279" y="16894"/>
                  </a:lnTo>
                  <a:lnTo>
                    <a:pt x="17418" y="16831"/>
                  </a:lnTo>
                  <a:lnTo>
                    <a:pt x="18101" y="16706"/>
                  </a:lnTo>
                  <a:lnTo>
                    <a:pt x="18329" y="16769"/>
                  </a:lnTo>
                  <a:lnTo>
                    <a:pt x="18350" y="16364"/>
                  </a:lnTo>
                  <a:lnTo>
                    <a:pt x="18267" y="16114"/>
                  </a:lnTo>
                  <a:lnTo>
                    <a:pt x="18660" y="16052"/>
                  </a:lnTo>
                  <a:lnTo>
                    <a:pt x="18929" y="15584"/>
                  </a:lnTo>
                  <a:lnTo>
                    <a:pt x="18971" y="14681"/>
                  </a:lnTo>
                  <a:lnTo>
                    <a:pt x="19012" y="13745"/>
                  </a:lnTo>
                  <a:lnTo>
                    <a:pt x="19820" y="13714"/>
                  </a:lnTo>
                  <a:lnTo>
                    <a:pt x="20358" y="13590"/>
                  </a:lnTo>
                  <a:lnTo>
                    <a:pt x="20627" y="13278"/>
                  </a:lnTo>
                  <a:lnTo>
                    <a:pt x="21186" y="13309"/>
                  </a:lnTo>
                  <a:lnTo>
                    <a:pt x="21600" y="13652"/>
                  </a:lnTo>
                  <a:lnTo>
                    <a:pt x="21538" y="14213"/>
                  </a:lnTo>
                  <a:lnTo>
                    <a:pt x="21041" y="14961"/>
                  </a:lnTo>
                  <a:lnTo>
                    <a:pt x="21124" y="15584"/>
                  </a:lnTo>
                  <a:lnTo>
                    <a:pt x="21062" y="16519"/>
                  </a:lnTo>
                  <a:lnTo>
                    <a:pt x="21000" y="16956"/>
                  </a:lnTo>
                  <a:lnTo>
                    <a:pt x="20689" y="16738"/>
                  </a:lnTo>
                  <a:lnTo>
                    <a:pt x="20606" y="17018"/>
                  </a:lnTo>
                  <a:lnTo>
                    <a:pt x="20399" y="17112"/>
                  </a:lnTo>
                  <a:lnTo>
                    <a:pt x="20213" y="17517"/>
                  </a:lnTo>
                  <a:lnTo>
                    <a:pt x="20027" y="17579"/>
                  </a:lnTo>
                  <a:lnTo>
                    <a:pt x="18743" y="17610"/>
                  </a:lnTo>
                  <a:lnTo>
                    <a:pt x="18743" y="18764"/>
                  </a:lnTo>
                  <a:lnTo>
                    <a:pt x="19054" y="19262"/>
                  </a:lnTo>
                  <a:lnTo>
                    <a:pt x="19033" y="19481"/>
                  </a:lnTo>
                  <a:lnTo>
                    <a:pt x="18143" y="19761"/>
                  </a:lnTo>
                  <a:lnTo>
                    <a:pt x="18018" y="20104"/>
                  </a:lnTo>
                  <a:lnTo>
                    <a:pt x="17936" y="20478"/>
                  </a:lnTo>
                  <a:lnTo>
                    <a:pt x="17977" y="21039"/>
                  </a:lnTo>
                  <a:lnTo>
                    <a:pt x="18143" y="21444"/>
                  </a:lnTo>
                  <a:lnTo>
                    <a:pt x="17998" y="21600"/>
                  </a:lnTo>
                  <a:lnTo>
                    <a:pt x="17584" y="21132"/>
                  </a:lnTo>
                  <a:lnTo>
                    <a:pt x="17170" y="20291"/>
                  </a:lnTo>
                  <a:lnTo>
                    <a:pt x="16797" y="19792"/>
                  </a:lnTo>
                  <a:lnTo>
                    <a:pt x="16279" y="19730"/>
                  </a:lnTo>
                  <a:lnTo>
                    <a:pt x="15907" y="19481"/>
                  </a:lnTo>
                  <a:lnTo>
                    <a:pt x="15451" y="19481"/>
                  </a:lnTo>
                  <a:lnTo>
                    <a:pt x="14934" y="19855"/>
                  </a:lnTo>
                  <a:lnTo>
                    <a:pt x="14354" y="19855"/>
                  </a:lnTo>
                  <a:lnTo>
                    <a:pt x="13422" y="19543"/>
                  </a:lnTo>
                  <a:lnTo>
                    <a:pt x="13070" y="19044"/>
                  </a:lnTo>
                  <a:lnTo>
                    <a:pt x="12656" y="18732"/>
                  </a:lnTo>
                  <a:lnTo>
                    <a:pt x="12139" y="18670"/>
                  </a:lnTo>
                  <a:lnTo>
                    <a:pt x="11476" y="18078"/>
                  </a:lnTo>
                  <a:lnTo>
                    <a:pt x="11083" y="17704"/>
                  </a:lnTo>
                  <a:lnTo>
                    <a:pt x="10565" y="17299"/>
                  </a:lnTo>
                  <a:lnTo>
                    <a:pt x="9924" y="17299"/>
                  </a:lnTo>
                  <a:lnTo>
                    <a:pt x="9530" y="16925"/>
                  </a:lnTo>
                  <a:lnTo>
                    <a:pt x="9365" y="16145"/>
                  </a:lnTo>
                  <a:lnTo>
                    <a:pt x="8847" y="15896"/>
                  </a:lnTo>
                  <a:lnTo>
                    <a:pt x="8371" y="15460"/>
                  </a:lnTo>
                  <a:lnTo>
                    <a:pt x="8226" y="14774"/>
                  </a:lnTo>
                  <a:lnTo>
                    <a:pt x="8350" y="14338"/>
                  </a:lnTo>
                  <a:lnTo>
                    <a:pt x="8412" y="13745"/>
                  </a:lnTo>
                  <a:lnTo>
                    <a:pt x="8309" y="13434"/>
                  </a:lnTo>
                  <a:lnTo>
                    <a:pt x="8247" y="12810"/>
                  </a:lnTo>
                  <a:lnTo>
                    <a:pt x="7936" y="12062"/>
                  </a:lnTo>
                  <a:lnTo>
                    <a:pt x="7501" y="11470"/>
                  </a:lnTo>
                  <a:lnTo>
                    <a:pt x="7149" y="10691"/>
                  </a:lnTo>
                  <a:lnTo>
                    <a:pt x="6756" y="10130"/>
                  </a:lnTo>
                  <a:lnTo>
                    <a:pt x="6383" y="9600"/>
                  </a:lnTo>
                  <a:lnTo>
                    <a:pt x="6052" y="9039"/>
                  </a:lnTo>
                  <a:lnTo>
                    <a:pt x="5576" y="8696"/>
                  </a:lnTo>
                  <a:lnTo>
                    <a:pt x="5307" y="8166"/>
                  </a:lnTo>
                  <a:lnTo>
                    <a:pt x="5473" y="7699"/>
                  </a:lnTo>
                  <a:lnTo>
                    <a:pt x="5431" y="7418"/>
                  </a:lnTo>
                  <a:lnTo>
                    <a:pt x="5162" y="7325"/>
                  </a:lnTo>
                  <a:lnTo>
                    <a:pt x="4851" y="6826"/>
                  </a:lnTo>
                  <a:lnTo>
                    <a:pt x="4375" y="6327"/>
                  </a:lnTo>
                  <a:lnTo>
                    <a:pt x="4541" y="5766"/>
                  </a:lnTo>
                  <a:lnTo>
                    <a:pt x="4210" y="5704"/>
                  </a:lnTo>
                  <a:lnTo>
                    <a:pt x="3796" y="5049"/>
                  </a:lnTo>
                  <a:lnTo>
                    <a:pt x="3609" y="4644"/>
                  </a:lnTo>
                  <a:lnTo>
                    <a:pt x="3195" y="4894"/>
                  </a:lnTo>
                  <a:lnTo>
                    <a:pt x="3237" y="4052"/>
                  </a:lnTo>
                  <a:lnTo>
                    <a:pt x="3237" y="3460"/>
                  </a:lnTo>
                  <a:lnTo>
                    <a:pt x="2885" y="2556"/>
                  </a:lnTo>
                  <a:lnTo>
                    <a:pt x="2740" y="1995"/>
                  </a:lnTo>
                  <a:lnTo>
                    <a:pt x="2574" y="1558"/>
                  </a:lnTo>
                  <a:lnTo>
                    <a:pt x="2305" y="1278"/>
                  </a:lnTo>
                  <a:lnTo>
                    <a:pt x="1891" y="1403"/>
                  </a:lnTo>
                  <a:cubicBezTo>
                    <a:pt x="1891" y="1403"/>
                    <a:pt x="1629" y="997"/>
                    <a:pt x="1629" y="99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1999" name="Shape"/>
            <p:cNvSpPr/>
            <p:nvPr/>
          </p:nvSpPr>
          <p:spPr>
            <a:xfrm>
              <a:off x="20144663" y="7113432"/>
              <a:ext cx="141407" cy="167448"/>
            </a:xfrm>
            <a:custGeom>
              <a:avLst/>
              <a:gdLst/>
              <a:ahLst/>
              <a:cxnLst>
                <a:cxn ang="0">
                  <a:pos x="wd2" y="hd2"/>
                </a:cxn>
                <a:cxn ang="5400000">
                  <a:pos x="wd2" y="hd2"/>
                </a:cxn>
                <a:cxn ang="10800000">
                  <a:pos x="wd2" y="hd2"/>
                </a:cxn>
                <a:cxn ang="16200000">
                  <a:pos x="wd2" y="hd2"/>
                </a:cxn>
              </a:cxnLst>
              <a:rect l="0" t="0" r="r" b="b"/>
              <a:pathLst>
                <a:path w="21600" h="21600" extrusionOk="0">
                  <a:moveTo>
                    <a:pt x="16825" y="10368"/>
                  </a:moveTo>
                  <a:lnTo>
                    <a:pt x="18303" y="10464"/>
                  </a:lnTo>
                  <a:lnTo>
                    <a:pt x="19667" y="11424"/>
                  </a:lnTo>
                  <a:lnTo>
                    <a:pt x="20803" y="10848"/>
                  </a:lnTo>
                  <a:lnTo>
                    <a:pt x="21600" y="11616"/>
                  </a:lnTo>
                  <a:lnTo>
                    <a:pt x="21259" y="12960"/>
                  </a:lnTo>
                  <a:lnTo>
                    <a:pt x="16598" y="15264"/>
                  </a:lnTo>
                  <a:lnTo>
                    <a:pt x="16029" y="17952"/>
                  </a:lnTo>
                  <a:lnTo>
                    <a:pt x="13983" y="19584"/>
                  </a:lnTo>
                  <a:lnTo>
                    <a:pt x="11254" y="21600"/>
                  </a:lnTo>
                  <a:lnTo>
                    <a:pt x="8641" y="20256"/>
                  </a:lnTo>
                  <a:lnTo>
                    <a:pt x="5684" y="20160"/>
                  </a:lnTo>
                  <a:lnTo>
                    <a:pt x="2502" y="20160"/>
                  </a:lnTo>
                  <a:lnTo>
                    <a:pt x="228" y="18576"/>
                  </a:lnTo>
                  <a:lnTo>
                    <a:pt x="1421" y="17856"/>
                  </a:lnTo>
                  <a:lnTo>
                    <a:pt x="57" y="15984"/>
                  </a:lnTo>
                  <a:lnTo>
                    <a:pt x="0" y="13536"/>
                  </a:lnTo>
                  <a:lnTo>
                    <a:pt x="1421" y="10080"/>
                  </a:lnTo>
                  <a:lnTo>
                    <a:pt x="8754" y="8784"/>
                  </a:lnTo>
                  <a:lnTo>
                    <a:pt x="8924" y="7776"/>
                  </a:lnTo>
                  <a:lnTo>
                    <a:pt x="6366" y="5472"/>
                  </a:lnTo>
                  <a:lnTo>
                    <a:pt x="6708" y="384"/>
                  </a:lnTo>
                  <a:lnTo>
                    <a:pt x="16939" y="0"/>
                  </a:lnTo>
                  <a:cubicBezTo>
                    <a:pt x="16939" y="0"/>
                    <a:pt x="16825" y="10368"/>
                    <a:pt x="16825" y="103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0" name="Shape"/>
            <p:cNvSpPr/>
            <p:nvPr/>
          </p:nvSpPr>
          <p:spPr>
            <a:xfrm>
              <a:off x="20251830" y="7077709"/>
              <a:ext cx="53209" cy="110516"/>
            </a:xfrm>
            <a:custGeom>
              <a:avLst/>
              <a:gdLst/>
              <a:ahLst/>
              <a:cxnLst>
                <a:cxn ang="0">
                  <a:pos x="wd2" y="hd2"/>
                </a:cxn>
                <a:cxn ang="5400000">
                  <a:pos x="wd2" y="hd2"/>
                </a:cxn>
                <a:cxn ang="10800000">
                  <a:pos x="wd2" y="hd2"/>
                </a:cxn>
                <a:cxn ang="16200000">
                  <a:pos x="wd2" y="hd2"/>
                </a:cxn>
              </a:cxnLst>
              <a:rect l="0" t="0" r="r" b="b"/>
              <a:pathLst>
                <a:path w="21600" h="21600" extrusionOk="0">
                  <a:moveTo>
                    <a:pt x="10876" y="17236"/>
                  </a:moveTo>
                  <a:lnTo>
                    <a:pt x="6040" y="18982"/>
                  </a:lnTo>
                  <a:lnTo>
                    <a:pt x="3321" y="21164"/>
                  </a:lnTo>
                  <a:lnTo>
                    <a:pt x="0" y="21600"/>
                  </a:lnTo>
                  <a:lnTo>
                    <a:pt x="301" y="5891"/>
                  </a:lnTo>
                  <a:lnTo>
                    <a:pt x="4379" y="5455"/>
                  </a:lnTo>
                  <a:lnTo>
                    <a:pt x="8458" y="2618"/>
                  </a:lnTo>
                  <a:lnTo>
                    <a:pt x="12990" y="1964"/>
                  </a:lnTo>
                  <a:lnTo>
                    <a:pt x="14802" y="0"/>
                  </a:lnTo>
                  <a:lnTo>
                    <a:pt x="21600" y="1527"/>
                  </a:lnTo>
                  <a:lnTo>
                    <a:pt x="16010" y="2836"/>
                  </a:lnTo>
                  <a:lnTo>
                    <a:pt x="15709" y="7345"/>
                  </a:lnTo>
                  <a:lnTo>
                    <a:pt x="14501" y="12728"/>
                  </a:lnTo>
                  <a:cubicBezTo>
                    <a:pt x="14501" y="12728"/>
                    <a:pt x="10876" y="17236"/>
                    <a:pt x="10876" y="1723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1" name="Shape"/>
            <p:cNvSpPr/>
            <p:nvPr/>
          </p:nvSpPr>
          <p:spPr>
            <a:xfrm>
              <a:off x="20251830" y="7184876"/>
              <a:ext cx="229220" cy="126519"/>
            </a:xfrm>
            <a:custGeom>
              <a:avLst/>
              <a:gdLst/>
              <a:ahLst/>
              <a:cxnLst>
                <a:cxn ang="0">
                  <a:pos x="wd2" y="hd2"/>
                </a:cxn>
                <a:cxn ang="5400000">
                  <a:pos x="wd2" y="hd2"/>
                </a:cxn>
                <a:cxn ang="10800000">
                  <a:pos x="wd2" y="hd2"/>
                </a:cxn>
                <a:cxn ang="16200000">
                  <a:pos x="wd2" y="hd2"/>
                </a:cxn>
              </a:cxnLst>
              <a:rect l="0" t="0" r="r" b="b"/>
              <a:pathLst>
                <a:path w="21600" h="21600" extrusionOk="0">
                  <a:moveTo>
                    <a:pt x="21600" y="7623"/>
                  </a:moveTo>
                  <a:lnTo>
                    <a:pt x="19006" y="9910"/>
                  </a:lnTo>
                  <a:lnTo>
                    <a:pt x="17603" y="10292"/>
                  </a:lnTo>
                  <a:lnTo>
                    <a:pt x="15850" y="9021"/>
                  </a:lnTo>
                  <a:lnTo>
                    <a:pt x="14937" y="10927"/>
                  </a:lnTo>
                  <a:lnTo>
                    <a:pt x="13816" y="12197"/>
                  </a:lnTo>
                  <a:lnTo>
                    <a:pt x="12764" y="13977"/>
                  </a:lnTo>
                  <a:lnTo>
                    <a:pt x="12273" y="14611"/>
                  </a:lnTo>
                  <a:lnTo>
                    <a:pt x="11361" y="14103"/>
                  </a:lnTo>
                  <a:lnTo>
                    <a:pt x="10380" y="16264"/>
                  </a:lnTo>
                  <a:lnTo>
                    <a:pt x="8556" y="17915"/>
                  </a:lnTo>
                  <a:lnTo>
                    <a:pt x="8346" y="20328"/>
                  </a:lnTo>
                  <a:lnTo>
                    <a:pt x="6593" y="21600"/>
                  </a:lnTo>
                  <a:lnTo>
                    <a:pt x="6803" y="19821"/>
                  </a:lnTo>
                  <a:lnTo>
                    <a:pt x="5891" y="18169"/>
                  </a:lnTo>
                  <a:lnTo>
                    <a:pt x="5330" y="16136"/>
                  </a:lnTo>
                  <a:lnTo>
                    <a:pt x="3997" y="15754"/>
                  </a:lnTo>
                  <a:lnTo>
                    <a:pt x="2806" y="15373"/>
                  </a:lnTo>
                  <a:lnTo>
                    <a:pt x="1052" y="13595"/>
                  </a:lnTo>
                  <a:lnTo>
                    <a:pt x="0" y="11562"/>
                  </a:lnTo>
                  <a:lnTo>
                    <a:pt x="210" y="8386"/>
                  </a:lnTo>
                  <a:lnTo>
                    <a:pt x="3226" y="4955"/>
                  </a:lnTo>
                  <a:lnTo>
                    <a:pt x="3296" y="3557"/>
                  </a:lnTo>
                  <a:lnTo>
                    <a:pt x="4979" y="2795"/>
                  </a:lnTo>
                  <a:lnTo>
                    <a:pt x="5821" y="1270"/>
                  </a:lnTo>
                  <a:lnTo>
                    <a:pt x="7504" y="2923"/>
                  </a:lnTo>
                  <a:lnTo>
                    <a:pt x="9257" y="1525"/>
                  </a:lnTo>
                  <a:lnTo>
                    <a:pt x="11571" y="889"/>
                  </a:lnTo>
                  <a:lnTo>
                    <a:pt x="13044" y="0"/>
                  </a:lnTo>
                  <a:lnTo>
                    <a:pt x="13886" y="1398"/>
                  </a:lnTo>
                  <a:lnTo>
                    <a:pt x="17041" y="1651"/>
                  </a:lnTo>
                  <a:lnTo>
                    <a:pt x="19006" y="4193"/>
                  </a:lnTo>
                  <a:lnTo>
                    <a:pt x="17954" y="5336"/>
                  </a:lnTo>
                  <a:lnTo>
                    <a:pt x="19286" y="6480"/>
                  </a:lnTo>
                  <a:lnTo>
                    <a:pt x="19707" y="4829"/>
                  </a:lnTo>
                  <a:lnTo>
                    <a:pt x="21320" y="5210"/>
                  </a:lnTo>
                  <a:cubicBezTo>
                    <a:pt x="21320" y="5210"/>
                    <a:pt x="21600" y="7623"/>
                    <a:pt x="21600" y="762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2" name="Shape"/>
            <p:cNvSpPr/>
            <p:nvPr/>
          </p:nvSpPr>
          <p:spPr>
            <a:xfrm>
              <a:off x="20225036" y="7247389"/>
              <a:ext cx="87815" cy="49869"/>
            </a:xfrm>
            <a:custGeom>
              <a:avLst/>
              <a:gdLst/>
              <a:ahLst/>
              <a:cxnLst>
                <a:cxn ang="0">
                  <a:pos x="wd2" y="hd2"/>
                </a:cxn>
                <a:cxn ang="5400000">
                  <a:pos x="wd2" y="hd2"/>
                </a:cxn>
                <a:cxn ang="10800000">
                  <a:pos x="wd2" y="hd2"/>
                </a:cxn>
                <a:cxn ang="16200000">
                  <a:pos x="wd2" y="hd2"/>
                </a:cxn>
              </a:cxnLst>
              <a:rect l="0" t="0" r="r" b="b"/>
              <a:pathLst>
                <a:path w="21600" h="21600" extrusionOk="0">
                  <a:moveTo>
                    <a:pt x="3477" y="13218"/>
                  </a:moveTo>
                  <a:lnTo>
                    <a:pt x="8420" y="15798"/>
                  </a:lnTo>
                  <a:lnTo>
                    <a:pt x="10067" y="21275"/>
                  </a:lnTo>
                  <a:lnTo>
                    <a:pt x="15194" y="21600"/>
                  </a:lnTo>
                  <a:lnTo>
                    <a:pt x="18489" y="20308"/>
                  </a:lnTo>
                  <a:lnTo>
                    <a:pt x="21600" y="16765"/>
                  </a:lnTo>
                  <a:lnTo>
                    <a:pt x="20686" y="11605"/>
                  </a:lnTo>
                  <a:lnTo>
                    <a:pt x="14096" y="9671"/>
                  </a:lnTo>
                  <a:lnTo>
                    <a:pt x="9885" y="6127"/>
                  </a:lnTo>
                  <a:lnTo>
                    <a:pt x="6772" y="0"/>
                  </a:lnTo>
                  <a:lnTo>
                    <a:pt x="0" y="10638"/>
                  </a:lnTo>
                  <a:cubicBezTo>
                    <a:pt x="0" y="10638"/>
                    <a:pt x="3477" y="13218"/>
                    <a:pt x="3477" y="1321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3" name="Shape"/>
            <p:cNvSpPr/>
            <p:nvPr/>
          </p:nvSpPr>
          <p:spPr>
            <a:xfrm>
              <a:off x="20314342" y="7229528"/>
              <a:ext cx="165957" cy="164474"/>
            </a:xfrm>
            <a:custGeom>
              <a:avLst/>
              <a:gdLst/>
              <a:ahLst/>
              <a:cxnLst>
                <a:cxn ang="0">
                  <a:pos x="wd2" y="hd2"/>
                </a:cxn>
                <a:cxn ang="5400000">
                  <a:pos x="wd2" y="hd2"/>
                </a:cxn>
                <a:cxn ang="10800000">
                  <a:pos x="wd2" y="hd2"/>
                </a:cxn>
                <a:cxn ang="16200000">
                  <a:pos x="wd2" y="hd2"/>
                </a:cxn>
              </a:cxnLst>
              <a:rect l="0" t="0" r="r" b="b"/>
              <a:pathLst>
                <a:path w="21600" h="21600" extrusionOk="0">
                  <a:moveTo>
                    <a:pt x="8524" y="19645"/>
                  </a:moveTo>
                  <a:lnTo>
                    <a:pt x="10558" y="19254"/>
                  </a:lnTo>
                  <a:lnTo>
                    <a:pt x="12786" y="19841"/>
                  </a:lnTo>
                  <a:lnTo>
                    <a:pt x="14045" y="19841"/>
                  </a:lnTo>
                  <a:lnTo>
                    <a:pt x="16564" y="21502"/>
                  </a:lnTo>
                  <a:lnTo>
                    <a:pt x="18888" y="21600"/>
                  </a:lnTo>
                  <a:lnTo>
                    <a:pt x="18404" y="20035"/>
                  </a:lnTo>
                  <a:lnTo>
                    <a:pt x="18500" y="16517"/>
                  </a:lnTo>
                  <a:lnTo>
                    <a:pt x="19662" y="14074"/>
                  </a:lnTo>
                  <a:lnTo>
                    <a:pt x="19081" y="11631"/>
                  </a:lnTo>
                  <a:lnTo>
                    <a:pt x="20051" y="12022"/>
                  </a:lnTo>
                  <a:lnTo>
                    <a:pt x="20051" y="6940"/>
                  </a:lnTo>
                  <a:lnTo>
                    <a:pt x="21115" y="4887"/>
                  </a:lnTo>
                  <a:lnTo>
                    <a:pt x="21600" y="2150"/>
                  </a:lnTo>
                  <a:lnTo>
                    <a:pt x="21019" y="0"/>
                  </a:lnTo>
                  <a:lnTo>
                    <a:pt x="17435" y="1759"/>
                  </a:lnTo>
                  <a:lnTo>
                    <a:pt x="15498" y="2052"/>
                  </a:lnTo>
                  <a:lnTo>
                    <a:pt x="13367" y="977"/>
                  </a:lnTo>
                  <a:lnTo>
                    <a:pt x="12398" y="2639"/>
                  </a:lnTo>
                  <a:lnTo>
                    <a:pt x="10267" y="3518"/>
                  </a:lnTo>
                  <a:lnTo>
                    <a:pt x="8136" y="5375"/>
                  </a:lnTo>
                  <a:lnTo>
                    <a:pt x="7167" y="4985"/>
                  </a:lnTo>
                  <a:lnTo>
                    <a:pt x="5521" y="6646"/>
                  </a:lnTo>
                  <a:lnTo>
                    <a:pt x="3002" y="8210"/>
                  </a:lnTo>
                  <a:lnTo>
                    <a:pt x="2808" y="10165"/>
                  </a:lnTo>
                  <a:lnTo>
                    <a:pt x="291" y="10751"/>
                  </a:lnTo>
                  <a:lnTo>
                    <a:pt x="0" y="11532"/>
                  </a:lnTo>
                  <a:lnTo>
                    <a:pt x="2227" y="13683"/>
                  </a:lnTo>
                  <a:lnTo>
                    <a:pt x="3971" y="15637"/>
                  </a:lnTo>
                  <a:lnTo>
                    <a:pt x="5424" y="17202"/>
                  </a:lnTo>
                  <a:lnTo>
                    <a:pt x="6393" y="18765"/>
                  </a:lnTo>
                  <a:cubicBezTo>
                    <a:pt x="6393" y="18765"/>
                    <a:pt x="8524" y="19645"/>
                    <a:pt x="8524" y="1964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4" name="Shape"/>
            <p:cNvSpPr/>
            <p:nvPr/>
          </p:nvSpPr>
          <p:spPr>
            <a:xfrm>
              <a:off x="20376855" y="7372416"/>
              <a:ext cx="130976" cy="112374"/>
            </a:xfrm>
            <a:custGeom>
              <a:avLst/>
              <a:gdLst/>
              <a:ahLst/>
              <a:cxnLst>
                <a:cxn ang="0">
                  <a:pos x="wd2" y="hd2"/>
                </a:cxn>
                <a:cxn ang="5400000">
                  <a:pos x="wd2" y="hd2"/>
                </a:cxn>
                <a:cxn ang="10800000">
                  <a:pos x="wd2" y="hd2"/>
                </a:cxn>
                <a:cxn ang="16200000">
                  <a:pos x="wd2" y="hd2"/>
                </a:cxn>
              </a:cxnLst>
              <a:rect l="0" t="0" r="r" b="b"/>
              <a:pathLst>
                <a:path w="21600" h="21600" extrusionOk="0">
                  <a:moveTo>
                    <a:pt x="21600" y="13017"/>
                  </a:moveTo>
                  <a:lnTo>
                    <a:pt x="20251" y="14162"/>
                  </a:lnTo>
                  <a:lnTo>
                    <a:pt x="20495" y="18024"/>
                  </a:lnTo>
                  <a:lnTo>
                    <a:pt x="19146" y="21600"/>
                  </a:lnTo>
                  <a:lnTo>
                    <a:pt x="17428" y="19025"/>
                  </a:lnTo>
                  <a:lnTo>
                    <a:pt x="15709" y="19168"/>
                  </a:lnTo>
                  <a:lnTo>
                    <a:pt x="16445" y="21028"/>
                  </a:lnTo>
                  <a:lnTo>
                    <a:pt x="13868" y="20313"/>
                  </a:lnTo>
                  <a:lnTo>
                    <a:pt x="13746" y="17166"/>
                  </a:lnTo>
                  <a:lnTo>
                    <a:pt x="11168" y="15020"/>
                  </a:lnTo>
                  <a:lnTo>
                    <a:pt x="8959" y="13446"/>
                  </a:lnTo>
                  <a:lnTo>
                    <a:pt x="6628" y="10442"/>
                  </a:lnTo>
                  <a:lnTo>
                    <a:pt x="5277" y="10300"/>
                  </a:lnTo>
                  <a:lnTo>
                    <a:pt x="5155" y="12159"/>
                  </a:lnTo>
                  <a:lnTo>
                    <a:pt x="2085" y="10013"/>
                  </a:lnTo>
                  <a:lnTo>
                    <a:pt x="0" y="7151"/>
                  </a:lnTo>
                  <a:lnTo>
                    <a:pt x="368" y="4576"/>
                  </a:lnTo>
                  <a:lnTo>
                    <a:pt x="490" y="2575"/>
                  </a:lnTo>
                  <a:lnTo>
                    <a:pt x="245" y="429"/>
                  </a:lnTo>
                  <a:lnTo>
                    <a:pt x="3436" y="0"/>
                  </a:lnTo>
                  <a:lnTo>
                    <a:pt x="6136" y="1287"/>
                  </a:lnTo>
                  <a:lnTo>
                    <a:pt x="7854" y="858"/>
                  </a:lnTo>
                  <a:lnTo>
                    <a:pt x="11046" y="2860"/>
                  </a:lnTo>
                  <a:lnTo>
                    <a:pt x="13992" y="3433"/>
                  </a:lnTo>
                  <a:lnTo>
                    <a:pt x="16077" y="8583"/>
                  </a:lnTo>
                  <a:lnTo>
                    <a:pt x="18164" y="10585"/>
                  </a:lnTo>
                  <a:cubicBezTo>
                    <a:pt x="18164" y="10585"/>
                    <a:pt x="21600" y="13017"/>
                    <a:pt x="21600" y="1301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5" name="Shape"/>
            <p:cNvSpPr/>
            <p:nvPr/>
          </p:nvSpPr>
          <p:spPr>
            <a:xfrm>
              <a:off x="20492952" y="7434929"/>
              <a:ext cx="216565" cy="88556"/>
            </a:xfrm>
            <a:custGeom>
              <a:avLst/>
              <a:gdLst/>
              <a:ahLst/>
              <a:cxnLst>
                <a:cxn ang="0">
                  <a:pos x="wd2" y="hd2"/>
                </a:cxn>
                <a:cxn ang="5400000">
                  <a:pos x="wd2" y="hd2"/>
                </a:cxn>
                <a:cxn ang="10800000">
                  <a:pos x="wd2" y="hd2"/>
                </a:cxn>
                <a:cxn ang="16200000">
                  <a:pos x="wd2" y="hd2"/>
                </a:cxn>
              </a:cxnLst>
              <a:rect l="0" t="0" r="r" b="b"/>
              <a:pathLst>
                <a:path w="21600" h="21600" extrusionOk="0">
                  <a:moveTo>
                    <a:pt x="19298" y="21600"/>
                  </a:moveTo>
                  <a:lnTo>
                    <a:pt x="21006" y="19785"/>
                  </a:lnTo>
                  <a:lnTo>
                    <a:pt x="21600" y="15248"/>
                  </a:lnTo>
                  <a:lnTo>
                    <a:pt x="21451" y="10709"/>
                  </a:lnTo>
                  <a:lnTo>
                    <a:pt x="20634" y="7986"/>
                  </a:lnTo>
                  <a:lnTo>
                    <a:pt x="19224" y="4537"/>
                  </a:lnTo>
                  <a:lnTo>
                    <a:pt x="18630" y="2359"/>
                  </a:lnTo>
                  <a:lnTo>
                    <a:pt x="17220" y="1815"/>
                  </a:lnTo>
                  <a:lnTo>
                    <a:pt x="15736" y="1089"/>
                  </a:lnTo>
                  <a:lnTo>
                    <a:pt x="14771" y="1089"/>
                  </a:lnTo>
                  <a:lnTo>
                    <a:pt x="14029" y="0"/>
                  </a:lnTo>
                  <a:lnTo>
                    <a:pt x="12025" y="0"/>
                  </a:lnTo>
                  <a:lnTo>
                    <a:pt x="11653" y="2178"/>
                  </a:lnTo>
                  <a:lnTo>
                    <a:pt x="10243" y="3629"/>
                  </a:lnTo>
                  <a:lnTo>
                    <a:pt x="8981" y="4357"/>
                  </a:lnTo>
                  <a:lnTo>
                    <a:pt x="7496" y="6171"/>
                  </a:lnTo>
                  <a:cubicBezTo>
                    <a:pt x="7496" y="6171"/>
                    <a:pt x="6753" y="7441"/>
                    <a:pt x="6606" y="6897"/>
                  </a:cubicBezTo>
                  <a:cubicBezTo>
                    <a:pt x="6458" y="6352"/>
                    <a:pt x="5418" y="4718"/>
                    <a:pt x="5418" y="4718"/>
                  </a:cubicBezTo>
                  <a:lnTo>
                    <a:pt x="4156" y="3812"/>
                  </a:lnTo>
                  <a:lnTo>
                    <a:pt x="3786" y="5807"/>
                  </a:lnTo>
                  <a:lnTo>
                    <a:pt x="2672" y="4901"/>
                  </a:lnTo>
                  <a:lnTo>
                    <a:pt x="2597" y="2540"/>
                  </a:lnTo>
                  <a:lnTo>
                    <a:pt x="1707" y="545"/>
                  </a:lnTo>
                  <a:lnTo>
                    <a:pt x="668" y="1634"/>
                  </a:lnTo>
                  <a:lnTo>
                    <a:pt x="816" y="6535"/>
                  </a:lnTo>
                  <a:lnTo>
                    <a:pt x="0" y="11072"/>
                  </a:lnTo>
                  <a:lnTo>
                    <a:pt x="1187" y="12525"/>
                  </a:lnTo>
                  <a:lnTo>
                    <a:pt x="3414" y="12706"/>
                  </a:lnTo>
                  <a:lnTo>
                    <a:pt x="4750" y="13795"/>
                  </a:lnTo>
                  <a:lnTo>
                    <a:pt x="5270" y="14703"/>
                  </a:lnTo>
                  <a:lnTo>
                    <a:pt x="4750" y="17063"/>
                  </a:lnTo>
                  <a:lnTo>
                    <a:pt x="4899" y="20875"/>
                  </a:lnTo>
                  <a:lnTo>
                    <a:pt x="5567" y="17607"/>
                  </a:lnTo>
                  <a:lnTo>
                    <a:pt x="7422" y="17971"/>
                  </a:lnTo>
                  <a:lnTo>
                    <a:pt x="7794" y="21600"/>
                  </a:lnTo>
                  <a:lnTo>
                    <a:pt x="9575" y="21238"/>
                  </a:lnTo>
                  <a:lnTo>
                    <a:pt x="10763" y="18696"/>
                  </a:lnTo>
                  <a:lnTo>
                    <a:pt x="10837" y="15610"/>
                  </a:lnTo>
                  <a:lnTo>
                    <a:pt x="11059" y="12525"/>
                  </a:lnTo>
                  <a:lnTo>
                    <a:pt x="12025" y="9983"/>
                  </a:lnTo>
                  <a:lnTo>
                    <a:pt x="12173" y="7441"/>
                  </a:lnTo>
                  <a:lnTo>
                    <a:pt x="13731" y="6171"/>
                  </a:lnTo>
                  <a:lnTo>
                    <a:pt x="14697" y="4174"/>
                  </a:lnTo>
                  <a:lnTo>
                    <a:pt x="15142" y="5990"/>
                  </a:lnTo>
                  <a:lnTo>
                    <a:pt x="15884" y="7805"/>
                  </a:lnTo>
                  <a:lnTo>
                    <a:pt x="16924" y="9802"/>
                  </a:lnTo>
                  <a:cubicBezTo>
                    <a:pt x="16924" y="9802"/>
                    <a:pt x="16701" y="11072"/>
                    <a:pt x="17220" y="11072"/>
                  </a:cubicBezTo>
                  <a:cubicBezTo>
                    <a:pt x="17740" y="11072"/>
                    <a:pt x="18334" y="10709"/>
                    <a:pt x="18334" y="10709"/>
                  </a:cubicBezTo>
                  <a:lnTo>
                    <a:pt x="18482" y="11981"/>
                  </a:lnTo>
                  <a:lnTo>
                    <a:pt x="17517" y="14340"/>
                  </a:lnTo>
                  <a:lnTo>
                    <a:pt x="17517" y="17426"/>
                  </a:lnTo>
                  <a:lnTo>
                    <a:pt x="18705" y="20330"/>
                  </a:lnTo>
                  <a:cubicBezTo>
                    <a:pt x="18705" y="20330"/>
                    <a:pt x="19298" y="21600"/>
                    <a:pt x="19298"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6" name="Shape"/>
            <p:cNvSpPr/>
            <p:nvPr/>
          </p:nvSpPr>
          <p:spPr>
            <a:xfrm>
              <a:off x="20653702" y="7327763"/>
              <a:ext cx="468852" cy="654902"/>
            </a:xfrm>
            <a:custGeom>
              <a:avLst/>
              <a:gdLst/>
              <a:ahLst/>
              <a:cxnLst>
                <a:cxn ang="0">
                  <a:pos x="wd2" y="hd2"/>
                </a:cxn>
                <a:cxn ang="5400000">
                  <a:pos x="wd2" y="hd2"/>
                </a:cxn>
                <a:cxn ang="10800000">
                  <a:pos x="wd2" y="hd2"/>
                </a:cxn>
                <a:cxn ang="16200000">
                  <a:pos x="wd2" y="hd2"/>
                </a:cxn>
              </a:cxnLst>
              <a:rect l="0" t="0" r="r" b="b"/>
              <a:pathLst>
                <a:path w="21600" h="21600" extrusionOk="0">
                  <a:moveTo>
                    <a:pt x="2400" y="7216"/>
                  </a:moveTo>
                  <a:lnTo>
                    <a:pt x="2469" y="8886"/>
                  </a:lnTo>
                  <a:lnTo>
                    <a:pt x="2194" y="9475"/>
                  </a:lnTo>
                  <a:lnTo>
                    <a:pt x="2606" y="10751"/>
                  </a:lnTo>
                  <a:lnTo>
                    <a:pt x="3154" y="11046"/>
                  </a:lnTo>
                  <a:lnTo>
                    <a:pt x="2606" y="11733"/>
                  </a:lnTo>
                  <a:lnTo>
                    <a:pt x="1714" y="12224"/>
                  </a:lnTo>
                  <a:lnTo>
                    <a:pt x="0" y="12616"/>
                  </a:lnTo>
                  <a:lnTo>
                    <a:pt x="0" y="13795"/>
                  </a:lnTo>
                  <a:lnTo>
                    <a:pt x="1303" y="14678"/>
                  </a:lnTo>
                  <a:lnTo>
                    <a:pt x="2400" y="15267"/>
                  </a:lnTo>
                  <a:lnTo>
                    <a:pt x="3223" y="15807"/>
                  </a:lnTo>
                  <a:lnTo>
                    <a:pt x="5417" y="15611"/>
                  </a:lnTo>
                  <a:lnTo>
                    <a:pt x="6446" y="15758"/>
                  </a:lnTo>
                  <a:lnTo>
                    <a:pt x="6583" y="16053"/>
                  </a:lnTo>
                  <a:lnTo>
                    <a:pt x="7817" y="16495"/>
                  </a:lnTo>
                  <a:lnTo>
                    <a:pt x="8571" y="17427"/>
                  </a:lnTo>
                  <a:lnTo>
                    <a:pt x="9600" y="17918"/>
                  </a:lnTo>
                  <a:lnTo>
                    <a:pt x="10217" y="18704"/>
                  </a:lnTo>
                  <a:lnTo>
                    <a:pt x="10423" y="19096"/>
                  </a:lnTo>
                  <a:lnTo>
                    <a:pt x="12549" y="19096"/>
                  </a:lnTo>
                  <a:lnTo>
                    <a:pt x="13577" y="18998"/>
                  </a:lnTo>
                  <a:lnTo>
                    <a:pt x="14537" y="19146"/>
                  </a:lnTo>
                  <a:lnTo>
                    <a:pt x="15566" y="19735"/>
                  </a:lnTo>
                  <a:lnTo>
                    <a:pt x="14880" y="20618"/>
                  </a:lnTo>
                  <a:lnTo>
                    <a:pt x="15429" y="21305"/>
                  </a:lnTo>
                  <a:lnTo>
                    <a:pt x="15771" y="21600"/>
                  </a:lnTo>
                  <a:lnTo>
                    <a:pt x="16114" y="20913"/>
                  </a:lnTo>
                  <a:lnTo>
                    <a:pt x="17143" y="17624"/>
                  </a:lnTo>
                  <a:lnTo>
                    <a:pt x="16388" y="16789"/>
                  </a:lnTo>
                  <a:lnTo>
                    <a:pt x="15909" y="16004"/>
                  </a:lnTo>
                  <a:lnTo>
                    <a:pt x="15977" y="15464"/>
                  </a:lnTo>
                  <a:lnTo>
                    <a:pt x="17280" y="15267"/>
                  </a:lnTo>
                  <a:lnTo>
                    <a:pt x="17349" y="14825"/>
                  </a:lnTo>
                  <a:lnTo>
                    <a:pt x="16251" y="14433"/>
                  </a:lnTo>
                  <a:lnTo>
                    <a:pt x="16388" y="13942"/>
                  </a:lnTo>
                  <a:lnTo>
                    <a:pt x="18583" y="13795"/>
                  </a:lnTo>
                  <a:lnTo>
                    <a:pt x="18994" y="13500"/>
                  </a:lnTo>
                  <a:lnTo>
                    <a:pt x="19612" y="13795"/>
                  </a:lnTo>
                  <a:lnTo>
                    <a:pt x="20229" y="13451"/>
                  </a:lnTo>
                  <a:lnTo>
                    <a:pt x="21189" y="14678"/>
                  </a:lnTo>
                  <a:lnTo>
                    <a:pt x="21600" y="14433"/>
                  </a:lnTo>
                  <a:lnTo>
                    <a:pt x="20229" y="12666"/>
                  </a:lnTo>
                  <a:lnTo>
                    <a:pt x="19680" y="12322"/>
                  </a:lnTo>
                  <a:lnTo>
                    <a:pt x="20297" y="11733"/>
                  </a:lnTo>
                  <a:lnTo>
                    <a:pt x="19749" y="10358"/>
                  </a:lnTo>
                  <a:lnTo>
                    <a:pt x="20434" y="7953"/>
                  </a:lnTo>
                  <a:lnTo>
                    <a:pt x="18240" y="7855"/>
                  </a:lnTo>
                  <a:lnTo>
                    <a:pt x="16663" y="7953"/>
                  </a:lnTo>
                  <a:lnTo>
                    <a:pt x="15566" y="6824"/>
                  </a:lnTo>
                  <a:lnTo>
                    <a:pt x="11794" y="6676"/>
                  </a:lnTo>
                  <a:lnTo>
                    <a:pt x="11246" y="5449"/>
                  </a:lnTo>
                  <a:lnTo>
                    <a:pt x="10697" y="4664"/>
                  </a:lnTo>
                  <a:lnTo>
                    <a:pt x="9943" y="4565"/>
                  </a:lnTo>
                  <a:lnTo>
                    <a:pt x="10628" y="3682"/>
                  </a:lnTo>
                  <a:lnTo>
                    <a:pt x="10560" y="2307"/>
                  </a:lnTo>
                  <a:lnTo>
                    <a:pt x="12206" y="1522"/>
                  </a:lnTo>
                  <a:lnTo>
                    <a:pt x="12274" y="834"/>
                  </a:lnTo>
                  <a:lnTo>
                    <a:pt x="13303" y="687"/>
                  </a:lnTo>
                  <a:lnTo>
                    <a:pt x="13577" y="245"/>
                  </a:lnTo>
                  <a:lnTo>
                    <a:pt x="12823" y="0"/>
                  </a:lnTo>
                  <a:lnTo>
                    <a:pt x="11794" y="49"/>
                  </a:lnTo>
                  <a:lnTo>
                    <a:pt x="11451" y="687"/>
                  </a:lnTo>
                  <a:lnTo>
                    <a:pt x="11177" y="1227"/>
                  </a:lnTo>
                  <a:lnTo>
                    <a:pt x="9394" y="1522"/>
                  </a:lnTo>
                  <a:lnTo>
                    <a:pt x="8503" y="1571"/>
                  </a:lnTo>
                  <a:lnTo>
                    <a:pt x="7886" y="1669"/>
                  </a:lnTo>
                  <a:lnTo>
                    <a:pt x="6377" y="1767"/>
                  </a:lnTo>
                  <a:lnTo>
                    <a:pt x="5829" y="2553"/>
                  </a:lnTo>
                  <a:lnTo>
                    <a:pt x="6377" y="2995"/>
                  </a:lnTo>
                  <a:lnTo>
                    <a:pt x="5691" y="3387"/>
                  </a:lnTo>
                  <a:cubicBezTo>
                    <a:pt x="5691" y="3387"/>
                    <a:pt x="5965" y="3829"/>
                    <a:pt x="5691" y="3829"/>
                  </a:cubicBezTo>
                  <a:cubicBezTo>
                    <a:pt x="5417" y="3829"/>
                    <a:pt x="4663" y="3927"/>
                    <a:pt x="4663" y="3927"/>
                  </a:cubicBezTo>
                  <a:lnTo>
                    <a:pt x="4046" y="4811"/>
                  </a:lnTo>
                  <a:lnTo>
                    <a:pt x="3634" y="4958"/>
                  </a:lnTo>
                  <a:lnTo>
                    <a:pt x="3634" y="5498"/>
                  </a:lnTo>
                  <a:lnTo>
                    <a:pt x="3154" y="5694"/>
                  </a:lnTo>
                  <a:lnTo>
                    <a:pt x="2880" y="5056"/>
                  </a:lnTo>
                  <a:lnTo>
                    <a:pt x="2674" y="5056"/>
                  </a:lnTo>
                  <a:lnTo>
                    <a:pt x="2469" y="5547"/>
                  </a:lnTo>
                  <a:lnTo>
                    <a:pt x="2332" y="6136"/>
                  </a:lnTo>
                  <a:lnTo>
                    <a:pt x="1474" y="6578"/>
                  </a:lnTo>
                  <a:cubicBezTo>
                    <a:pt x="1474" y="6578"/>
                    <a:pt x="2400" y="7216"/>
                    <a:pt x="2400" y="721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7" name="Shape"/>
            <p:cNvSpPr/>
            <p:nvPr/>
          </p:nvSpPr>
          <p:spPr>
            <a:xfrm>
              <a:off x="20555467" y="7818941"/>
              <a:ext cx="492670" cy="723371"/>
            </a:xfrm>
            <a:custGeom>
              <a:avLst/>
              <a:gdLst/>
              <a:ahLst/>
              <a:cxnLst>
                <a:cxn ang="0">
                  <a:pos x="wd2" y="hd2"/>
                </a:cxn>
                <a:cxn ang="5400000">
                  <a:pos x="wd2" y="hd2"/>
                </a:cxn>
                <a:cxn ang="10800000">
                  <a:pos x="wd2" y="hd2"/>
                </a:cxn>
                <a:cxn ang="16200000">
                  <a:pos x="wd2" y="hd2"/>
                </a:cxn>
              </a:cxnLst>
              <a:rect l="0" t="0" r="r" b="b"/>
              <a:pathLst>
                <a:path w="21600" h="21600" extrusionOk="0">
                  <a:moveTo>
                    <a:pt x="18337" y="4889"/>
                  </a:moveTo>
                  <a:lnTo>
                    <a:pt x="16967" y="5200"/>
                  </a:lnTo>
                  <a:lnTo>
                    <a:pt x="15466" y="5378"/>
                  </a:lnTo>
                  <a:lnTo>
                    <a:pt x="14487" y="5955"/>
                  </a:lnTo>
                  <a:lnTo>
                    <a:pt x="14095" y="7022"/>
                  </a:lnTo>
                  <a:lnTo>
                    <a:pt x="13704" y="7778"/>
                  </a:lnTo>
                  <a:lnTo>
                    <a:pt x="12986" y="8222"/>
                  </a:lnTo>
                  <a:lnTo>
                    <a:pt x="12790" y="8889"/>
                  </a:lnTo>
                  <a:lnTo>
                    <a:pt x="13573" y="9911"/>
                  </a:lnTo>
                  <a:lnTo>
                    <a:pt x="14422" y="10533"/>
                  </a:lnTo>
                  <a:lnTo>
                    <a:pt x="14161" y="11022"/>
                  </a:lnTo>
                  <a:lnTo>
                    <a:pt x="15205" y="11244"/>
                  </a:lnTo>
                  <a:lnTo>
                    <a:pt x="15857" y="11733"/>
                  </a:lnTo>
                  <a:lnTo>
                    <a:pt x="17619" y="11511"/>
                  </a:lnTo>
                  <a:lnTo>
                    <a:pt x="18011" y="10800"/>
                  </a:lnTo>
                  <a:lnTo>
                    <a:pt x="18533" y="12222"/>
                  </a:lnTo>
                  <a:lnTo>
                    <a:pt x="20490" y="12222"/>
                  </a:lnTo>
                  <a:lnTo>
                    <a:pt x="21600" y="13422"/>
                  </a:lnTo>
                  <a:lnTo>
                    <a:pt x="21404" y="14844"/>
                  </a:lnTo>
                  <a:lnTo>
                    <a:pt x="21404" y="15955"/>
                  </a:lnTo>
                  <a:lnTo>
                    <a:pt x="20947" y="16933"/>
                  </a:lnTo>
                  <a:lnTo>
                    <a:pt x="20752" y="18044"/>
                  </a:lnTo>
                  <a:lnTo>
                    <a:pt x="21078" y="18755"/>
                  </a:lnTo>
                  <a:lnTo>
                    <a:pt x="21078" y="19378"/>
                  </a:lnTo>
                  <a:lnTo>
                    <a:pt x="20556" y="20222"/>
                  </a:lnTo>
                  <a:lnTo>
                    <a:pt x="19903" y="20622"/>
                  </a:lnTo>
                  <a:lnTo>
                    <a:pt x="19838" y="21111"/>
                  </a:lnTo>
                  <a:lnTo>
                    <a:pt x="18859" y="21600"/>
                  </a:lnTo>
                  <a:lnTo>
                    <a:pt x="18728" y="21155"/>
                  </a:lnTo>
                  <a:lnTo>
                    <a:pt x="16640" y="19600"/>
                  </a:lnTo>
                  <a:lnTo>
                    <a:pt x="15205" y="19022"/>
                  </a:lnTo>
                  <a:lnTo>
                    <a:pt x="13378" y="18400"/>
                  </a:lnTo>
                  <a:cubicBezTo>
                    <a:pt x="13378" y="18400"/>
                    <a:pt x="11550" y="17867"/>
                    <a:pt x="11485" y="17733"/>
                  </a:cubicBezTo>
                  <a:cubicBezTo>
                    <a:pt x="11420" y="17600"/>
                    <a:pt x="8614" y="15778"/>
                    <a:pt x="8614" y="15778"/>
                  </a:cubicBezTo>
                  <a:lnTo>
                    <a:pt x="9071" y="15555"/>
                  </a:lnTo>
                  <a:lnTo>
                    <a:pt x="8483" y="14978"/>
                  </a:lnTo>
                  <a:lnTo>
                    <a:pt x="7178" y="13200"/>
                  </a:lnTo>
                  <a:lnTo>
                    <a:pt x="5743" y="11733"/>
                  </a:lnTo>
                  <a:lnTo>
                    <a:pt x="4960" y="10711"/>
                  </a:lnTo>
                  <a:lnTo>
                    <a:pt x="4698" y="9733"/>
                  </a:lnTo>
                  <a:lnTo>
                    <a:pt x="4046" y="8667"/>
                  </a:lnTo>
                  <a:lnTo>
                    <a:pt x="2480" y="7511"/>
                  </a:lnTo>
                  <a:lnTo>
                    <a:pt x="718" y="7022"/>
                  </a:lnTo>
                  <a:lnTo>
                    <a:pt x="392" y="6311"/>
                  </a:lnTo>
                  <a:lnTo>
                    <a:pt x="783" y="6089"/>
                  </a:lnTo>
                  <a:lnTo>
                    <a:pt x="0" y="5244"/>
                  </a:lnTo>
                  <a:lnTo>
                    <a:pt x="0" y="4355"/>
                  </a:lnTo>
                  <a:lnTo>
                    <a:pt x="1240" y="4000"/>
                  </a:lnTo>
                  <a:lnTo>
                    <a:pt x="2153" y="3644"/>
                  </a:lnTo>
                  <a:lnTo>
                    <a:pt x="2349" y="4222"/>
                  </a:lnTo>
                  <a:lnTo>
                    <a:pt x="1892" y="4755"/>
                  </a:lnTo>
                  <a:lnTo>
                    <a:pt x="2284" y="5200"/>
                  </a:lnTo>
                  <a:lnTo>
                    <a:pt x="2871" y="5200"/>
                  </a:lnTo>
                  <a:lnTo>
                    <a:pt x="3393" y="5422"/>
                  </a:lnTo>
                  <a:lnTo>
                    <a:pt x="4633" y="5600"/>
                  </a:lnTo>
                  <a:lnTo>
                    <a:pt x="5482" y="5022"/>
                  </a:lnTo>
                  <a:lnTo>
                    <a:pt x="5547" y="3955"/>
                  </a:lnTo>
                  <a:lnTo>
                    <a:pt x="6591" y="3467"/>
                  </a:lnTo>
                  <a:lnTo>
                    <a:pt x="8157" y="2933"/>
                  </a:lnTo>
                  <a:lnTo>
                    <a:pt x="9071" y="2178"/>
                  </a:lnTo>
                  <a:lnTo>
                    <a:pt x="10180" y="1689"/>
                  </a:lnTo>
                  <a:lnTo>
                    <a:pt x="10310" y="1067"/>
                  </a:lnTo>
                  <a:lnTo>
                    <a:pt x="10767" y="889"/>
                  </a:lnTo>
                  <a:lnTo>
                    <a:pt x="10310" y="311"/>
                  </a:lnTo>
                  <a:lnTo>
                    <a:pt x="11093" y="0"/>
                  </a:lnTo>
                  <a:lnTo>
                    <a:pt x="12007" y="400"/>
                  </a:lnTo>
                  <a:lnTo>
                    <a:pt x="12660" y="1067"/>
                  </a:lnTo>
                  <a:lnTo>
                    <a:pt x="13704" y="1600"/>
                  </a:lnTo>
                  <a:lnTo>
                    <a:pt x="14422" y="2578"/>
                  </a:lnTo>
                  <a:lnTo>
                    <a:pt x="16640" y="2578"/>
                  </a:lnTo>
                  <a:lnTo>
                    <a:pt x="17423" y="2489"/>
                  </a:lnTo>
                  <a:lnTo>
                    <a:pt x="18337" y="2622"/>
                  </a:lnTo>
                  <a:lnTo>
                    <a:pt x="19316" y="3155"/>
                  </a:lnTo>
                  <a:lnTo>
                    <a:pt x="18663" y="3955"/>
                  </a:lnTo>
                  <a:lnTo>
                    <a:pt x="19512" y="4844"/>
                  </a:lnTo>
                  <a:cubicBezTo>
                    <a:pt x="19512" y="4844"/>
                    <a:pt x="18337" y="4889"/>
                    <a:pt x="18337" y="488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8" name="Shape"/>
            <p:cNvSpPr/>
            <p:nvPr/>
          </p:nvSpPr>
          <p:spPr>
            <a:xfrm>
              <a:off x="20582258" y="7756428"/>
              <a:ext cx="218798" cy="254521"/>
            </a:xfrm>
            <a:custGeom>
              <a:avLst/>
              <a:gdLst/>
              <a:ahLst/>
              <a:cxnLst>
                <a:cxn ang="0">
                  <a:pos x="wd2" y="hd2"/>
                </a:cxn>
                <a:cxn ang="5400000">
                  <a:pos x="wd2" y="hd2"/>
                </a:cxn>
                <a:cxn ang="10800000">
                  <a:pos x="wd2" y="hd2"/>
                </a:cxn>
                <a:cxn ang="16200000">
                  <a:pos x="wd2" y="hd2"/>
                </a:cxn>
              </a:cxnLst>
              <a:rect l="0" t="0" r="r" b="b"/>
              <a:pathLst>
                <a:path w="21600" h="21600" extrusionOk="0">
                  <a:moveTo>
                    <a:pt x="7494" y="0"/>
                  </a:moveTo>
                  <a:lnTo>
                    <a:pt x="5436" y="1263"/>
                  </a:lnTo>
                  <a:lnTo>
                    <a:pt x="3232" y="2400"/>
                  </a:lnTo>
                  <a:lnTo>
                    <a:pt x="1910" y="2653"/>
                  </a:lnTo>
                  <a:lnTo>
                    <a:pt x="1910" y="5937"/>
                  </a:lnTo>
                  <a:lnTo>
                    <a:pt x="146" y="8716"/>
                  </a:lnTo>
                  <a:lnTo>
                    <a:pt x="0" y="11747"/>
                  </a:lnTo>
                  <a:lnTo>
                    <a:pt x="1175" y="13642"/>
                  </a:lnTo>
                  <a:lnTo>
                    <a:pt x="3086" y="12505"/>
                  </a:lnTo>
                  <a:lnTo>
                    <a:pt x="3820" y="13894"/>
                  </a:lnTo>
                  <a:lnTo>
                    <a:pt x="2057" y="16042"/>
                  </a:lnTo>
                  <a:lnTo>
                    <a:pt x="2498" y="17684"/>
                  </a:lnTo>
                  <a:lnTo>
                    <a:pt x="1469" y="19200"/>
                  </a:lnTo>
                  <a:lnTo>
                    <a:pt x="2057" y="20210"/>
                  </a:lnTo>
                  <a:lnTo>
                    <a:pt x="3527" y="20084"/>
                  </a:lnTo>
                  <a:lnTo>
                    <a:pt x="5436" y="21221"/>
                  </a:lnTo>
                  <a:lnTo>
                    <a:pt x="7640" y="21600"/>
                  </a:lnTo>
                  <a:lnTo>
                    <a:pt x="9551" y="19958"/>
                  </a:lnTo>
                  <a:lnTo>
                    <a:pt x="9698" y="16926"/>
                  </a:lnTo>
                  <a:lnTo>
                    <a:pt x="12048" y="15284"/>
                  </a:lnTo>
                  <a:lnTo>
                    <a:pt x="15134" y="14021"/>
                  </a:lnTo>
                  <a:lnTo>
                    <a:pt x="17633" y="11873"/>
                  </a:lnTo>
                  <a:lnTo>
                    <a:pt x="20571" y="10232"/>
                  </a:lnTo>
                  <a:lnTo>
                    <a:pt x="20424" y="8463"/>
                  </a:lnTo>
                  <a:lnTo>
                    <a:pt x="21453" y="8210"/>
                  </a:lnTo>
                  <a:lnTo>
                    <a:pt x="20424" y="6568"/>
                  </a:lnTo>
                  <a:lnTo>
                    <a:pt x="21600" y="5684"/>
                  </a:lnTo>
                  <a:lnTo>
                    <a:pt x="21159" y="4421"/>
                  </a:lnTo>
                  <a:lnTo>
                    <a:pt x="18955" y="4042"/>
                  </a:lnTo>
                  <a:lnTo>
                    <a:pt x="14252" y="4547"/>
                  </a:lnTo>
                  <a:lnTo>
                    <a:pt x="12489" y="3157"/>
                  </a:lnTo>
                  <a:lnTo>
                    <a:pt x="10285" y="1895"/>
                  </a:lnTo>
                  <a:cubicBezTo>
                    <a:pt x="10285" y="1895"/>
                    <a:pt x="7494" y="0"/>
                    <a:pt x="7494"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09" name="Shape"/>
            <p:cNvSpPr/>
            <p:nvPr/>
          </p:nvSpPr>
          <p:spPr>
            <a:xfrm>
              <a:off x="20153594" y="7810010"/>
              <a:ext cx="36464" cy="45395"/>
            </a:xfrm>
            <a:custGeom>
              <a:avLst/>
              <a:gdLst/>
              <a:ahLst/>
              <a:cxnLst>
                <a:cxn ang="0">
                  <a:pos x="wd2" y="hd2"/>
                </a:cxn>
                <a:cxn ang="5400000">
                  <a:pos x="wd2" y="hd2"/>
                </a:cxn>
                <a:cxn ang="10800000">
                  <a:pos x="wd2" y="hd2"/>
                </a:cxn>
                <a:cxn ang="16200000">
                  <a:pos x="wd2" y="hd2"/>
                </a:cxn>
              </a:cxnLst>
              <a:rect l="0" t="0" r="r" b="b"/>
              <a:pathLst>
                <a:path w="21600" h="21600" extrusionOk="0">
                  <a:moveTo>
                    <a:pt x="4851" y="0"/>
                  </a:moveTo>
                  <a:lnTo>
                    <a:pt x="0" y="4602"/>
                  </a:lnTo>
                  <a:lnTo>
                    <a:pt x="2206" y="10271"/>
                  </a:lnTo>
                  <a:lnTo>
                    <a:pt x="9697" y="10624"/>
                  </a:lnTo>
                  <a:lnTo>
                    <a:pt x="2645" y="15226"/>
                  </a:lnTo>
                  <a:lnTo>
                    <a:pt x="2645" y="21600"/>
                  </a:lnTo>
                  <a:lnTo>
                    <a:pt x="19399" y="20185"/>
                  </a:lnTo>
                  <a:lnTo>
                    <a:pt x="21600" y="12039"/>
                  </a:lnTo>
                  <a:lnTo>
                    <a:pt x="19838" y="4249"/>
                  </a:lnTo>
                  <a:cubicBezTo>
                    <a:pt x="19838" y="4249"/>
                    <a:pt x="4851" y="0"/>
                    <a:pt x="4851"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0" name="Shape"/>
            <p:cNvSpPr/>
            <p:nvPr/>
          </p:nvSpPr>
          <p:spPr>
            <a:xfrm>
              <a:off x="20868034" y="7327763"/>
              <a:ext cx="517970" cy="453965"/>
            </a:xfrm>
            <a:custGeom>
              <a:avLst/>
              <a:gdLst/>
              <a:ahLst/>
              <a:cxnLst>
                <a:cxn ang="0">
                  <a:pos x="wd2" y="hd2"/>
                </a:cxn>
                <a:cxn ang="5400000">
                  <a:pos x="wd2" y="hd2"/>
                </a:cxn>
                <a:cxn ang="10800000">
                  <a:pos x="wd2" y="hd2"/>
                </a:cxn>
                <a:cxn ang="16200000">
                  <a:pos x="wd2" y="hd2"/>
                </a:cxn>
              </a:cxnLst>
              <a:rect l="0" t="0" r="r" b="b"/>
              <a:pathLst>
                <a:path w="21600" h="21600" extrusionOk="0">
                  <a:moveTo>
                    <a:pt x="3352" y="2266"/>
                  </a:moveTo>
                  <a:lnTo>
                    <a:pt x="4407" y="2125"/>
                  </a:lnTo>
                  <a:lnTo>
                    <a:pt x="5710" y="1770"/>
                  </a:lnTo>
                  <a:lnTo>
                    <a:pt x="4779" y="991"/>
                  </a:lnTo>
                  <a:lnTo>
                    <a:pt x="5089" y="0"/>
                  </a:lnTo>
                  <a:lnTo>
                    <a:pt x="6083" y="637"/>
                  </a:lnTo>
                  <a:cubicBezTo>
                    <a:pt x="6083" y="637"/>
                    <a:pt x="5896" y="1345"/>
                    <a:pt x="6083" y="1345"/>
                  </a:cubicBezTo>
                  <a:cubicBezTo>
                    <a:pt x="6269" y="1345"/>
                    <a:pt x="7262" y="1700"/>
                    <a:pt x="7262" y="1700"/>
                  </a:cubicBezTo>
                  <a:lnTo>
                    <a:pt x="7758" y="2408"/>
                  </a:lnTo>
                  <a:lnTo>
                    <a:pt x="8255" y="3399"/>
                  </a:lnTo>
                  <a:lnTo>
                    <a:pt x="10552" y="3470"/>
                  </a:lnTo>
                  <a:lnTo>
                    <a:pt x="11172" y="3328"/>
                  </a:lnTo>
                  <a:lnTo>
                    <a:pt x="12662" y="4249"/>
                  </a:lnTo>
                  <a:lnTo>
                    <a:pt x="14586" y="4107"/>
                  </a:lnTo>
                  <a:lnTo>
                    <a:pt x="14524" y="3399"/>
                  </a:lnTo>
                  <a:lnTo>
                    <a:pt x="16138" y="3399"/>
                  </a:lnTo>
                  <a:lnTo>
                    <a:pt x="17938" y="3257"/>
                  </a:lnTo>
                  <a:lnTo>
                    <a:pt x="17193" y="3895"/>
                  </a:lnTo>
                  <a:lnTo>
                    <a:pt x="17503" y="5028"/>
                  </a:lnTo>
                  <a:lnTo>
                    <a:pt x="17876" y="4674"/>
                  </a:lnTo>
                  <a:lnTo>
                    <a:pt x="19241" y="5453"/>
                  </a:lnTo>
                  <a:lnTo>
                    <a:pt x="20048" y="6444"/>
                  </a:lnTo>
                  <a:lnTo>
                    <a:pt x="20793" y="6586"/>
                  </a:lnTo>
                  <a:lnTo>
                    <a:pt x="21476" y="7294"/>
                  </a:lnTo>
                  <a:lnTo>
                    <a:pt x="21600" y="8003"/>
                  </a:lnTo>
                  <a:lnTo>
                    <a:pt x="20669" y="8781"/>
                  </a:lnTo>
                  <a:lnTo>
                    <a:pt x="20545" y="9702"/>
                  </a:lnTo>
                  <a:lnTo>
                    <a:pt x="21041" y="9844"/>
                  </a:lnTo>
                  <a:lnTo>
                    <a:pt x="20793" y="10340"/>
                  </a:lnTo>
                  <a:lnTo>
                    <a:pt x="19117" y="10906"/>
                  </a:lnTo>
                  <a:lnTo>
                    <a:pt x="19241" y="11402"/>
                  </a:lnTo>
                  <a:lnTo>
                    <a:pt x="19490" y="12606"/>
                  </a:lnTo>
                  <a:lnTo>
                    <a:pt x="20172" y="13527"/>
                  </a:lnTo>
                  <a:lnTo>
                    <a:pt x="20234" y="14164"/>
                  </a:lnTo>
                  <a:lnTo>
                    <a:pt x="19117" y="14943"/>
                  </a:lnTo>
                  <a:lnTo>
                    <a:pt x="17441" y="15580"/>
                  </a:lnTo>
                  <a:lnTo>
                    <a:pt x="16324" y="16076"/>
                  </a:lnTo>
                  <a:lnTo>
                    <a:pt x="15207" y="15722"/>
                  </a:lnTo>
                  <a:lnTo>
                    <a:pt x="14338" y="15580"/>
                  </a:lnTo>
                  <a:lnTo>
                    <a:pt x="14586" y="16076"/>
                  </a:lnTo>
                  <a:lnTo>
                    <a:pt x="14710" y="16997"/>
                  </a:lnTo>
                  <a:lnTo>
                    <a:pt x="14648" y="18201"/>
                  </a:lnTo>
                  <a:lnTo>
                    <a:pt x="15952" y="18626"/>
                  </a:lnTo>
                  <a:lnTo>
                    <a:pt x="15641" y="19475"/>
                  </a:lnTo>
                  <a:lnTo>
                    <a:pt x="14958" y="19688"/>
                  </a:lnTo>
                  <a:lnTo>
                    <a:pt x="14524" y="20609"/>
                  </a:lnTo>
                  <a:lnTo>
                    <a:pt x="13158" y="20750"/>
                  </a:lnTo>
                  <a:lnTo>
                    <a:pt x="12227" y="21600"/>
                  </a:lnTo>
                  <a:lnTo>
                    <a:pt x="10986" y="21600"/>
                  </a:lnTo>
                  <a:lnTo>
                    <a:pt x="10552" y="20750"/>
                  </a:lnTo>
                  <a:lnTo>
                    <a:pt x="9310" y="18201"/>
                  </a:lnTo>
                  <a:lnTo>
                    <a:pt x="8814" y="17705"/>
                  </a:lnTo>
                  <a:lnTo>
                    <a:pt x="9372" y="16855"/>
                  </a:lnTo>
                  <a:lnTo>
                    <a:pt x="8876" y="14872"/>
                  </a:lnTo>
                  <a:lnTo>
                    <a:pt x="9310" y="11331"/>
                  </a:lnTo>
                  <a:lnTo>
                    <a:pt x="7510" y="11260"/>
                  </a:lnTo>
                  <a:lnTo>
                    <a:pt x="6083" y="11402"/>
                  </a:lnTo>
                  <a:lnTo>
                    <a:pt x="5089" y="9773"/>
                  </a:lnTo>
                  <a:lnTo>
                    <a:pt x="1676" y="9561"/>
                  </a:lnTo>
                  <a:lnTo>
                    <a:pt x="993" y="7578"/>
                  </a:lnTo>
                  <a:lnTo>
                    <a:pt x="683" y="6657"/>
                  </a:lnTo>
                  <a:lnTo>
                    <a:pt x="0" y="6515"/>
                  </a:lnTo>
                  <a:lnTo>
                    <a:pt x="620" y="5241"/>
                  </a:lnTo>
                  <a:lnTo>
                    <a:pt x="559" y="3257"/>
                  </a:lnTo>
                  <a:lnTo>
                    <a:pt x="2048" y="2125"/>
                  </a:lnTo>
                  <a:cubicBezTo>
                    <a:pt x="2048" y="2125"/>
                    <a:pt x="3352" y="2266"/>
                    <a:pt x="3352" y="226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1" name="Shape"/>
            <p:cNvSpPr/>
            <p:nvPr/>
          </p:nvSpPr>
          <p:spPr>
            <a:xfrm>
              <a:off x="21332420" y="7497443"/>
              <a:ext cx="190515" cy="281311"/>
            </a:xfrm>
            <a:custGeom>
              <a:avLst/>
              <a:gdLst/>
              <a:ahLst/>
              <a:cxnLst>
                <a:cxn ang="0">
                  <a:pos x="wd2" y="hd2"/>
                </a:cxn>
                <a:cxn ang="5400000">
                  <a:pos x="wd2" y="hd2"/>
                </a:cxn>
                <a:cxn ang="10800000">
                  <a:pos x="wd2" y="hd2"/>
                </a:cxn>
                <a:cxn ang="16200000">
                  <a:pos x="wd2" y="hd2"/>
                </a:cxn>
              </a:cxnLst>
              <a:rect l="0" t="0" r="r" b="b"/>
              <a:pathLst>
                <a:path w="21600" h="21600" extrusionOk="0">
                  <a:moveTo>
                    <a:pt x="5906" y="9485"/>
                  </a:moveTo>
                  <a:lnTo>
                    <a:pt x="6581" y="11885"/>
                  </a:lnTo>
                  <a:lnTo>
                    <a:pt x="8775" y="12571"/>
                  </a:lnTo>
                  <a:lnTo>
                    <a:pt x="7257" y="13600"/>
                  </a:lnTo>
                  <a:lnTo>
                    <a:pt x="5569" y="15314"/>
                  </a:lnTo>
                  <a:lnTo>
                    <a:pt x="7257" y="17143"/>
                  </a:lnTo>
                  <a:lnTo>
                    <a:pt x="8437" y="17714"/>
                  </a:lnTo>
                  <a:lnTo>
                    <a:pt x="8437" y="19543"/>
                  </a:lnTo>
                  <a:lnTo>
                    <a:pt x="12656" y="21600"/>
                  </a:lnTo>
                  <a:lnTo>
                    <a:pt x="16707" y="18972"/>
                  </a:lnTo>
                  <a:lnTo>
                    <a:pt x="19407" y="18514"/>
                  </a:lnTo>
                  <a:lnTo>
                    <a:pt x="21600" y="19085"/>
                  </a:lnTo>
                  <a:lnTo>
                    <a:pt x="19575" y="17028"/>
                  </a:lnTo>
                  <a:lnTo>
                    <a:pt x="18562" y="14400"/>
                  </a:lnTo>
                  <a:lnTo>
                    <a:pt x="16707" y="13829"/>
                  </a:lnTo>
                  <a:lnTo>
                    <a:pt x="15188" y="12115"/>
                  </a:lnTo>
                  <a:lnTo>
                    <a:pt x="16200" y="9828"/>
                  </a:lnTo>
                  <a:lnTo>
                    <a:pt x="19238" y="8229"/>
                  </a:lnTo>
                  <a:lnTo>
                    <a:pt x="19407" y="6514"/>
                  </a:lnTo>
                  <a:lnTo>
                    <a:pt x="16707" y="4685"/>
                  </a:lnTo>
                  <a:lnTo>
                    <a:pt x="13669" y="3429"/>
                  </a:lnTo>
                  <a:lnTo>
                    <a:pt x="12319" y="3886"/>
                  </a:lnTo>
                  <a:lnTo>
                    <a:pt x="11981" y="2172"/>
                  </a:lnTo>
                  <a:lnTo>
                    <a:pt x="10969" y="914"/>
                  </a:lnTo>
                  <a:lnTo>
                    <a:pt x="8269" y="0"/>
                  </a:lnTo>
                  <a:lnTo>
                    <a:pt x="6750" y="343"/>
                  </a:lnTo>
                  <a:lnTo>
                    <a:pt x="4219" y="1600"/>
                  </a:lnTo>
                  <a:lnTo>
                    <a:pt x="3881" y="3086"/>
                  </a:lnTo>
                  <a:lnTo>
                    <a:pt x="5063" y="3657"/>
                  </a:lnTo>
                  <a:lnTo>
                    <a:pt x="4556" y="4114"/>
                  </a:lnTo>
                  <a:lnTo>
                    <a:pt x="0" y="5028"/>
                  </a:lnTo>
                  <a:lnTo>
                    <a:pt x="1013" y="8000"/>
                  </a:lnTo>
                  <a:lnTo>
                    <a:pt x="2868" y="9257"/>
                  </a:lnTo>
                  <a:cubicBezTo>
                    <a:pt x="2868" y="9257"/>
                    <a:pt x="5906" y="9485"/>
                    <a:pt x="5906" y="948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2" name="Shape"/>
            <p:cNvSpPr/>
            <p:nvPr/>
          </p:nvSpPr>
          <p:spPr>
            <a:xfrm>
              <a:off x="21466376" y="7577818"/>
              <a:ext cx="151820" cy="163723"/>
            </a:xfrm>
            <a:custGeom>
              <a:avLst/>
              <a:gdLst/>
              <a:ahLst/>
              <a:cxnLst>
                <a:cxn ang="0">
                  <a:pos x="wd2" y="hd2"/>
                </a:cxn>
                <a:cxn ang="5400000">
                  <a:pos x="wd2" y="hd2"/>
                </a:cxn>
                <a:cxn ang="10800000">
                  <a:pos x="wd2" y="hd2"/>
                </a:cxn>
                <a:cxn ang="16200000">
                  <a:pos x="wd2" y="hd2"/>
                </a:cxn>
              </a:cxnLst>
              <a:rect l="0" t="0" r="r" b="b"/>
              <a:pathLst>
                <a:path w="21600" h="21600" extrusionOk="0">
                  <a:moveTo>
                    <a:pt x="11858" y="21404"/>
                  </a:moveTo>
                  <a:cubicBezTo>
                    <a:pt x="11858" y="21404"/>
                    <a:pt x="11011" y="19244"/>
                    <a:pt x="11858" y="19244"/>
                  </a:cubicBezTo>
                  <a:cubicBezTo>
                    <a:pt x="12706" y="19244"/>
                    <a:pt x="16730" y="17673"/>
                    <a:pt x="16730" y="17673"/>
                  </a:cubicBezTo>
                  <a:lnTo>
                    <a:pt x="20965" y="15513"/>
                  </a:lnTo>
                  <a:lnTo>
                    <a:pt x="21600" y="12174"/>
                  </a:lnTo>
                  <a:lnTo>
                    <a:pt x="18847" y="8837"/>
                  </a:lnTo>
                  <a:lnTo>
                    <a:pt x="19482" y="5694"/>
                  </a:lnTo>
                  <a:lnTo>
                    <a:pt x="21177" y="1964"/>
                  </a:lnTo>
                  <a:lnTo>
                    <a:pt x="17576" y="392"/>
                  </a:lnTo>
                  <a:lnTo>
                    <a:pt x="14189" y="197"/>
                  </a:lnTo>
                  <a:lnTo>
                    <a:pt x="11012" y="786"/>
                  </a:lnTo>
                  <a:lnTo>
                    <a:pt x="5295" y="0"/>
                  </a:lnTo>
                  <a:lnTo>
                    <a:pt x="5082" y="2946"/>
                  </a:lnTo>
                  <a:lnTo>
                    <a:pt x="1271" y="6088"/>
                  </a:lnTo>
                  <a:lnTo>
                    <a:pt x="0" y="9622"/>
                  </a:lnTo>
                  <a:lnTo>
                    <a:pt x="1906" y="12568"/>
                  </a:lnTo>
                  <a:lnTo>
                    <a:pt x="4447" y="14138"/>
                  </a:lnTo>
                  <a:lnTo>
                    <a:pt x="5505" y="18065"/>
                  </a:lnTo>
                  <a:lnTo>
                    <a:pt x="8047" y="21600"/>
                  </a:lnTo>
                  <a:cubicBezTo>
                    <a:pt x="8047" y="21600"/>
                    <a:pt x="11858" y="21404"/>
                    <a:pt x="11858" y="21404"/>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3" name="Shape"/>
            <p:cNvSpPr/>
            <p:nvPr/>
          </p:nvSpPr>
          <p:spPr>
            <a:xfrm>
              <a:off x="9553088" y="5505941"/>
              <a:ext cx="532397" cy="485222"/>
            </a:xfrm>
            <a:custGeom>
              <a:avLst/>
              <a:gdLst/>
              <a:ahLst/>
              <a:cxnLst>
                <a:cxn ang="0">
                  <a:pos x="wd2" y="hd2"/>
                </a:cxn>
                <a:cxn ang="5400000">
                  <a:pos x="wd2" y="hd2"/>
                </a:cxn>
                <a:cxn ang="10800000">
                  <a:pos x="wd2" y="hd2"/>
                </a:cxn>
                <a:cxn ang="16200000">
                  <a:pos x="wd2" y="hd2"/>
                </a:cxn>
              </a:cxnLst>
              <a:rect l="0" t="0" r="r" b="b"/>
              <a:pathLst>
                <a:path w="21401" h="21600" extrusionOk="0">
                  <a:moveTo>
                    <a:pt x="12665" y="0"/>
                  </a:moveTo>
                  <a:lnTo>
                    <a:pt x="11767" y="530"/>
                  </a:lnTo>
                  <a:lnTo>
                    <a:pt x="10930" y="994"/>
                  </a:lnTo>
                  <a:lnTo>
                    <a:pt x="10571" y="2319"/>
                  </a:lnTo>
                  <a:lnTo>
                    <a:pt x="10272" y="2982"/>
                  </a:lnTo>
                  <a:lnTo>
                    <a:pt x="8896" y="3644"/>
                  </a:lnTo>
                  <a:lnTo>
                    <a:pt x="8836" y="4506"/>
                  </a:lnTo>
                  <a:lnTo>
                    <a:pt x="8298" y="4705"/>
                  </a:lnTo>
                  <a:lnTo>
                    <a:pt x="7161" y="4638"/>
                  </a:lnTo>
                  <a:lnTo>
                    <a:pt x="6682" y="4638"/>
                  </a:lnTo>
                  <a:lnTo>
                    <a:pt x="6084" y="4042"/>
                  </a:lnTo>
                  <a:lnTo>
                    <a:pt x="5306" y="4042"/>
                  </a:lnTo>
                  <a:lnTo>
                    <a:pt x="5605" y="5102"/>
                  </a:lnTo>
                  <a:lnTo>
                    <a:pt x="5904" y="5698"/>
                  </a:lnTo>
                  <a:lnTo>
                    <a:pt x="6023" y="6759"/>
                  </a:lnTo>
                  <a:lnTo>
                    <a:pt x="5126" y="6825"/>
                  </a:lnTo>
                  <a:lnTo>
                    <a:pt x="4288" y="6759"/>
                  </a:lnTo>
                  <a:lnTo>
                    <a:pt x="3510" y="6162"/>
                  </a:lnTo>
                  <a:lnTo>
                    <a:pt x="2673" y="6229"/>
                  </a:lnTo>
                  <a:lnTo>
                    <a:pt x="1656" y="6825"/>
                  </a:lnTo>
                  <a:lnTo>
                    <a:pt x="698" y="6957"/>
                  </a:lnTo>
                  <a:cubicBezTo>
                    <a:pt x="698" y="6957"/>
                    <a:pt x="-199" y="6957"/>
                    <a:pt x="40" y="7090"/>
                  </a:cubicBezTo>
                  <a:cubicBezTo>
                    <a:pt x="280" y="7222"/>
                    <a:pt x="818" y="7487"/>
                    <a:pt x="818" y="7487"/>
                  </a:cubicBezTo>
                  <a:lnTo>
                    <a:pt x="1417" y="7885"/>
                  </a:lnTo>
                  <a:lnTo>
                    <a:pt x="1118" y="8349"/>
                  </a:lnTo>
                  <a:lnTo>
                    <a:pt x="1836" y="8879"/>
                  </a:lnTo>
                  <a:lnTo>
                    <a:pt x="2434" y="8812"/>
                  </a:lnTo>
                  <a:lnTo>
                    <a:pt x="3272" y="9409"/>
                  </a:lnTo>
                  <a:lnTo>
                    <a:pt x="3631" y="9806"/>
                  </a:lnTo>
                  <a:lnTo>
                    <a:pt x="4050" y="9740"/>
                  </a:lnTo>
                  <a:lnTo>
                    <a:pt x="4708" y="9806"/>
                  </a:lnTo>
                  <a:lnTo>
                    <a:pt x="4528" y="10668"/>
                  </a:lnTo>
                  <a:lnTo>
                    <a:pt x="5007" y="11264"/>
                  </a:lnTo>
                  <a:lnTo>
                    <a:pt x="5246" y="11794"/>
                  </a:lnTo>
                  <a:lnTo>
                    <a:pt x="6024" y="12589"/>
                  </a:lnTo>
                  <a:lnTo>
                    <a:pt x="6562" y="13252"/>
                  </a:lnTo>
                  <a:lnTo>
                    <a:pt x="6503" y="13716"/>
                  </a:lnTo>
                  <a:lnTo>
                    <a:pt x="6682" y="14577"/>
                  </a:lnTo>
                  <a:lnTo>
                    <a:pt x="6862" y="14908"/>
                  </a:lnTo>
                  <a:lnTo>
                    <a:pt x="6503" y="14842"/>
                  </a:lnTo>
                  <a:lnTo>
                    <a:pt x="6323" y="15836"/>
                  </a:lnTo>
                  <a:lnTo>
                    <a:pt x="6443" y="17095"/>
                  </a:lnTo>
                  <a:lnTo>
                    <a:pt x="6323" y="18221"/>
                  </a:lnTo>
                  <a:lnTo>
                    <a:pt x="6204" y="18950"/>
                  </a:lnTo>
                  <a:lnTo>
                    <a:pt x="6682" y="19613"/>
                  </a:lnTo>
                  <a:lnTo>
                    <a:pt x="6562" y="20209"/>
                  </a:lnTo>
                  <a:lnTo>
                    <a:pt x="7879" y="20673"/>
                  </a:lnTo>
                  <a:lnTo>
                    <a:pt x="9016" y="20805"/>
                  </a:lnTo>
                  <a:lnTo>
                    <a:pt x="10093" y="20739"/>
                  </a:lnTo>
                  <a:lnTo>
                    <a:pt x="10811" y="20871"/>
                  </a:lnTo>
                  <a:lnTo>
                    <a:pt x="11529" y="21401"/>
                  </a:lnTo>
                  <a:lnTo>
                    <a:pt x="12666" y="21600"/>
                  </a:lnTo>
                  <a:lnTo>
                    <a:pt x="13444" y="21600"/>
                  </a:lnTo>
                  <a:lnTo>
                    <a:pt x="13683" y="20739"/>
                  </a:lnTo>
                  <a:lnTo>
                    <a:pt x="13444" y="20473"/>
                  </a:lnTo>
                  <a:lnTo>
                    <a:pt x="13922" y="19745"/>
                  </a:lnTo>
                  <a:lnTo>
                    <a:pt x="14341" y="19811"/>
                  </a:lnTo>
                  <a:lnTo>
                    <a:pt x="15059" y="19413"/>
                  </a:lnTo>
                  <a:lnTo>
                    <a:pt x="15658" y="19745"/>
                  </a:lnTo>
                  <a:lnTo>
                    <a:pt x="16435" y="20076"/>
                  </a:lnTo>
                  <a:lnTo>
                    <a:pt x="17034" y="20208"/>
                  </a:lnTo>
                  <a:lnTo>
                    <a:pt x="17752" y="20341"/>
                  </a:lnTo>
                  <a:lnTo>
                    <a:pt x="18649" y="20208"/>
                  </a:lnTo>
                  <a:lnTo>
                    <a:pt x="18829" y="19678"/>
                  </a:lnTo>
                  <a:lnTo>
                    <a:pt x="19607" y="19214"/>
                  </a:lnTo>
                  <a:lnTo>
                    <a:pt x="20085" y="18817"/>
                  </a:lnTo>
                  <a:lnTo>
                    <a:pt x="20968" y="18154"/>
                  </a:lnTo>
                  <a:lnTo>
                    <a:pt x="20474" y="17607"/>
                  </a:lnTo>
                  <a:lnTo>
                    <a:pt x="19965" y="17359"/>
                  </a:lnTo>
                  <a:lnTo>
                    <a:pt x="19546" y="16961"/>
                  </a:lnTo>
                  <a:lnTo>
                    <a:pt x="19502" y="15802"/>
                  </a:lnTo>
                  <a:lnTo>
                    <a:pt x="19187" y="15504"/>
                  </a:lnTo>
                  <a:lnTo>
                    <a:pt x="19771" y="14510"/>
                  </a:lnTo>
                  <a:lnTo>
                    <a:pt x="19846" y="13151"/>
                  </a:lnTo>
                  <a:lnTo>
                    <a:pt x="19516" y="11992"/>
                  </a:lnTo>
                  <a:lnTo>
                    <a:pt x="19038" y="11727"/>
                  </a:lnTo>
                  <a:lnTo>
                    <a:pt x="18350" y="11992"/>
                  </a:lnTo>
                  <a:lnTo>
                    <a:pt x="18649" y="10931"/>
                  </a:lnTo>
                  <a:lnTo>
                    <a:pt x="19546" y="9507"/>
                  </a:lnTo>
                  <a:lnTo>
                    <a:pt x="20414" y="8944"/>
                  </a:lnTo>
                  <a:lnTo>
                    <a:pt x="20234" y="7585"/>
                  </a:lnTo>
                  <a:lnTo>
                    <a:pt x="20474" y="6624"/>
                  </a:lnTo>
                  <a:lnTo>
                    <a:pt x="21401" y="5233"/>
                  </a:lnTo>
                  <a:lnTo>
                    <a:pt x="20025" y="4968"/>
                  </a:lnTo>
                  <a:lnTo>
                    <a:pt x="18888" y="4504"/>
                  </a:lnTo>
                  <a:lnTo>
                    <a:pt x="18110" y="4239"/>
                  </a:lnTo>
                  <a:lnTo>
                    <a:pt x="17751" y="4239"/>
                  </a:lnTo>
                  <a:lnTo>
                    <a:pt x="16375" y="3245"/>
                  </a:lnTo>
                  <a:lnTo>
                    <a:pt x="16256" y="2383"/>
                  </a:lnTo>
                  <a:lnTo>
                    <a:pt x="15478" y="2913"/>
                  </a:lnTo>
                  <a:lnTo>
                    <a:pt x="15119" y="2118"/>
                  </a:lnTo>
                  <a:lnTo>
                    <a:pt x="14580" y="1257"/>
                  </a:lnTo>
                  <a:lnTo>
                    <a:pt x="13743" y="1190"/>
                  </a:lnTo>
                  <a:lnTo>
                    <a:pt x="13444" y="660"/>
                  </a:lnTo>
                  <a:lnTo>
                    <a:pt x="13025" y="594"/>
                  </a:lnTo>
                  <a:cubicBezTo>
                    <a:pt x="13025" y="594"/>
                    <a:pt x="12665" y="0"/>
                    <a:pt x="1266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4" name="Shape"/>
            <p:cNvSpPr/>
            <p:nvPr/>
          </p:nvSpPr>
          <p:spPr>
            <a:xfrm>
              <a:off x="10088918" y="5970327"/>
              <a:ext cx="41671" cy="86332"/>
            </a:xfrm>
            <a:custGeom>
              <a:avLst/>
              <a:gdLst/>
              <a:ahLst/>
              <a:cxnLst>
                <a:cxn ang="0">
                  <a:pos x="wd2" y="hd2"/>
                </a:cxn>
                <a:cxn ang="5400000">
                  <a:pos x="wd2" y="hd2"/>
                </a:cxn>
                <a:cxn ang="10800000">
                  <a:pos x="wd2" y="hd2"/>
                </a:cxn>
                <a:cxn ang="16200000">
                  <a:pos x="wd2" y="hd2"/>
                </a:cxn>
              </a:cxnLst>
              <a:rect l="0" t="0" r="r" b="b"/>
              <a:pathLst>
                <a:path w="21600" h="21600" extrusionOk="0">
                  <a:moveTo>
                    <a:pt x="15429" y="0"/>
                  </a:moveTo>
                  <a:lnTo>
                    <a:pt x="13115" y="3725"/>
                  </a:lnTo>
                  <a:lnTo>
                    <a:pt x="8485" y="3725"/>
                  </a:lnTo>
                  <a:lnTo>
                    <a:pt x="2315" y="6703"/>
                  </a:lnTo>
                  <a:lnTo>
                    <a:pt x="0" y="10799"/>
                  </a:lnTo>
                  <a:lnTo>
                    <a:pt x="3856" y="14524"/>
                  </a:lnTo>
                  <a:lnTo>
                    <a:pt x="10027" y="18992"/>
                  </a:lnTo>
                  <a:lnTo>
                    <a:pt x="14656" y="21600"/>
                  </a:lnTo>
                  <a:lnTo>
                    <a:pt x="19285" y="16014"/>
                  </a:lnTo>
                  <a:lnTo>
                    <a:pt x="21600" y="11918"/>
                  </a:lnTo>
                  <a:lnTo>
                    <a:pt x="19285" y="4842"/>
                  </a:lnTo>
                  <a:lnTo>
                    <a:pt x="19285" y="1490"/>
                  </a:lnTo>
                  <a:cubicBezTo>
                    <a:pt x="19285" y="1490"/>
                    <a:pt x="15429" y="0"/>
                    <a:pt x="1542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5" name="Shape"/>
            <p:cNvSpPr/>
            <p:nvPr/>
          </p:nvSpPr>
          <p:spPr>
            <a:xfrm>
              <a:off x="21582473" y="7595679"/>
              <a:ext cx="130976" cy="145862"/>
            </a:xfrm>
            <a:custGeom>
              <a:avLst/>
              <a:gdLst/>
              <a:ahLst/>
              <a:cxnLst>
                <a:cxn ang="0">
                  <a:pos x="wd2" y="hd2"/>
                </a:cxn>
                <a:cxn ang="5400000">
                  <a:pos x="wd2" y="hd2"/>
                </a:cxn>
                <a:cxn ang="10800000">
                  <a:pos x="wd2" y="hd2"/>
                </a:cxn>
                <a:cxn ang="16200000">
                  <a:pos x="wd2" y="hd2"/>
                </a:cxn>
              </a:cxnLst>
              <a:rect l="0" t="0" r="r" b="b"/>
              <a:pathLst>
                <a:path w="21600" h="21600" extrusionOk="0">
                  <a:moveTo>
                    <a:pt x="3682" y="21600"/>
                  </a:moveTo>
                  <a:lnTo>
                    <a:pt x="7854" y="21379"/>
                  </a:lnTo>
                  <a:lnTo>
                    <a:pt x="11536" y="21600"/>
                  </a:lnTo>
                  <a:lnTo>
                    <a:pt x="13746" y="16971"/>
                  </a:lnTo>
                  <a:lnTo>
                    <a:pt x="16445" y="12343"/>
                  </a:lnTo>
                  <a:lnTo>
                    <a:pt x="21600" y="8375"/>
                  </a:lnTo>
                  <a:lnTo>
                    <a:pt x="20373" y="5290"/>
                  </a:lnTo>
                  <a:lnTo>
                    <a:pt x="17918" y="5069"/>
                  </a:lnTo>
                  <a:lnTo>
                    <a:pt x="13500" y="2203"/>
                  </a:lnTo>
                  <a:lnTo>
                    <a:pt x="8100" y="220"/>
                  </a:lnTo>
                  <a:lnTo>
                    <a:pt x="5155" y="0"/>
                  </a:lnTo>
                  <a:lnTo>
                    <a:pt x="3190" y="4187"/>
                  </a:lnTo>
                  <a:lnTo>
                    <a:pt x="2454" y="7714"/>
                  </a:lnTo>
                  <a:lnTo>
                    <a:pt x="5891" y="11902"/>
                  </a:lnTo>
                  <a:lnTo>
                    <a:pt x="4909" y="15208"/>
                  </a:lnTo>
                  <a:lnTo>
                    <a:pt x="0" y="17633"/>
                  </a:lnTo>
                  <a:cubicBezTo>
                    <a:pt x="0" y="17633"/>
                    <a:pt x="3682" y="21600"/>
                    <a:pt x="3682" y="216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6" name="Shape"/>
            <p:cNvSpPr/>
            <p:nvPr/>
          </p:nvSpPr>
          <p:spPr>
            <a:xfrm>
              <a:off x="20841242" y="7613539"/>
              <a:ext cx="1514462" cy="1540513"/>
            </a:xfrm>
            <a:custGeom>
              <a:avLst/>
              <a:gdLst/>
              <a:ahLst/>
              <a:cxnLst>
                <a:cxn ang="0">
                  <a:pos x="wd2" y="hd2"/>
                </a:cxn>
                <a:cxn ang="5400000">
                  <a:pos x="wd2" y="hd2"/>
                </a:cxn>
                <a:cxn ang="10800000">
                  <a:pos x="wd2" y="hd2"/>
                </a:cxn>
                <a:cxn ang="16200000">
                  <a:pos x="wd2" y="hd2"/>
                </a:cxn>
              </a:cxnLst>
              <a:rect l="0" t="0" r="r" b="b"/>
              <a:pathLst>
                <a:path w="21600" h="21600" extrusionOk="0">
                  <a:moveTo>
                    <a:pt x="2590" y="8577"/>
                  </a:moveTo>
                  <a:lnTo>
                    <a:pt x="3131" y="8859"/>
                  </a:lnTo>
                  <a:lnTo>
                    <a:pt x="3227" y="8546"/>
                  </a:lnTo>
                  <a:lnTo>
                    <a:pt x="4023" y="8358"/>
                  </a:lnTo>
                  <a:lnTo>
                    <a:pt x="4500" y="8358"/>
                  </a:lnTo>
                  <a:lnTo>
                    <a:pt x="4787" y="8797"/>
                  </a:lnTo>
                  <a:lnTo>
                    <a:pt x="5392" y="9454"/>
                  </a:lnTo>
                  <a:lnTo>
                    <a:pt x="6093" y="9548"/>
                  </a:lnTo>
                  <a:lnTo>
                    <a:pt x="6889" y="10143"/>
                  </a:lnTo>
                  <a:lnTo>
                    <a:pt x="7398" y="10268"/>
                  </a:lnTo>
                  <a:lnTo>
                    <a:pt x="7494" y="11113"/>
                  </a:lnTo>
                  <a:lnTo>
                    <a:pt x="7398" y="11270"/>
                  </a:lnTo>
                  <a:lnTo>
                    <a:pt x="7908" y="11802"/>
                  </a:lnTo>
                  <a:lnTo>
                    <a:pt x="8544" y="11739"/>
                  </a:lnTo>
                  <a:lnTo>
                    <a:pt x="8704" y="12334"/>
                  </a:lnTo>
                  <a:lnTo>
                    <a:pt x="9022" y="12616"/>
                  </a:lnTo>
                  <a:lnTo>
                    <a:pt x="8990" y="13743"/>
                  </a:lnTo>
                  <a:lnTo>
                    <a:pt x="8767" y="13930"/>
                  </a:lnTo>
                  <a:lnTo>
                    <a:pt x="8863" y="15057"/>
                  </a:lnTo>
                  <a:lnTo>
                    <a:pt x="10041" y="15089"/>
                  </a:lnTo>
                  <a:lnTo>
                    <a:pt x="10296" y="15997"/>
                  </a:lnTo>
                  <a:lnTo>
                    <a:pt x="10901" y="15934"/>
                  </a:lnTo>
                  <a:lnTo>
                    <a:pt x="10710" y="16936"/>
                  </a:lnTo>
                  <a:lnTo>
                    <a:pt x="11124" y="17217"/>
                  </a:lnTo>
                  <a:lnTo>
                    <a:pt x="11156" y="18031"/>
                  </a:lnTo>
                  <a:lnTo>
                    <a:pt x="10296" y="18657"/>
                  </a:lnTo>
                  <a:lnTo>
                    <a:pt x="9882" y="19096"/>
                  </a:lnTo>
                  <a:lnTo>
                    <a:pt x="9181" y="19722"/>
                  </a:lnTo>
                  <a:lnTo>
                    <a:pt x="9563" y="20003"/>
                  </a:lnTo>
                  <a:lnTo>
                    <a:pt x="9977" y="20442"/>
                  </a:lnTo>
                  <a:lnTo>
                    <a:pt x="10232" y="20504"/>
                  </a:lnTo>
                  <a:lnTo>
                    <a:pt x="11347" y="21256"/>
                  </a:lnTo>
                  <a:lnTo>
                    <a:pt x="11410" y="21600"/>
                  </a:lnTo>
                  <a:lnTo>
                    <a:pt x="11952" y="21005"/>
                  </a:lnTo>
                  <a:lnTo>
                    <a:pt x="12780" y="20160"/>
                  </a:lnTo>
                  <a:lnTo>
                    <a:pt x="12461" y="20849"/>
                  </a:lnTo>
                  <a:lnTo>
                    <a:pt x="12748" y="20661"/>
                  </a:lnTo>
                  <a:lnTo>
                    <a:pt x="13162" y="19972"/>
                  </a:lnTo>
                  <a:lnTo>
                    <a:pt x="13289" y="19409"/>
                  </a:lnTo>
                  <a:lnTo>
                    <a:pt x="13735" y="18939"/>
                  </a:lnTo>
                  <a:lnTo>
                    <a:pt x="14149" y="18344"/>
                  </a:lnTo>
                  <a:lnTo>
                    <a:pt x="14053" y="17468"/>
                  </a:lnTo>
                  <a:lnTo>
                    <a:pt x="14117" y="16842"/>
                  </a:lnTo>
                  <a:lnTo>
                    <a:pt x="14913" y="16403"/>
                  </a:lnTo>
                  <a:lnTo>
                    <a:pt x="15709" y="15965"/>
                  </a:lnTo>
                  <a:lnTo>
                    <a:pt x="16187" y="15496"/>
                  </a:lnTo>
                  <a:lnTo>
                    <a:pt x="17333" y="15433"/>
                  </a:lnTo>
                  <a:lnTo>
                    <a:pt x="17811" y="15183"/>
                  </a:lnTo>
                  <a:lnTo>
                    <a:pt x="18161" y="14838"/>
                  </a:lnTo>
                  <a:lnTo>
                    <a:pt x="18320" y="14243"/>
                  </a:lnTo>
                  <a:lnTo>
                    <a:pt x="18798" y="13680"/>
                  </a:lnTo>
                  <a:lnTo>
                    <a:pt x="18957" y="13523"/>
                  </a:lnTo>
                  <a:lnTo>
                    <a:pt x="18925" y="12710"/>
                  </a:lnTo>
                  <a:lnTo>
                    <a:pt x="19212" y="12584"/>
                  </a:lnTo>
                  <a:lnTo>
                    <a:pt x="19403" y="11489"/>
                  </a:lnTo>
                  <a:lnTo>
                    <a:pt x="19371" y="10330"/>
                  </a:lnTo>
                  <a:lnTo>
                    <a:pt x="19435" y="10017"/>
                  </a:lnTo>
                  <a:lnTo>
                    <a:pt x="19880" y="9673"/>
                  </a:lnTo>
                  <a:lnTo>
                    <a:pt x="20358" y="8828"/>
                  </a:lnTo>
                  <a:lnTo>
                    <a:pt x="20868" y="8264"/>
                  </a:lnTo>
                  <a:lnTo>
                    <a:pt x="21377" y="7607"/>
                  </a:lnTo>
                  <a:lnTo>
                    <a:pt x="21600" y="6981"/>
                  </a:lnTo>
                  <a:lnTo>
                    <a:pt x="21504" y="6323"/>
                  </a:lnTo>
                  <a:lnTo>
                    <a:pt x="21218" y="5572"/>
                  </a:lnTo>
                  <a:lnTo>
                    <a:pt x="20677" y="5572"/>
                  </a:lnTo>
                  <a:lnTo>
                    <a:pt x="20294" y="5259"/>
                  </a:lnTo>
                  <a:lnTo>
                    <a:pt x="19785" y="5071"/>
                  </a:lnTo>
                  <a:lnTo>
                    <a:pt x="19435" y="4696"/>
                  </a:lnTo>
                  <a:lnTo>
                    <a:pt x="18670" y="4195"/>
                  </a:lnTo>
                  <a:lnTo>
                    <a:pt x="18161" y="4289"/>
                  </a:lnTo>
                  <a:lnTo>
                    <a:pt x="17779" y="4257"/>
                  </a:lnTo>
                  <a:lnTo>
                    <a:pt x="16728" y="3944"/>
                  </a:lnTo>
                  <a:lnTo>
                    <a:pt x="16378" y="3913"/>
                  </a:lnTo>
                  <a:cubicBezTo>
                    <a:pt x="16378" y="3913"/>
                    <a:pt x="16250" y="3663"/>
                    <a:pt x="16155" y="3631"/>
                  </a:cubicBezTo>
                  <a:cubicBezTo>
                    <a:pt x="16059" y="3600"/>
                    <a:pt x="15200" y="3443"/>
                    <a:pt x="15200" y="3443"/>
                  </a:cubicBezTo>
                  <a:lnTo>
                    <a:pt x="14658" y="3068"/>
                  </a:lnTo>
                  <a:lnTo>
                    <a:pt x="14181" y="3099"/>
                  </a:lnTo>
                  <a:lnTo>
                    <a:pt x="13990" y="3412"/>
                  </a:lnTo>
                  <a:lnTo>
                    <a:pt x="13926" y="2974"/>
                  </a:lnTo>
                  <a:lnTo>
                    <a:pt x="13639" y="2880"/>
                  </a:lnTo>
                  <a:lnTo>
                    <a:pt x="13162" y="2849"/>
                  </a:lnTo>
                  <a:lnTo>
                    <a:pt x="12780" y="3068"/>
                  </a:lnTo>
                  <a:lnTo>
                    <a:pt x="12525" y="3381"/>
                  </a:lnTo>
                  <a:lnTo>
                    <a:pt x="12493" y="2974"/>
                  </a:lnTo>
                  <a:lnTo>
                    <a:pt x="12875" y="2536"/>
                  </a:lnTo>
                  <a:lnTo>
                    <a:pt x="13289" y="2160"/>
                  </a:lnTo>
                  <a:lnTo>
                    <a:pt x="13162" y="1910"/>
                  </a:lnTo>
                  <a:lnTo>
                    <a:pt x="13002" y="1659"/>
                  </a:lnTo>
                  <a:lnTo>
                    <a:pt x="12811" y="1409"/>
                  </a:lnTo>
                  <a:lnTo>
                    <a:pt x="12748" y="1283"/>
                  </a:lnTo>
                  <a:lnTo>
                    <a:pt x="12716" y="814"/>
                  </a:lnTo>
                  <a:lnTo>
                    <a:pt x="12620" y="563"/>
                  </a:lnTo>
                  <a:lnTo>
                    <a:pt x="12376" y="501"/>
                  </a:lnTo>
                  <a:lnTo>
                    <a:pt x="11930" y="877"/>
                  </a:lnTo>
                  <a:lnTo>
                    <a:pt x="11506" y="1753"/>
                  </a:lnTo>
                  <a:lnTo>
                    <a:pt x="11028" y="1722"/>
                  </a:lnTo>
                  <a:lnTo>
                    <a:pt x="10901" y="1784"/>
                  </a:lnTo>
                  <a:lnTo>
                    <a:pt x="10508" y="1377"/>
                  </a:lnTo>
                  <a:lnTo>
                    <a:pt x="10020" y="1544"/>
                  </a:lnTo>
                  <a:lnTo>
                    <a:pt x="10020" y="1774"/>
                  </a:lnTo>
                  <a:lnTo>
                    <a:pt x="9638" y="1795"/>
                  </a:lnTo>
                  <a:lnTo>
                    <a:pt x="9436" y="1690"/>
                  </a:lnTo>
                  <a:lnTo>
                    <a:pt x="9022" y="1774"/>
                  </a:lnTo>
                  <a:lnTo>
                    <a:pt x="8513" y="2254"/>
                  </a:lnTo>
                  <a:lnTo>
                    <a:pt x="7982" y="1878"/>
                  </a:lnTo>
                  <a:lnTo>
                    <a:pt x="7982" y="1544"/>
                  </a:lnTo>
                  <a:lnTo>
                    <a:pt x="7621" y="1106"/>
                  </a:lnTo>
                  <a:lnTo>
                    <a:pt x="8024" y="605"/>
                  </a:lnTo>
                  <a:lnTo>
                    <a:pt x="7748" y="480"/>
                  </a:lnTo>
                  <a:lnTo>
                    <a:pt x="7589" y="63"/>
                  </a:lnTo>
                  <a:lnTo>
                    <a:pt x="7281" y="0"/>
                  </a:lnTo>
                  <a:lnTo>
                    <a:pt x="7303" y="188"/>
                  </a:lnTo>
                  <a:lnTo>
                    <a:pt x="6793" y="532"/>
                  </a:lnTo>
                  <a:lnTo>
                    <a:pt x="5965" y="751"/>
                  </a:lnTo>
                  <a:lnTo>
                    <a:pt x="5286" y="605"/>
                  </a:lnTo>
                  <a:lnTo>
                    <a:pt x="5456" y="814"/>
                  </a:lnTo>
                  <a:lnTo>
                    <a:pt x="5392" y="1377"/>
                  </a:lnTo>
                  <a:lnTo>
                    <a:pt x="5838" y="1503"/>
                  </a:lnTo>
                  <a:lnTo>
                    <a:pt x="5732" y="1753"/>
                  </a:lnTo>
                  <a:lnTo>
                    <a:pt x="5498" y="1816"/>
                  </a:lnTo>
                  <a:lnTo>
                    <a:pt x="5350" y="2087"/>
                  </a:lnTo>
                  <a:lnTo>
                    <a:pt x="4883" y="2129"/>
                  </a:lnTo>
                  <a:lnTo>
                    <a:pt x="4564" y="2379"/>
                  </a:lnTo>
                  <a:lnTo>
                    <a:pt x="4140" y="2379"/>
                  </a:lnTo>
                  <a:lnTo>
                    <a:pt x="3991" y="2129"/>
                  </a:lnTo>
                  <a:lnTo>
                    <a:pt x="3864" y="2233"/>
                  </a:lnTo>
                  <a:lnTo>
                    <a:pt x="3566" y="1711"/>
                  </a:lnTo>
                  <a:lnTo>
                    <a:pt x="3375" y="1857"/>
                  </a:lnTo>
                  <a:lnTo>
                    <a:pt x="3184" y="1732"/>
                  </a:lnTo>
                  <a:lnTo>
                    <a:pt x="3057" y="1857"/>
                  </a:lnTo>
                  <a:lnTo>
                    <a:pt x="2378" y="1920"/>
                  </a:lnTo>
                  <a:lnTo>
                    <a:pt x="2335" y="2129"/>
                  </a:lnTo>
                  <a:lnTo>
                    <a:pt x="2675" y="2296"/>
                  </a:lnTo>
                  <a:lnTo>
                    <a:pt x="2654" y="2483"/>
                  </a:lnTo>
                  <a:lnTo>
                    <a:pt x="2250" y="2567"/>
                  </a:lnTo>
                  <a:lnTo>
                    <a:pt x="2240" y="2880"/>
                  </a:lnTo>
                  <a:lnTo>
                    <a:pt x="2611" y="3485"/>
                  </a:lnTo>
                  <a:lnTo>
                    <a:pt x="2208" y="5103"/>
                  </a:lnTo>
                  <a:lnTo>
                    <a:pt x="1804" y="5197"/>
                  </a:lnTo>
                  <a:lnTo>
                    <a:pt x="1221" y="5353"/>
                  </a:lnTo>
                  <a:lnTo>
                    <a:pt x="870" y="5426"/>
                  </a:lnTo>
                  <a:lnTo>
                    <a:pt x="552" y="5697"/>
                  </a:lnTo>
                  <a:lnTo>
                    <a:pt x="265" y="6637"/>
                  </a:lnTo>
                  <a:lnTo>
                    <a:pt x="42" y="6856"/>
                  </a:lnTo>
                  <a:lnTo>
                    <a:pt x="0" y="7075"/>
                  </a:lnTo>
                  <a:lnTo>
                    <a:pt x="255" y="7555"/>
                  </a:lnTo>
                  <a:lnTo>
                    <a:pt x="531" y="7847"/>
                  </a:lnTo>
                  <a:lnTo>
                    <a:pt x="446" y="8077"/>
                  </a:lnTo>
                  <a:lnTo>
                    <a:pt x="785" y="8181"/>
                  </a:lnTo>
                  <a:lnTo>
                    <a:pt x="998" y="8410"/>
                  </a:lnTo>
                  <a:lnTo>
                    <a:pt x="1571" y="8306"/>
                  </a:lnTo>
                  <a:lnTo>
                    <a:pt x="1698" y="7972"/>
                  </a:lnTo>
                  <a:lnTo>
                    <a:pt x="1868" y="8640"/>
                  </a:lnTo>
                  <a:lnTo>
                    <a:pt x="2399" y="8640"/>
                  </a:lnTo>
                  <a:cubicBezTo>
                    <a:pt x="2399" y="8640"/>
                    <a:pt x="2590" y="8577"/>
                    <a:pt x="2590" y="8577"/>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7" name="Shape"/>
            <p:cNvSpPr/>
            <p:nvPr/>
          </p:nvSpPr>
          <p:spPr>
            <a:xfrm>
              <a:off x="21010922" y="8211883"/>
              <a:ext cx="462154" cy="504574"/>
            </a:xfrm>
            <a:custGeom>
              <a:avLst/>
              <a:gdLst/>
              <a:ahLst/>
              <a:cxnLst>
                <a:cxn ang="0">
                  <a:pos x="wd2" y="hd2"/>
                </a:cxn>
                <a:cxn ang="5400000">
                  <a:pos x="wd2" y="hd2"/>
                </a:cxn>
                <a:cxn ang="10800000">
                  <a:pos x="wd2" y="hd2"/>
                </a:cxn>
                <a:cxn ang="16200000">
                  <a:pos x="wd2" y="hd2"/>
                </a:cxn>
              </a:cxnLst>
              <a:rect l="0" t="0" r="r" b="b"/>
              <a:pathLst>
                <a:path w="21600" h="21600" extrusionOk="0">
                  <a:moveTo>
                    <a:pt x="417" y="13189"/>
                  </a:moveTo>
                  <a:lnTo>
                    <a:pt x="1252" y="15101"/>
                  </a:lnTo>
                  <a:lnTo>
                    <a:pt x="2296" y="15388"/>
                  </a:lnTo>
                  <a:lnTo>
                    <a:pt x="1774" y="16343"/>
                  </a:lnTo>
                  <a:lnTo>
                    <a:pt x="1670" y="17777"/>
                  </a:lnTo>
                  <a:lnTo>
                    <a:pt x="1878" y="18446"/>
                  </a:lnTo>
                  <a:lnTo>
                    <a:pt x="2504" y="18637"/>
                  </a:lnTo>
                  <a:lnTo>
                    <a:pt x="3235" y="21600"/>
                  </a:lnTo>
                  <a:lnTo>
                    <a:pt x="4591" y="21409"/>
                  </a:lnTo>
                  <a:lnTo>
                    <a:pt x="6365" y="19784"/>
                  </a:lnTo>
                  <a:lnTo>
                    <a:pt x="7722" y="20166"/>
                  </a:lnTo>
                  <a:lnTo>
                    <a:pt x="8765" y="20453"/>
                  </a:lnTo>
                  <a:lnTo>
                    <a:pt x="9287" y="21313"/>
                  </a:lnTo>
                  <a:lnTo>
                    <a:pt x="10435" y="19784"/>
                  </a:lnTo>
                  <a:lnTo>
                    <a:pt x="11896" y="19975"/>
                  </a:lnTo>
                  <a:lnTo>
                    <a:pt x="12313" y="20644"/>
                  </a:lnTo>
                  <a:lnTo>
                    <a:pt x="13148" y="18924"/>
                  </a:lnTo>
                  <a:lnTo>
                    <a:pt x="14400" y="15865"/>
                  </a:lnTo>
                  <a:lnTo>
                    <a:pt x="16383" y="15770"/>
                  </a:lnTo>
                  <a:lnTo>
                    <a:pt x="18261" y="15483"/>
                  </a:lnTo>
                  <a:lnTo>
                    <a:pt x="20452" y="16343"/>
                  </a:lnTo>
                  <a:lnTo>
                    <a:pt x="20765" y="17012"/>
                  </a:lnTo>
                  <a:lnTo>
                    <a:pt x="21496" y="16439"/>
                  </a:lnTo>
                  <a:lnTo>
                    <a:pt x="21600" y="12998"/>
                  </a:lnTo>
                  <a:lnTo>
                    <a:pt x="20557" y="12138"/>
                  </a:lnTo>
                  <a:lnTo>
                    <a:pt x="20035" y="10322"/>
                  </a:lnTo>
                  <a:lnTo>
                    <a:pt x="17948" y="10513"/>
                  </a:lnTo>
                  <a:lnTo>
                    <a:pt x="16278" y="8888"/>
                  </a:lnTo>
                  <a:lnTo>
                    <a:pt x="16591" y="8411"/>
                  </a:lnTo>
                  <a:lnTo>
                    <a:pt x="16278" y="5830"/>
                  </a:lnTo>
                  <a:lnTo>
                    <a:pt x="14609" y="5448"/>
                  </a:lnTo>
                  <a:lnTo>
                    <a:pt x="12000" y="3632"/>
                  </a:lnTo>
                  <a:lnTo>
                    <a:pt x="9704" y="3345"/>
                  </a:lnTo>
                  <a:lnTo>
                    <a:pt x="6783" y="0"/>
                  </a:lnTo>
                  <a:lnTo>
                    <a:pt x="2609" y="573"/>
                  </a:lnTo>
                  <a:lnTo>
                    <a:pt x="1983" y="1529"/>
                  </a:lnTo>
                  <a:lnTo>
                    <a:pt x="243" y="860"/>
                  </a:lnTo>
                  <a:lnTo>
                    <a:pt x="1426" y="2581"/>
                  </a:lnTo>
                  <a:lnTo>
                    <a:pt x="1148" y="4970"/>
                  </a:lnTo>
                  <a:lnTo>
                    <a:pt x="1218" y="6212"/>
                  </a:lnTo>
                  <a:lnTo>
                    <a:pt x="730" y="7614"/>
                  </a:lnTo>
                  <a:lnTo>
                    <a:pt x="522" y="9207"/>
                  </a:lnTo>
                  <a:lnTo>
                    <a:pt x="1043" y="10513"/>
                  </a:lnTo>
                  <a:lnTo>
                    <a:pt x="626" y="11947"/>
                  </a:lnTo>
                  <a:lnTo>
                    <a:pt x="0" y="12520"/>
                  </a:lnTo>
                  <a:cubicBezTo>
                    <a:pt x="0" y="12520"/>
                    <a:pt x="417" y="13189"/>
                    <a:pt x="417" y="13189"/>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8" name="Shape"/>
            <p:cNvSpPr/>
            <p:nvPr/>
          </p:nvSpPr>
          <p:spPr>
            <a:xfrm>
              <a:off x="21278837" y="8569104"/>
              <a:ext cx="332662" cy="337127"/>
            </a:xfrm>
            <a:custGeom>
              <a:avLst/>
              <a:gdLst/>
              <a:ahLst/>
              <a:cxnLst>
                <a:cxn ang="0">
                  <a:pos x="wd2" y="hd2"/>
                </a:cxn>
                <a:cxn ang="5400000">
                  <a:pos x="wd2" y="hd2"/>
                </a:cxn>
                <a:cxn ang="10800000">
                  <a:pos x="wd2" y="hd2"/>
                </a:cxn>
                <a:cxn ang="16200000">
                  <a:pos x="wd2" y="hd2"/>
                </a:cxn>
              </a:cxnLst>
              <a:rect l="0" t="0" r="r" b="b"/>
              <a:pathLst>
                <a:path w="21600" h="21600" extrusionOk="0">
                  <a:moveTo>
                    <a:pt x="870" y="8440"/>
                  </a:moveTo>
                  <a:lnTo>
                    <a:pt x="2754" y="10156"/>
                  </a:lnTo>
                  <a:lnTo>
                    <a:pt x="5799" y="13017"/>
                  </a:lnTo>
                  <a:lnTo>
                    <a:pt x="8118" y="13160"/>
                  </a:lnTo>
                  <a:lnTo>
                    <a:pt x="9858" y="14162"/>
                  </a:lnTo>
                  <a:lnTo>
                    <a:pt x="12177" y="15592"/>
                  </a:lnTo>
                  <a:lnTo>
                    <a:pt x="12757" y="16593"/>
                  </a:lnTo>
                  <a:lnTo>
                    <a:pt x="11162" y="18453"/>
                  </a:lnTo>
                  <a:lnTo>
                    <a:pt x="10728" y="20599"/>
                  </a:lnTo>
                  <a:lnTo>
                    <a:pt x="16671" y="21600"/>
                  </a:lnTo>
                  <a:lnTo>
                    <a:pt x="18266" y="21028"/>
                  </a:lnTo>
                  <a:lnTo>
                    <a:pt x="18556" y="19883"/>
                  </a:lnTo>
                  <a:lnTo>
                    <a:pt x="20440" y="18739"/>
                  </a:lnTo>
                  <a:lnTo>
                    <a:pt x="20295" y="17023"/>
                  </a:lnTo>
                  <a:lnTo>
                    <a:pt x="21600" y="16736"/>
                  </a:lnTo>
                  <a:lnTo>
                    <a:pt x="20585" y="16021"/>
                  </a:lnTo>
                  <a:lnTo>
                    <a:pt x="21455" y="11444"/>
                  </a:lnTo>
                  <a:lnTo>
                    <a:pt x="18701" y="11730"/>
                  </a:lnTo>
                  <a:lnTo>
                    <a:pt x="17541" y="7581"/>
                  </a:lnTo>
                  <a:lnTo>
                    <a:pt x="12177" y="7438"/>
                  </a:lnTo>
                  <a:lnTo>
                    <a:pt x="11742" y="2289"/>
                  </a:lnTo>
                  <a:lnTo>
                    <a:pt x="11307" y="1287"/>
                  </a:lnTo>
                  <a:lnTo>
                    <a:pt x="8263" y="0"/>
                  </a:lnTo>
                  <a:lnTo>
                    <a:pt x="6089" y="429"/>
                  </a:lnTo>
                  <a:lnTo>
                    <a:pt x="2899" y="572"/>
                  </a:lnTo>
                  <a:lnTo>
                    <a:pt x="0" y="7725"/>
                  </a:lnTo>
                  <a:cubicBezTo>
                    <a:pt x="0" y="7725"/>
                    <a:pt x="870" y="8440"/>
                    <a:pt x="870" y="844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19" name="Shape"/>
            <p:cNvSpPr/>
            <p:nvPr/>
          </p:nvSpPr>
          <p:spPr>
            <a:xfrm>
              <a:off x="20868034" y="8676269"/>
              <a:ext cx="756861" cy="1515954"/>
            </a:xfrm>
            <a:custGeom>
              <a:avLst/>
              <a:gdLst/>
              <a:ahLst/>
              <a:cxnLst>
                <a:cxn ang="0">
                  <a:pos x="wd2" y="hd2"/>
                </a:cxn>
                <a:cxn ang="5400000">
                  <a:pos x="wd2" y="hd2"/>
                </a:cxn>
                <a:cxn ang="10800000">
                  <a:pos x="wd2" y="hd2"/>
                </a:cxn>
                <a:cxn ang="16200000">
                  <a:pos x="wd2" y="hd2"/>
                </a:cxn>
              </a:cxnLst>
              <a:rect l="0" t="0" r="r" b="b"/>
              <a:pathLst>
                <a:path w="21600" h="21600" extrusionOk="0">
                  <a:moveTo>
                    <a:pt x="6945" y="541"/>
                  </a:moveTo>
                  <a:lnTo>
                    <a:pt x="6818" y="1050"/>
                  </a:lnTo>
                  <a:lnTo>
                    <a:pt x="6563" y="1304"/>
                  </a:lnTo>
                  <a:lnTo>
                    <a:pt x="5480" y="1622"/>
                  </a:lnTo>
                  <a:lnTo>
                    <a:pt x="5352" y="2131"/>
                  </a:lnTo>
                  <a:lnTo>
                    <a:pt x="5034" y="2386"/>
                  </a:lnTo>
                  <a:lnTo>
                    <a:pt x="5671" y="3118"/>
                  </a:lnTo>
                  <a:lnTo>
                    <a:pt x="5543" y="3372"/>
                  </a:lnTo>
                  <a:lnTo>
                    <a:pt x="4779" y="3340"/>
                  </a:lnTo>
                  <a:lnTo>
                    <a:pt x="4078" y="3945"/>
                  </a:lnTo>
                  <a:lnTo>
                    <a:pt x="3823" y="4581"/>
                  </a:lnTo>
                  <a:lnTo>
                    <a:pt x="3696" y="5026"/>
                  </a:lnTo>
                  <a:lnTo>
                    <a:pt x="3313" y="5503"/>
                  </a:lnTo>
                  <a:lnTo>
                    <a:pt x="2867" y="6076"/>
                  </a:lnTo>
                  <a:lnTo>
                    <a:pt x="3313" y="6680"/>
                  </a:lnTo>
                  <a:lnTo>
                    <a:pt x="4014" y="7189"/>
                  </a:lnTo>
                  <a:lnTo>
                    <a:pt x="3887" y="7635"/>
                  </a:lnTo>
                  <a:lnTo>
                    <a:pt x="3377" y="8080"/>
                  </a:lnTo>
                  <a:lnTo>
                    <a:pt x="3186" y="8971"/>
                  </a:lnTo>
                  <a:lnTo>
                    <a:pt x="2549" y="9098"/>
                  </a:lnTo>
                  <a:lnTo>
                    <a:pt x="2103" y="9416"/>
                  </a:lnTo>
                  <a:lnTo>
                    <a:pt x="2294" y="10275"/>
                  </a:lnTo>
                  <a:lnTo>
                    <a:pt x="2740" y="10752"/>
                  </a:lnTo>
                  <a:lnTo>
                    <a:pt x="2166" y="11102"/>
                  </a:lnTo>
                  <a:lnTo>
                    <a:pt x="1720" y="11866"/>
                  </a:lnTo>
                  <a:lnTo>
                    <a:pt x="1657" y="12661"/>
                  </a:lnTo>
                  <a:lnTo>
                    <a:pt x="1657" y="13488"/>
                  </a:lnTo>
                  <a:lnTo>
                    <a:pt x="1402" y="13806"/>
                  </a:lnTo>
                  <a:lnTo>
                    <a:pt x="1529" y="14124"/>
                  </a:lnTo>
                  <a:lnTo>
                    <a:pt x="1465" y="14474"/>
                  </a:lnTo>
                  <a:lnTo>
                    <a:pt x="1657" y="15238"/>
                  </a:lnTo>
                  <a:lnTo>
                    <a:pt x="2166" y="15556"/>
                  </a:lnTo>
                  <a:lnTo>
                    <a:pt x="1848" y="16033"/>
                  </a:lnTo>
                  <a:lnTo>
                    <a:pt x="2039" y="16669"/>
                  </a:lnTo>
                  <a:lnTo>
                    <a:pt x="1657" y="17305"/>
                  </a:lnTo>
                  <a:lnTo>
                    <a:pt x="956" y="17496"/>
                  </a:lnTo>
                  <a:lnTo>
                    <a:pt x="828" y="18133"/>
                  </a:lnTo>
                  <a:lnTo>
                    <a:pt x="446" y="18610"/>
                  </a:lnTo>
                  <a:lnTo>
                    <a:pt x="0" y="18960"/>
                  </a:lnTo>
                  <a:lnTo>
                    <a:pt x="255" y="19469"/>
                  </a:lnTo>
                  <a:lnTo>
                    <a:pt x="319" y="19914"/>
                  </a:lnTo>
                  <a:lnTo>
                    <a:pt x="319" y="20264"/>
                  </a:lnTo>
                  <a:lnTo>
                    <a:pt x="1274" y="20168"/>
                  </a:lnTo>
                  <a:lnTo>
                    <a:pt x="1274" y="20550"/>
                  </a:lnTo>
                  <a:lnTo>
                    <a:pt x="1274" y="20996"/>
                  </a:lnTo>
                  <a:lnTo>
                    <a:pt x="1784" y="21346"/>
                  </a:lnTo>
                  <a:lnTo>
                    <a:pt x="2804" y="21314"/>
                  </a:lnTo>
                  <a:lnTo>
                    <a:pt x="3887" y="21441"/>
                  </a:lnTo>
                  <a:lnTo>
                    <a:pt x="4715" y="21536"/>
                  </a:lnTo>
                  <a:lnTo>
                    <a:pt x="5416" y="21600"/>
                  </a:lnTo>
                  <a:lnTo>
                    <a:pt x="4842" y="21091"/>
                  </a:lnTo>
                  <a:lnTo>
                    <a:pt x="4396" y="20868"/>
                  </a:lnTo>
                  <a:lnTo>
                    <a:pt x="4588" y="20487"/>
                  </a:lnTo>
                  <a:lnTo>
                    <a:pt x="4396" y="20073"/>
                  </a:lnTo>
                  <a:lnTo>
                    <a:pt x="5161" y="19755"/>
                  </a:lnTo>
                  <a:lnTo>
                    <a:pt x="5352" y="19691"/>
                  </a:lnTo>
                  <a:lnTo>
                    <a:pt x="5989" y="19691"/>
                  </a:lnTo>
                  <a:lnTo>
                    <a:pt x="6053" y="19151"/>
                  </a:lnTo>
                  <a:lnTo>
                    <a:pt x="6308" y="18801"/>
                  </a:lnTo>
                  <a:lnTo>
                    <a:pt x="7391" y="18260"/>
                  </a:lnTo>
                  <a:lnTo>
                    <a:pt x="8156" y="17751"/>
                  </a:lnTo>
                  <a:lnTo>
                    <a:pt x="8283" y="17178"/>
                  </a:lnTo>
                  <a:lnTo>
                    <a:pt x="7710" y="17115"/>
                  </a:lnTo>
                  <a:lnTo>
                    <a:pt x="6627" y="16765"/>
                  </a:lnTo>
                  <a:lnTo>
                    <a:pt x="6563" y="16160"/>
                  </a:lnTo>
                  <a:lnTo>
                    <a:pt x="7264" y="15747"/>
                  </a:lnTo>
                  <a:lnTo>
                    <a:pt x="8028" y="15365"/>
                  </a:lnTo>
                  <a:lnTo>
                    <a:pt x="8411" y="15492"/>
                  </a:lnTo>
                  <a:lnTo>
                    <a:pt x="8665" y="15110"/>
                  </a:lnTo>
                  <a:lnTo>
                    <a:pt x="8793" y="14729"/>
                  </a:lnTo>
                  <a:lnTo>
                    <a:pt x="9112" y="14220"/>
                  </a:lnTo>
                  <a:lnTo>
                    <a:pt x="9940" y="13902"/>
                  </a:lnTo>
                  <a:lnTo>
                    <a:pt x="9430" y="13647"/>
                  </a:lnTo>
                  <a:lnTo>
                    <a:pt x="9749" y="13615"/>
                  </a:lnTo>
                  <a:lnTo>
                    <a:pt x="10450" y="13774"/>
                  </a:lnTo>
                  <a:lnTo>
                    <a:pt x="10896" y="13424"/>
                  </a:lnTo>
                  <a:lnTo>
                    <a:pt x="10386" y="13202"/>
                  </a:lnTo>
                  <a:lnTo>
                    <a:pt x="9494" y="13393"/>
                  </a:lnTo>
                  <a:lnTo>
                    <a:pt x="9239" y="13234"/>
                  </a:lnTo>
                  <a:lnTo>
                    <a:pt x="8793" y="12979"/>
                  </a:lnTo>
                  <a:lnTo>
                    <a:pt x="8984" y="12343"/>
                  </a:lnTo>
                  <a:lnTo>
                    <a:pt x="9494" y="12216"/>
                  </a:lnTo>
                  <a:lnTo>
                    <a:pt x="10513" y="12438"/>
                  </a:lnTo>
                  <a:lnTo>
                    <a:pt x="11469" y="12470"/>
                  </a:lnTo>
                  <a:lnTo>
                    <a:pt x="12170" y="12057"/>
                  </a:lnTo>
                  <a:lnTo>
                    <a:pt x="12170" y="11611"/>
                  </a:lnTo>
                  <a:lnTo>
                    <a:pt x="12361" y="10911"/>
                  </a:lnTo>
                  <a:lnTo>
                    <a:pt x="14145" y="10975"/>
                  </a:lnTo>
                  <a:lnTo>
                    <a:pt x="15547" y="10689"/>
                  </a:lnTo>
                  <a:lnTo>
                    <a:pt x="16439" y="10498"/>
                  </a:lnTo>
                  <a:lnTo>
                    <a:pt x="17331" y="10371"/>
                  </a:lnTo>
                  <a:lnTo>
                    <a:pt x="17586" y="9957"/>
                  </a:lnTo>
                  <a:lnTo>
                    <a:pt x="18605" y="9225"/>
                  </a:lnTo>
                  <a:lnTo>
                    <a:pt x="18032" y="9034"/>
                  </a:lnTo>
                  <a:lnTo>
                    <a:pt x="17777" y="8557"/>
                  </a:lnTo>
                  <a:lnTo>
                    <a:pt x="17522" y="8207"/>
                  </a:lnTo>
                  <a:lnTo>
                    <a:pt x="16566" y="8048"/>
                  </a:lnTo>
                  <a:lnTo>
                    <a:pt x="16312" y="7698"/>
                  </a:lnTo>
                  <a:lnTo>
                    <a:pt x="16630" y="7539"/>
                  </a:lnTo>
                  <a:lnTo>
                    <a:pt x="16375" y="7253"/>
                  </a:lnTo>
                  <a:lnTo>
                    <a:pt x="16566" y="6935"/>
                  </a:lnTo>
                  <a:lnTo>
                    <a:pt x="16439" y="6394"/>
                  </a:lnTo>
                  <a:lnTo>
                    <a:pt x="16949" y="5981"/>
                  </a:lnTo>
                  <a:lnTo>
                    <a:pt x="17140" y="5376"/>
                  </a:lnTo>
                  <a:lnTo>
                    <a:pt x="17650" y="4963"/>
                  </a:lnTo>
                  <a:lnTo>
                    <a:pt x="19880" y="3881"/>
                  </a:lnTo>
                  <a:lnTo>
                    <a:pt x="21600" y="3245"/>
                  </a:lnTo>
                  <a:lnTo>
                    <a:pt x="21536" y="2418"/>
                  </a:lnTo>
                  <a:lnTo>
                    <a:pt x="21154" y="2290"/>
                  </a:lnTo>
                  <a:lnTo>
                    <a:pt x="20453" y="2449"/>
                  </a:lnTo>
                  <a:lnTo>
                    <a:pt x="20835" y="2704"/>
                  </a:lnTo>
                  <a:lnTo>
                    <a:pt x="19816" y="2990"/>
                  </a:lnTo>
                  <a:lnTo>
                    <a:pt x="19688" y="3245"/>
                  </a:lnTo>
                  <a:lnTo>
                    <a:pt x="18988" y="3372"/>
                  </a:lnTo>
                  <a:lnTo>
                    <a:pt x="16375" y="3149"/>
                  </a:lnTo>
                  <a:lnTo>
                    <a:pt x="16566" y="2672"/>
                  </a:lnTo>
                  <a:lnTo>
                    <a:pt x="17267" y="2259"/>
                  </a:lnTo>
                  <a:lnTo>
                    <a:pt x="17012" y="2036"/>
                  </a:lnTo>
                  <a:lnTo>
                    <a:pt x="15228" y="1495"/>
                  </a:lnTo>
                  <a:lnTo>
                    <a:pt x="14209" y="1463"/>
                  </a:lnTo>
                  <a:lnTo>
                    <a:pt x="11660" y="286"/>
                  </a:lnTo>
                  <a:lnTo>
                    <a:pt x="11405" y="64"/>
                  </a:lnTo>
                  <a:lnTo>
                    <a:pt x="10513" y="0"/>
                  </a:lnTo>
                  <a:lnTo>
                    <a:pt x="9812" y="509"/>
                  </a:lnTo>
                  <a:lnTo>
                    <a:pt x="9494" y="223"/>
                  </a:lnTo>
                  <a:lnTo>
                    <a:pt x="8028" y="0"/>
                  </a:lnTo>
                  <a:cubicBezTo>
                    <a:pt x="8028" y="0"/>
                    <a:pt x="6945" y="541"/>
                    <a:pt x="6945" y="54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4" name="Shape"/>
            <p:cNvSpPr/>
            <p:nvPr/>
          </p:nvSpPr>
          <p:spPr>
            <a:xfrm>
              <a:off x="20421510" y="6881238"/>
              <a:ext cx="406338" cy="145872"/>
            </a:xfrm>
            <a:custGeom>
              <a:avLst/>
              <a:gdLst/>
              <a:ahLst/>
              <a:cxnLst>
                <a:cxn ang="0">
                  <a:pos x="wd2" y="hd2"/>
                </a:cxn>
                <a:cxn ang="5400000">
                  <a:pos x="wd2" y="hd2"/>
                </a:cxn>
                <a:cxn ang="10800000">
                  <a:pos x="wd2" y="hd2"/>
                </a:cxn>
                <a:cxn ang="16200000">
                  <a:pos x="wd2" y="hd2"/>
                </a:cxn>
              </a:cxnLst>
              <a:rect l="0" t="0" r="r" b="b"/>
              <a:pathLst>
                <a:path w="21600" h="21600" extrusionOk="0">
                  <a:moveTo>
                    <a:pt x="0" y="8155"/>
                  </a:moveTo>
                  <a:lnTo>
                    <a:pt x="949" y="7715"/>
                  </a:lnTo>
                  <a:lnTo>
                    <a:pt x="949" y="4628"/>
                  </a:lnTo>
                  <a:lnTo>
                    <a:pt x="2769" y="2645"/>
                  </a:lnTo>
                  <a:lnTo>
                    <a:pt x="4431" y="1984"/>
                  </a:lnTo>
                  <a:lnTo>
                    <a:pt x="5617" y="0"/>
                  </a:lnTo>
                  <a:lnTo>
                    <a:pt x="6804" y="221"/>
                  </a:lnTo>
                  <a:lnTo>
                    <a:pt x="8466" y="1103"/>
                  </a:lnTo>
                  <a:lnTo>
                    <a:pt x="9495" y="3306"/>
                  </a:lnTo>
                  <a:cubicBezTo>
                    <a:pt x="9495" y="3306"/>
                    <a:pt x="10127" y="1985"/>
                    <a:pt x="10365" y="2425"/>
                  </a:cubicBezTo>
                  <a:cubicBezTo>
                    <a:pt x="10602" y="2866"/>
                    <a:pt x="11235" y="6172"/>
                    <a:pt x="11235" y="6172"/>
                  </a:cubicBezTo>
                  <a:lnTo>
                    <a:pt x="13055" y="5731"/>
                  </a:lnTo>
                  <a:lnTo>
                    <a:pt x="14162" y="7715"/>
                  </a:lnTo>
                  <a:lnTo>
                    <a:pt x="15666" y="11461"/>
                  </a:lnTo>
                  <a:lnTo>
                    <a:pt x="17011" y="12563"/>
                  </a:lnTo>
                  <a:lnTo>
                    <a:pt x="19147" y="14106"/>
                  </a:lnTo>
                  <a:lnTo>
                    <a:pt x="18514" y="16310"/>
                  </a:lnTo>
                  <a:lnTo>
                    <a:pt x="20492" y="16310"/>
                  </a:lnTo>
                  <a:lnTo>
                    <a:pt x="21521" y="16972"/>
                  </a:lnTo>
                  <a:lnTo>
                    <a:pt x="21600" y="18734"/>
                  </a:lnTo>
                  <a:lnTo>
                    <a:pt x="20413" y="21379"/>
                  </a:lnTo>
                  <a:lnTo>
                    <a:pt x="18119" y="21600"/>
                  </a:lnTo>
                  <a:lnTo>
                    <a:pt x="14558" y="20497"/>
                  </a:lnTo>
                  <a:lnTo>
                    <a:pt x="15824" y="17852"/>
                  </a:lnTo>
                  <a:lnTo>
                    <a:pt x="14796" y="16310"/>
                  </a:lnTo>
                  <a:lnTo>
                    <a:pt x="13530" y="15869"/>
                  </a:lnTo>
                  <a:lnTo>
                    <a:pt x="12738" y="11902"/>
                  </a:lnTo>
                  <a:lnTo>
                    <a:pt x="11789" y="10139"/>
                  </a:lnTo>
                  <a:lnTo>
                    <a:pt x="10286" y="10139"/>
                  </a:lnTo>
                  <a:lnTo>
                    <a:pt x="8387" y="7715"/>
                  </a:lnTo>
                  <a:lnTo>
                    <a:pt x="7279" y="7715"/>
                  </a:lnTo>
                  <a:lnTo>
                    <a:pt x="5459" y="5510"/>
                  </a:lnTo>
                  <a:lnTo>
                    <a:pt x="6092" y="4409"/>
                  </a:lnTo>
                  <a:lnTo>
                    <a:pt x="5697" y="3748"/>
                  </a:lnTo>
                  <a:lnTo>
                    <a:pt x="3956" y="4409"/>
                  </a:lnTo>
                  <a:lnTo>
                    <a:pt x="3006" y="6833"/>
                  </a:lnTo>
                  <a:lnTo>
                    <a:pt x="1820" y="7494"/>
                  </a:lnTo>
                  <a:lnTo>
                    <a:pt x="712" y="9918"/>
                  </a:lnTo>
                  <a:cubicBezTo>
                    <a:pt x="712" y="9918"/>
                    <a:pt x="0" y="8155"/>
                    <a:pt x="0" y="815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5" name="Shape"/>
            <p:cNvSpPr/>
            <p:nvPr/>
          </p:nvSpPr>
          <p:spPr>
            <a:xfrm>
              <a:off x="20484022" y="6943752"/>
              <a:ext cx="22327" cy="17862"/>
            </a:xfrm>
            <a:custGeom>
              <a:avLst/>
              <a:gdLst/>
              <a:ahLst/>
              <a:cxnLst>
                <a:cxn ang="0">
                  <a:pos x="wd2" y="hd2"/>
                </a:cxn>
                <a:cxn ang="5400000">
                  <a:pos x="wd2" y="hd2"/>
                </a:cxn>
                <a:cxn ang="10800000">
                  <a:pos x="wd2" y="hd2"/>
                </a:cxn>
                <a:cxn ang="16200000">
                  <a:pos x="wd2" y="hd2"/>
                </a:cxn>
              </a:cxnLst>
              <a:rect l="0" t="0" r="r" b="b"/>
              <a:pathLst>
                <a:path w="21600" h="21600" extrusionOk="0">
                  <a:moveTo>
                    <a:pt x="4320" y="0"/>
                  </a:moveTo>
                  <a:lnTo>
                    <a:pt x="0" y="21600"/>
                  </a:lnTo>
                  <a:lnTo>
                    <a:pt x="15837" y="19807"/>
                  </a:lnTo>
                  <a:lnTo>
                    <a:pt x="21600" y="3607"/>
                  </a:lnTo>
                  <a:cubicBezTo>
                    <a:pt x="21600" y="3607"/>
                    <a:pt x="4320" y="0"/>
                    <a:pt x="432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6" name="Shape"/>
            <p:cNvSpPr/>
            <p:nvPr/>
          </p:nvSpPr>
          <p:spPr>
            <a:xfrm>
              <a:off x="20671563" y="7086640"/>
              <a:ext cx="83358" cy="34240"/>
            </a:xfrm>
            <a:custGeom>
              <a:avLst/>
              <a:gdLst/>
              <a:ahLst/>
              <a:cxnLst>
                <a:cxn ang="0">
                  <a:pos x="wd2" y="hd2"/>
                </a:cxn>
                <a:cxn ang="5400000">
                  <a:pos x="wd2" y="hd2"/>
                </a:cxn>
                <a:cxn ang="10800000">
                  <a:pos x="wd2" y="hd2"/>
                </a:cxn>
                <a:cxn ang="16200000">
                  <a:pos x="wd2" y="hd2"/>
                </a:cxn>
              </a:cxnLst>
              <a:rect l="0" t="0" r="r" b="b"/>
              <a:pathLst>
                <a:path w="21600" h="21600" extrusionOk="0">
                  <a:moveTo>
                    <a:pt x="21600" y="9392"/>
                  </a:moveTo>
                  <a:lnTo>
                    <a:pt x="16199" y="2817"/>
                  </a:lnTo>
                  <a:lnTo>
                    <a:pt x="7329" y="0"/>
                  </a:lnTo>
                  <a:lnTo>
                    <a:pt x="0" y="2817"/>
                  </a:lnTo>
                  <a:lnTo>
                    <a:pt x="6172" y="12208"/>
                  </a:lnTo>
                  <a:lnTo>
                    <a:pt x="5785" y="21600"/>
                  </a:lnTo>
                  <a:lnTo>
                    <a:pt x="14271" y="16901"/>
                  </a:lnTo>
                  <a:cubicBezTo>
                    <a:pt x="14271" y="16901"/>
                    <a:pt x="21600" y="9392"/>
                    <a:pt x="21600" y="9392"/>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7" name="Shape"/>
            <p:cNvSpPr/>
            <p:nvPr/>
          </p:nvSpPr>
          <p:spPr>
            <a:xfrm>
              <a:off x="20823381" y="7024127"/>
              <a:ext cx="110141" cy="72936"/>
            </a:xfrm>
            <a:custGeom>
              <a:avLst/>
              <a:gdLst/>
              <a:ahLst/>
              <a:cxnLst>
                <a:cxn ang="0">
                  <a:pos x="wd2" y="hd2"/>
                </a:cxn>
                <a:cxn ang="5400000">
                  <a:pos x="wd2" y="hd2"/>
                </a:cxn>
                <a:cxn ang="10800000">
                  <a:pos x="wd2" y="hd2"/>
                </a:cxn>
                <a:cxn ang="16200000">
                  <a:pos x="wd2" y="hd2"/>
                </a:cxn>
              </a:cxnLst>
              <a:rect l="0" t="0" r="r" b="b"/>
              <a:pathLst>
                <a:path w="21600" h="21600" extrusionOk="0">
                  <a:moveTo>
                    <a:pt x="19849" y="883"/>
                  </a:moveTo>
                  <a:lnTo>
                    <a:pt x="20432" y="5290"/>
                  </a:lnTo>
                  <a:lnTo>
                    <a:pt x="19849" y="9257"/>
                  </a:lnTo>
                  <a:lnTo>
                    <a:pt x="20141" y="12785"/>
                  </a:lnTo>
                  <a:lnTo>
                    <a:pt x="21600" y="13666"/>
                  </a:lnTo>
                  <a:lnTo>
                    <a:pt x="20432" y="15430"/>
                  </a:lnTo>
                  <a:lnTo>
                    <a:pt x="19849" y="21600"/>
                  </a:lnTo>
                  <a:lnTo>
                    <a:pt x="16929" y="20278"/>
                  </a:lnTo>
                  <a:lnTo>
                    <a:pt x="12551" y="21158"/>
                  </a:lnTo>
                  <a:lnTo>
                    <a:pt x="9340" y="19397"/>
                  </a:lnTo>
                  <a:lnTo>
                    <a:pt x="4962" y="18955"/>
                  </a:lnTo>
                  <a:lnTo>
                    <a:pt x="4962" y="21158"/>
                  </a:lnTo>
                  <a:lnTo>
                    <a:pt x="2918" y="18074"/>
                  </a:lnTo>
                  <a:lnTo>
                    <a:pt x="0" y="17191"/>
                  </a:lnTo>
                  <a:cubicBezTo>
                    <a:pt x="0" y="17191"/>
                    <a:pt x="583" y="14988"/>
                    <a:pt x="1459" y="14988"/>
                  </a:cubicBezTo>
                  <a:cubicBezTo>
                    <a:pt x="2335" y="14988"/>
                    <a:pt x="7589" y="15430"/>
                    <a:pt x="7589" y="15430"/>
                  </a:cubicBezTo>
                  <a:lnTo>
                    <a:pt x="12551" y="16310"/>
                  </a:lnTo>
                  <a:lnTo>
                    <a:pt x="15470" y="14988"/>
                  </a:lnTo>
                  <a:lnTo>
                    <a:pt x="14302" y="12343"/>
                  </a:lnTo>
                  <a:lnTo>
                    <a:pt x="13426" y="6173"/>
                  </a:lnTo>
                  <a:lnTo>
                    <a:pt x="11675" y="3967"/>
                  </a:lnTo>
                  <a:lnTo>
                    <a:pt x="7296" y="2206"/>
                  </a:lnTo>
                  <a:lnTo>
                    <a:pt x="8465" y="0"/>
                  </a:lnTo>
                  <a:lnTo>
                    <a:pt x="12551" y="0"/>
                  </a:lnTo>
                  <a:lnTo>
                    <a:pt x="16929" y="2645"/>
                  </a:lnTo>
                  <a:cubicBezTo>
                    <a:pt x="16929" y="2645"/>
                    <a:pt x="19849" y="883"/>
                    <a:pt x="19849" y="88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8" name="Shape"/>
            <p:cNvSpPr/>
            <p:nvPr/>
          </p:nvSpPr>
          <p:spPr>
            <a:xfrm>
              <a:off x="20921617" y="7024127"/>
              <a:ext cx="142889" cy="90788"/>
            </a:xfrm>
            <a:custGeom>
              <a:avLst/>
              <a:gdLst/>
              <a:ahLst/>
              <a:cxnLst>
                <a:cxn ang="0">
                  <a:pos x="wd2" y="hd2"/>
                </a:cxn>
                <a:cxn ang="5400000">
                  <a:pos x="wd2" y="hd2"/>
                </a:cxn>
                <a:cxn ang="10800000">
                  <a:pos x="wd2" y="hd2"/>
                </a:cxn>
                <a:cxn ang="16200000">
                  <a:pos x="wd2" y="hd2"/>
                </a:cxn>
              </a:cxnLst>
              <a:rect l="0" t="0" r="r" b="b"/>
              <a:pathLst>
                <a:path w="21600" h="21600" extrusionOk="0">
                  <a:moveTo>
                    <a:pt x="900" y="20185"/>
                  </a:moveTo>
                  <a:lnTo>
                    <a:pt x="3151" y="21600"/>
                  </a:lnTo>
                  <a:lnTo>
                    <a:pt x="4950" y="16643"/>
                  </a:lnTo>
                  <a:lnTo>
                    <a:pt x="8100" y="14518"/>
                  </a:lnTo>
                  <a:cubicBezTo>
                    <a:pt x="8100" y="14518"/>
                    <a:pt x="6526" y="16645"/>
                    <a:pt x="7876" y="16998"/>
                  </a:cubicBezTo>
                  <a:cubicBezTo>
                    <a:pt x="9226" y="17351"/>
                    <a:pt x="12601" y="16643"/>
                    <a:pt x="12601" y="16643"/>
                  </a:cubicBezTo>
                  <a:lnTo>
                    <a:pt x="15301" y="13811"/>
                  </a:lnTo>
                  <a:lnTo>
                    <a:pt x="17775" y="14518"/>
                  </a:lnTo>
                  <a:lnTo>
                    <a:pt x="19351" y="16643"/>
                  </a:lnTo>
                  <a:lnTo>
                    <a:pt x="21600" y="12039"/>
                  </a:lnTo>
                  <a:lnTo>
                    <a:pt x="19800" y="7082"/>
                  </a:lnTo>
                  <a:lnTo>
                    <a:pt x="14175" y="7082"/>
                  </a:lnTo>
                  <a:lnTo>
                    <a:pt x="12601" y="2832"/>
                  </a:lnTo>
                  <a:lnTo>
                    <a:pt x="9675" y="353"/>
                  </a:lnTo>
                  <a:lnTo>
                    <a:pt x="5176" y="353"/>
                  </a:lnTo>
                  <a:lnTo>
                    <a:pt x="2250" y="1062"/>
                  </a:lnTo>
                  <a:lnTo>
                    <a:pt x="0" y="0"/>
                  </a:lnTo>
                  <a:lnTo>
                    <a:pt x="675" y="4602"/>
                  </a:lnTo>
                  <a:lnTo>
                    <a:pt x="0" y="8499"/>
                  </a:lnTo>
                  <a:lnTo>
                    <a:pt x="675" y="12039"/>
                  </a:lnTo>
                  <a:lnTo>
                    <a:pt x="225" y="17705"/>
                  </a:lnTo>
                  <a:cubicBezTo>
                    <a:pt x="225" y="17705"/>
                    <a:pt x="900" y="20185"/>
                    <a:pt x="900" y="2018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29" name="Shape"/>
            <p:cNvSpPr/>
            <p:nvPr/>
          </p:nvSpPr>
          <p:spPr>
            <a:xfrm>
              <a:off x="17661983" y="7015196"/>
              <a:ext cx="37956" cy="53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850"/>
                  </a:lnTo>
                  <a:lnTo>
                    <a:pt x="2541" y="21600"/>
                  </a:lnTo>
                  <a:lnTo>
                    <a:pt x="15247" y="15750"/>
                  </a:lnTo>
                  <a:lnTo>
                    <a:pt x="21600" y="9450"/>
                  </a:lnTo>
                  <a:lnTo>
                    <a:pt x="16518" y="3600"/>
                  </a:lnTo>
                  <a:cubicBezTo>
                    <a:pt x="16518" y="360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0" name="Shape"/>
            <p:cNvSpPr/>
            <p:nvPr/>
          </p:nvSpPr>
          <p:spPr>
            <a:xfrm>
              <a:off x="17635191" y="6988404"/>
              <a:ext cx="32374" cy="167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938" y="21600"/>
                  </a:lnTo>
                  <a:lnTo>
                    <a:pt x="21600" y="14400"/>
                  </a:lnTo>
                  <a:lnTo>
                    <a:pt x="14152" y="0"/>
                  </a:lnTo>
                  <a:cubicBezTo>
                    <a:pt x="14152" y="0"/>
                    <a:pt x="0" y="0"/>
                    <a:pt x="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1" name="Shape"/>
            <p:cNvSpPr/>
            <p:nvPr/>
          </p:nvSpPr>
          <p:spPr>
            <a:xfrm>
              <a:off x="17572679" y="6952683"/>
              <a:ext cx="17862" cy="23443"/>
            </a:xfrm>
            <a:custGeom>
              <a:avLst/>
              <a:gdLst/>
              <a:ahLst/>
              <a:cxnLst>
                <a:cxn ang="0">
                  <a:pos x="wd2" y="hd2"/>
                </a:cxn>
                <a:cxn ang="5400000">
                  <a:pos x="wd2" y="hd2"/>
                </a:cxn>
                <a:cxn ang="10800000">
                  <a:pos x="wd2" y="hd2"/>
                </a:cxn>
                <a:cxn ang="16200000">
                  <a:pos x="wd2" y="hd2"/>
                </a:cxn>
              </a:cxnLst>
              <a:rect l="0" t="0" r="r" b="b"/>
              <a:pathLst>
                <a:path w="21600" h="21600" extrusionOk="0">
                  <a:moveTo>
                    <a:pt x="0" y="3086"/>
                  </a:moveTo>
                  <a:lnTo>
                    <a:pt x="12150" y="21600"/>
                  </a:lnTo>
                  <a:lnTo>
                    <a:pt x="21600" y="10286"/>
                  </a:lnTo>
                  <a:lnTo>
                    <a:pt x="16200" y="0"/>
                  </a:lnTo>
                  <a:cubicBezTo>
                    <a:pt x="16200" y="0"/>
                    <a:pt x="0" y="3086"/>
                    <a:pt x="0" y="3086"/>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2" name="Shape"/>
            <p:cNvSpPr/>
            <p:nvPr/>
          </p:nvSpPr>
          <p:spPr>
            <a:xfrm>
              <a:off x="17608401" y="6970543"/>
              <a:ext cx="20094" cy="16746"/>
            </a:xfrm>
            <a:custGeom>
              <a:avLst/>
              <a:gdLst/>
              <a:ahLst/>
              <a:cxnLst>
                <a:cxn ang="0">
                  <a:pos x="wd2" y="hd2"/>
                </a:cxn>
                <a:cxn ang="5400000">
                  <a:pos x="wd2" y="hd2"/>
                </a:cxn>
                <a:cxn ang="10800000">
                  <a:pos x="wd2" y="hd2"/>
                </a:cxn>
                <a:cxn ang="16200000">
                  <a:pos x="wd2" y="hd2"/>
                </a:cxn>
              </a:cxnLst>
              <a:rect l="0" t="0" r="r" b="b"/>
              <a:pathLst>
                <a:path w="21600" h="21600" extrusionOk="0">
                  <a:moveTo>
                    <a:pt x="0" y="20160"/>
                  </a:moveTo>
                  <a:lnTo>
                    <a:pt x="21600" y="21600"/>
                  </a:lnTo>
                  <a:lnTo>
                    <a:pt x="20400" y="0"/>
                  </a:lnTo>
                  <a:lnTo>
                    <a:pt x="3600" y="2880"/>
                  </a:lnTo>
                  <a:cubicBezTo>
                    <a:pt x="3600" y="2880"/>
                    <a:pt x="0" y="20160"/>
                    <a:pt x="0" y="2016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3" name="Shape"/>
            <p:cNvSpPr/>
            <p:nvPr/>
          </p:nvSpPr>
          <p:spPr>
            <a:xfrm>
              <a:off x="17510165" y="6934821"/>
              <a:ext cx="27646" cy="20095"/>
            </a:xfrm>
            <a:custGeom>
              <a:avLst/>
              <a:gdLst/>
              <a:ahLst/>
              <a:cxnLst>
                <a:cxn ang="0">
                  <a:pos x="wd2" y="hd2"/>
                </a:cxn>
                <a:cxn ang="5400000">
                  <a:pos x="wd2" y="hd2"/>
                </a:cxn>
                <a:cxn ang="10800000">
                  <a:pos x="wd2" y="hd2"/>
                </a:cxn>
                <a:cxn ang="16200000">
                  <a:pos x="wd2" y="hd2"/>
                </a:cxn>
              </a:cxnLst>
              <a:rect l="0" t="0" r="r" b="b"/>
              <a:pathLst>
                <a:path w="19104" h="21600" extrusionOk="0">
                  <a:moveTo>
                    <a:pt x="7533" y="0"/>
                  </a:moveTo>
                  <a:cubicBezTo>
                    <a:pt x="7533" y="0"/>
                    <a:pt x="-2496" y="16800"/>
                    <a:pt x="590" y="18000"/>
                  </a:cubicBezTo>
                  <a:cubicBezTo>
                    <a:pt x="3675" y="19200"/>
                    <a:pt x="16018" y="21600"/>
                    <a:pt x="16018" y="21600"/>
                  </a:cubicBezTo>
                  <a:lnTo>
                    <a:pt x="19104" y="9600"/>
                  </a:lnTo>
                  <a:cubicBezTo>
                    <a:pt x="19104" y="9600"/>
                    <a:pt x="7533" y="0"/>
                    <a:pt x="7533"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4" name="Shape"/>
            <p:cNvSpPr/>
            <p:nvPr/>
          </p:nvSpPr>
          <p:spPr>
            <a:xfrm>
              <a:off x="16451206" y="3818077"/>
              <a:ext cx="2243049" cy="1670026"/>
            </a:xfrm>
            <a:custGeom>
              <a:avLst/>
              <a:gdLst/>
              <a:ahLst/>
              <a:cxnLst>
                <a:cxn ang="0">
                  <a:pos x="wd2" y="hd2"/>
                </a:cxn>
                <a:cxn ang="5400000">
                  <a:pos x="wd2" y="hd2"/>
                </a:cxn>
                <a:cxn ang="10800000">
                  <a:pos x="wd2" y="hd2"/>
                </a:cxn>
                <a:cxn ang="16200000">
                  <a:pos x="wd2" y="hd2"/>
                </a:cxn>
              </a:cxnLst>
              <a:rect l="0" t="0" r="r" b="b"/>
              <a:pathLst>
                <a:path w="21600" h="21600" extrusionOk="0">
                  <a:moveTo>
                    <a:pt x="17200" y="2368"/>
                  </a:moveTo>
                  <a:lnTo>
                    <a:pt x="16641" y="1964"/>
                  </a:lnTo>
                  <a:lnTo>
                    <a:pt x="16082" y="1675"/>
                  </a:lnTo>
                  <a:lnTo>
                    <a:pt x="15738" y="2079"/>
                  </a:lnTo>
                  <a:lnTo>
                    <a:pt x="15136" y="1617"/>
                  </a:lnTo>
                  <a:lnTo>
                    <a:pt x="14147" y="1386"/>
                  </a:lnTo>
                  <a:lnTo>
                    <a:pt x="13545" y="1386"/>
                  </a:lnTo>
                  <a:lnTo>
                    <a:pt x="13115" y="1155"/>
                  </a:lnTo>
                  <a:lnTo>
                    <a:pt x="13072" y="751"/>
                  </a:lnTo>
                  <a:lnTo>
                    <a:pt x="12556" y="751"/>
                  </a:lnTo>
                  <a:lnTo>
                    <a:pt x="12126" y="462"/>
                  </a:lnTo>
                  <a:lnTo>
                    <a:pt x="11954" y="404"/>
                  </a:lnTo>
                  <a:lnTo>
                    <a:pt x="11696" y="58"/>
                  </a:lnTo>
                  <a:lnTo>
                    <a:pt x="11309" y="0"/>
                  </a:lnTo>
                  <a:lnTo>
                    <a:pt x="11094" y="404"/>
                  </a:lnTo>
                  <a:lnTo>
                    <a:pt x="10492" y="693"/>
                  </a:lnTo>
                  <a:lnTo>
                    <a:pt x="10062" y="982"/>
                  </a:lnTo>
                  <a:lnTo>
                    <a:pt x="9804" y="1617"/>
                  </a:lnTo>
                  <a:lnTo>
                    <a:pt x="9374" y="1733"/>
                  </a:lnTo>
                  <a:lnTo>
                    <a:pt x="9116" y="2483"/>
                  </a:lnTo>
                  <a:lnTo>
                    <a:pt x="9030" y="3176"/>
                  </a:lnTo>
                  <a:lnTo>
                    <a:pt x="8600" y="3581"/>
                  </a:lnTo>
                  <a:lnTo>
                    <a:pt x="7998" y="3638"/>
                  </a:lnTo>
                  <a:lnTo>
                    <a:pt x="7783" y="4158"/>
                  </a:lnTo>
                  <a:lnTo>
                    <a:pt x="8213" y="4794"/>
                  </a:lnTo>
                  <a:lnTo>
                    <a:pt x="8643" y="5198"/>
                  </a:lnTo>
                  <a:lnTo>
                    <a:pt x="8944" y="5891"/>
                  </a:lnTo>
                  <a:lnTo>
                    <a:pt x="9288" y="6064"/>
                  </a:lnTo>
                  <a:lnTo>
                    <a:pt x="9589" y="6180"/>
                  </a:lnTo>
                  <a:cubicBezTo>
                    <a:pt x="9589" y="6180"/>
                    <a:pt x="9546" y="6526"/>
                    <a:pt x="9675" y="6526"/>
                  </a:cubicBezTo>
                  <a:cubicBezTo>
                    <a:pt x="9804" y="6526"/>
                    <a:pt x="10019" y="6468"/>
                    <a:pt x="10019" y="6468"/>
                  </a:cubicBezTo>
                  <a:lnTo>
                    <a:pt x="9976" y="7104"/>
                  </a:lnTo>
                  <a:lnTo>
                    <a:pt x="9632" y="6873"/>
                  </a:lnTo>
                  <a:cubicBezTo>
                    <a:pt x="9632" y="6873"/>
                    <a:pt x="9761" y="7104"/>
                    <a:pt x="9632" y="7104"/>
                  </a:cubicBezTo>
                  <a:cubicBezTo>
                    <a:pt x="9503" y="7104"/>
                    <a:pt x="9073" y="7104"/>
                    <a:pt x="9073" y="7104"/>
                  </a:cubicBezTo>
                  <a:lnTo>
                    <a:pt x="8815" y="7104"/>
                  </a:lnTo>
                  <a:lnTo>
                    <a:pt x="8858" y="6642"/>
                  </a:lnTo>
                  <a:lnTo>
                    <a:pt x="8471" y="6699"/>
                  </a:lnTo>
                  <a:lnTo>
                    <a:pt x="8170" y="6988"/>
                  </a:lnTo>
                  <a:lnTo>
                    <a:pt x="7955" y="7277"/>
                  </a:lnTo>
                  <a:lnTo>
                    <a:pt x="7611" y="7623"/>
                  </a:lnTo>
                  <a:lnTo>
                    <a:pt x="7310" y="7854"/>
                  </a:lnTo>
                  <a:lnTo>
                    <a:pt x="7826" y="8547"/>
                  </a:lnTo>
                  <a:lnTo>
                    <a:pt x="7955" y="9010"/>
                  </a:lnTo>
                  <a:lnTo>
                    <a:pt x="8256" y="9183"/>
                  </a:lnTo>
                  <a:lnTo>
                    <a:pt x="8944" y="9067"/>
                  </a:lnTo>
                  <a:lnTo>
                    <a:pt x="9245" y="9298"/>
                  </a:lnTo>
                  <a:lnTo>
                    <a:pt x="9890" y="9010"/>
                  </a:lnTo>
                  <a:lnTo>
                    <a:pt x="9804" y="9356"/>
                  </a:lnTo>
                  <a:lnTo>
                    <a:pt x="9976" y="9645"/>
                  </a:lnTo>
                  <a:lnTo>
                    <a:pt x="9847" y="10165"/>
                  </a:lnTo>
                  <a:lnTo>
                    <a:pt x="9460" y="10338"/>
                  </a:lnTo>
                  <a:lnTo>
                    <a:pt x="8987" y="10800"/>
                  </a:lnTo>
                  <a:lnTo>
                    <a:pt x="8686" y="10742"/>
                  </a:lnTo>
                  <a:lnTo>
                    <a:pt x="8385" y="11204"/>
                  </a:lnTo>
                  <a:cubicBezTo>
                    <a:pt x="8385" y="11204"/>
                    <a:pt x="8385" y="11204"/>
                    <a:pt x="8256" y="11551"/>
                  </a:cubicBezTo>
                  <a:cubicBezTo>
                    <a:pt x="8127" y="11897"/>
                    <a:pt x="7912" y="12186"/>
                    <a:pt x="7912" y="12186"/>
                  </a:cubicBezTo>
                  <a:lnTo>
                    <a:pt x="7912" y="12994"/>
                  </a:lnTo>
                  <a:lnTo>
                    <a:pt x="8256" y="12994"/>
                  </a:lnTo>
                  <a:lnTo>
                    <a:pt x="8471" y="13283"/>
                  </a:lnTo>
                  <a:lnTo>
                    <a:pt x="8342" y="13457"/>
                  </a:lnTo>
                  <a:lnTo>
                    <a:pt x="7740" y="13572"/>
                  </a:lnTo>
                  <a:lnTo>
                    <a:pt x="7525" y="13861"/>
                  </a:lnTo>
                  <a:lnTo>
                    <a:pt x="8027" y="14207"/>
                  </a:lnTo>
                  <a:lnTo>
                    <a:pt x="8213" y="13880"/>
                  </a:lnTo>
                  <a:lnTo>
                    <a:pt x="8213" y="13553"/>
                  </a:lnTo>
                  <a:lnTo>
                    <a:pt x="8342" y="13572"/>
                  </a:lnTo>
                  <a:lnTo>
                    <a:pt x="8428" y="13745"/>
                  </a:lnTo>
                  <a:lnTo>
                    <a:pt x="8585" y="13919"/>
                  </a:lnTo>
                  <a:lnTo>
                    <a:pt x="8858" y="14246"/>
                  </a:lnTo>
                  <a:lnTo>
                    <a:pt x="9245" y="14207"/>
                  </a:lnTo>
                  <a:lnTo>
                    <a:pt x="9359" y="13919"/>
                  </a:lnTo>
                  <a:lnTo>
                    <a:pt x="9574" y="14111"/>
                  </a:lnTo>
                  <a:lnTo>
                    <a:pt x="9603" y="14496"/>
                  </a:lnTo>
                  <a:lnTo>
                    <a:pt x="9474" y="14823"/>
                  </a:lnTo>
                  <a:lnTo>
                    <a:pt x="9646" y="15208"/>
                  </a:lnTo>
                  <a:lnTo>
                    <a:pt x="9617" y="15420"/>
                  </a:lnTo>
                  <a:lnTo>
                    <a:pt x="10076" y="15035"/>
                  </a:lnTo>
                  <a:lnTo>
                    <a:pt x="10234" y="15208"/>
                  </a:lnTo>
                  <a:lnTo>
                    <a:pt x="10549" y="15228"/>
                  </a:lnTo>
                  <a:lnTo>
                    <a:pt x="10649" y="15651"/>
                  </a:lnTo>
                  <a:lnTo>
                    <a:pt x="10836" y="15093"/>
                  </a:lnTo>
                  <a:lnTo>
                    <a:pt x="10950" y="15324"/>
                  </a:lnTo>
                  <a:lnTo>
                    <a:pt x="11395" y="15055"/>
                  </a:lnTo>
                  <a:lnTo>
                    <a:pt x="11165" y="15517"/>
                  </a:lnTo>
                  <a:lnTo>
                    <a:pt x="11151" y="15863"/>
                  </a:lnTo>
                  <a:lnTo>
                    <a:pt x="11094" y="16325"/>
                  </a:lnTo>
                  <a:lnTo>
                    <a:pt x="10864" y="16614"/>
                  </a:lnTo>
                  <a:lnTo>
                    <a:pt x="10707" y="16922"/>
                  </a:lnTo>
                  <a:lnTo>
                    <a:pt x="10692" y="17057"/>
                  </a:lnTo>
                  <a:lnTo>
                    <a:pt x="10477" y="17114"/>
                  </a:lnTo>
                  <a:lnTo>
                    <a:pt x="10148" y="17442"/>
                  </a:lnTo>
                  <a:cubicBezTo>
                    <a:pt x="10148" y="17442"/>
                    <a:pt x="10033" y="17711"/>
                    <a:pt x="10033" y="17788"/>
                  </a:cubicBezTo>
                  <a:cubicBezTo>
                    <a:pt x="10033" y="17865"/>
                    <a:pt x="10062" y="17942"/>
                    <a:pt x="10062" y="17942"/>
                  </a:cubicBezTo>
                  <a:lnTo>
                    <a:pt x="9875" y="17961"/>
                  </a:lnTo>
                  <a:lnTo>
                    <a:pt x="9832" y="17884"/>
                  </a:lnTo>
                  <a:lnTo>
                    <a:pt x="9460" y="17923"/>
                  </a:lnTo>
                  <a:lnTo>
                    <a:pt x="9345" y="18250"/>
                  </a:lnTo>
                  <a:lnTo>
                    <a:pt x="9173" y="18481"/>
                  </a:lnTo>
                  <a:cubicBezTo>
                    <a:pt x="9173" y="18481"/>
                    <a:pt x="9015" y="18481"/>
                    <a:pt x="9015" y="18539"/>
                  </a:cubicBezTo>
                  <a:cubicBezTo>
                    <a:pt x="9015" y="18597"/>
                    <a:pt x="9001" y="18789"/>
                    <a:pt x="9001" y="18789"/>
                  </a:cubicBezTo>
                  <a:lnTo>
                    <a:pt x="8843" y="18712"/>
                  </a:lnTo>
                  <a:lnTo>
                    <a:pt x="8571" y="18866"/>
                  </a:lnTo>
                  <a:lnTo>
                    <a:pt x="8471" y="19078"/>
                  </a:lnTo>
                  <a:lnTo>
                    <a:pt x="8084" y="19386"/>
                  </a:lnTo>
                  <a:lnTo>
                    <a:pt x="7783" y="19598"/>
                  </a:lnTo>
                  <a:lnTo>
                    <a:pt x="7539" y="19655"/>
                  </a:lnTo>
                  <a:lnTo>
                    <a:pt x="7597" y="19771"/>
                  </a:lnTo>
                  <a:lnTo>
                    <a:pt x="7453" y="20021"/>
                  </a:lnTo>
                  <a:lnTo>
                    <a:pt x="7281" y="19944"/>
                  </a:lnTo>
                  <a:lnTo>
                    <a:pt x="6966" y="20271"/>
                  </a:lnTo>
                  <a:lnTo>
                    <a:pt x="6694" y="20464"/>
                  </a:lnTo>
                  <a:lnTo>
                    <a:pt x="6292" y="20522"/>
                  </a:lnTo>
                  <a:lnTo>
                    <a:pt x="5518" y="21061"/>
                  </a:lnTo>
                  <a:lnTo>
                    <a:pt x="5146" y="21080"/>
                  </a:lnTo>
                  <a:lnTo>
                    <a:pt x="4959" y="20868"/>
                  </a:lnTo>
                  <a:lnTo>
                    <a:pt x="4787" y="21042"/>
                  </a:lnTo>
                  <a:lnTo>
                    <a:pt x="4630" y="21061"/>
                  </a:lnTo>
                  <a:lnTo>
                    <a:pt x="4329" y="21138"/>
                  </a:lnTo>
                  <a:lnTo>
                    <a:pt x="4114" y="21157"/>
                  </a:lnTo>
                  <a:lnTo>
                    <a:pt x="3999" y="21273"/>
                  </a:lnTo>
                  <a:lnTo>
                    <a:pt x="3841" y="21253"/>
                  </a:lnTo>
                  <a:lnTo>
                    <a:pt x="3512" y="21234"/>
                  </a:lnTo>
                  <a:lnTo>
                    <a:pt x="3555" y="21388"/>
                  </a:lnTo>
                  <a:lnTo>
                    <a:pt x="3153" y="21330"/>
                  </a:lnTo>
                  <a:lnTo>
                    <a:pt x="2623" y="21196"/>
                  </a:lnTo>
                  <a:lnTo>
                    <a:pt x="2293" y="21196"/>
                  </a:lnTo>
                  <a:lnTo>
                    <a:pt x="1878" y="21176"/>
                  </a:lnTo>
                  <a:lnTo>
                    <a:pt x="373" y="20522"/>
                  </a:lnTo>
                  <a:lnTo>
                    <a:pt x="115" y="20348"/>
                  </a:lnTo>
                  <a:lnTo>
                    <a:pt x="0" y="20426"/>
                  </a:lnTo>
                  <a:lnTo>
                    <a:pt x="57" y="20599"/>
                  </a:lnTo>
                  <a:lnTo>
                    <a:pt x="401" y="20599"/>
                  </a:lnTo>
                  <a:lnTo>
                    <a:pt x="1763" y="21234"/>
                  </a:lnTo>
                  <a:lnTo>
                    <a:pt x="1820" y="21369"/>
                  </a:lnTo>
                  <a:lnTo>
                    <a:pt x="2007" y="21253"/>
                  </a:lnTo>
                  <a:lnTo>
                    <a:pt x="2508" y="21273"/>
                  </a:lnTo>
                  <a:lnTo>
                    <a:pt x="3411" y="21465"/>
                  </a:lnTo>
                  <a:lnTo>
                    <a:pt x="3612" y="21581"/>
                  </a:lnTo>
                  <a:lnTo>
                    <a:pt x="3784" y="21427"/>
                  </a:lnTo>
                  <a:lnTo>
                    <a:pt x="3841" y="21331"/>
                  </a:lnTo>
                  <a:lnTo>
                    <a:pt x="4013" y="21369"/>
                  </a:lnTo>
                  <a:lnTo>
                    <a:pt x="3956" y="21600"/>
                  </a:lnTo>
                  <a:lnTo>
                    <a:pt x="4157" y="21388"/>
                  </a:lnTo>
                  <a:lnTo>
                    <a:pt x="4142" y="21234"/>
                  </a:lnTo>
                  <a:lnTo>
                    <a:pt x="4587" y="21177"/>
                  </a:lnTo>
                  <a:lnTo>
                    <a:pt x="4773" y="21215"/>
                  </a:lnTo>
                  <a:lnTo>
                    <a:pt x="4988" y="21100"/>
                  </a:lnTo>
                  <a:lnTo>
                    <a:pt x="5031" y="21080"/>
                  </a:lnTo>
                  <a:lnTo>
                    <a:pt x="5045" y="21215"/>
                  </a:lnTo>
                  <a:lnTo>
                    <a:pt x="5389" y="21215"/>
                  </a:lnTo>
                  <a:lnTo>
                    <a:pt x="5432" y="21119"/>
                  </a:lnTo>
                  <a:lnTo>
                    <a:pt x="6034" y="20868"/>
                  </a:lnTo>
                  <a:lnTo>
                    <a:pt x="6206" y="20676"/>
                  </a:lnTo>
                  <a:lnTo>
                    <a:pt x="6278" y="20791"/>
                  </a:lnTo>
                  <a:lnTo>
                    <a:pt x="6436" y="20560"/>
                  </a:lnTo>
                  <a:lnTo>
                    <a:pt x="6622" y="20599"/>
                  </a:lnTo>
                  <a:lnTo>
                    <a:pt x="6823" y="20483"/>
                  </a:lnTo>
                  <a:lnTo>
                    <a:pt x="6894" y="20560"/>
                  </a:lnTo>
                  <a:lnTo>
                    <a:pt x="7152" y="20349"/>
                  </a:lnTo>
                  <a:lnTo>
                    <a:pt x="7353" y="20079"/>
                  </a:lnTo>
                  <a:lnTo>
                    <a:pt x="7353" y="20195"/>
                  </a:lnTo>
                  <a:lnTo>
                    <a:pt x="7625" y="20099"/>
                  </a:lnTo>
                  <a:lnTo>
                    <a:pt x="7869" y="19848"/>
                  </a:lnTo>
                  <a:lnTo>
                    <a:pt x="7912" y="19713"/>
                  </a:lnTo>
                  <a:lnTo>
                    <a:pt x="7912" y="19617"/>
                  </a:lnTo>
                  <a:lnTo>
                    <a:pt x="8041" y="19521"/>
                  </a:lnTo>
                  <a:lnTo>
                    <a:pt x="8242" y="19502"/>
                  </a:lnTo>
                  <a:lnTo>
                    <a:pt x="8285" y="19348"/>
                  </a:lnTo>
                  <a:lnTo>
                    <a:pt x="8471" y="19194"/>
                  </a:lnTo>
                  <a:lnTo>
                    <a:pt x="8600" y="19155"/>
                  </a:lnTo>
                  <a:lnTo>
                    <a:pt x="8743" y="18982"/>
                  </a:lnTo>
                  <a:lnTo>
                    <a:pt x="8958" y="19001"/>
                  </a:lnTo>
                  <a:lnTo>
                    <a:pt x="9030" y="18866"/>
                  </a:lnTo>
                  <a:lnTo>
                    <a:pt x="9101" y="18713"/>
                  </a:lnTo>
                  <a:lnTo>
                    <a:pt x="9216" y="18751"/>
                  </a:lnTo>
                  <a:lnTo>
                    <a:pt x="9302" y="18462"/>
                  </a:lnTo>
                  <a:lnTo>
                    <a:pt x="9388" y="18674"/>
                  </a:lnTo>
                  <a:lnTo>
                    <a:pt x="9560" y="18462"/>
                  </a:lnTo>
                  <a:lnTo>
                    <a:pt x="9703" y="18193"/>
                  </a:lnTo>
                  <a:lnTo>
                    <a:pt x="9804" y="18366"/>
                  </a:lnTo>
                  <a:lnTo>
                    <a:pt x="9947" y="18231"/>
                  </a:lnTo>
                  <a:lnTo>
                    <a:pt x="10248" y="18077"/>
                  </a:lnTo>
                  <a:lnTo>
                    <a:pt x="10406" y="17923"/>
                  </a:lnTo>
                  <a:lnTo>
                    <a:pt x="10377" y="18212"/>
                  </a:lnTo>
                  <a:lnTo>
                    <a:pt x="10621" y="17827"/>
                  </a:lnTo>
                  <a:lnTo>
                    <a:pt x="10950" y="17615"/>
                  </a:lnTo>
                  <a:lnTo>
                    <a:pt x="10907" y="17442"/>
                  </a:lnTo>
                  <a:lnTo>
                    <a:pt x="11108" y="17288"/>
                  </a:lnTo>
                  <a:lnTo>
                    <a:pt x="11309" y="17076"/>
                  </a:lnTo>
                  <a:lnTo>
                    <a:pt x="11524" y="16826"/>
                  </a:lnTo>
                  <a:lnTo>
                    <a:pt x="11624" y="16557"/>
                  </a:lnTo>
                  <a:lnTo>
                    <a:pt x="11739" y="16403"/>
                  </a:lnTo>
                  <a:cubicBezTo>
                    <a:pt x="11739" y="16403"/>
                    <a:pt x="11968" y="16172"/>
                    <a:pt x="12011" y="16114"/>
                  </a:cubicBezTo>
                  <a:cubicBezTo>
                    <a:pt x="12054" y="16056"/>
                    <a:pt x="12412" y="15690"/>
                    <a:pt x="12412" y="15690"/>
                  </a:cubicBezTo>
                  <a:lnTo>
                    <a:pt x="12513" y="15402"/>
                  </a:lnTo>
                  <a:lnTo>
                    <a:pt x="12771" y="15267"/>
                  </a:lnTo>
                  <a:lnTo>
                    <a:pt x="12728" y="15074"/>
                  </a:lnTo>
                  <a:lnTo>
                    <a:pt x="12441" y="14978"/>
                  </a:lnTo>
                  <a:lnTo>
                    <a:pt x="12599" y="14477"/>
                  </a:lnTo>
                  <a:lnTo>
                    <a:pt x="12785" y="14189"/>
                  </a:lnTo>
                  <a:lnTo>
                    <a:pt x="12928" y="14246"/>
                  </a:lnTo>
                  <a:lnTo>
                    <a:pt x="13043" y="13977"/>
                  </a:lnTo>
                  <a:lnTo>
                    <a:pt x="12914" y="13688"/>
                  </a:lnTo>
                  <a:lnTo>
                    <a:pt x="13100" y="13688"/>
                  </a:lnTo>
                  <a:lnTo>
                    <a:pt x="13344" y="13207"/>
                  </a:lnTo>
                  <a:lnTo>
                    <a:pt x="13502" y="12957"/>
                  </a:lnTo>
                  <a:cubicBezTo>
                    <a:pt x="13502" y="12957"/>
                    <a:pt x="13745" y="12880"/>
                    <a:pt x="13788" y="12880"/>
                  </a:cubicBezTo>
                  <a:cubicBezTo>
                    <a:pt x="13831" y="12880"/>
                    <a:pt x="14089" y="12957"/>
                    <a:pt x="14089" y="12957"/>
                  </a:cubicBezTo>
                  <a:lnTo>
                    <a:pt x="13932" y="13034"/>
                  </a:lnTo>
                  <a:lnTo>
                    <a:pt x="13774" y="12976"/>
                  </a:lnTo>
                  <a:lnTo>
                    <a:pt x="13559" y="13188"/>
                  </a:lnTo>
                  <a:lnTo>
                    <a:pt x="13444" y="13361"/>
                  </a:lnTo>
                  <a:lnTo>
                    <a:pt x="13545" y="13592"/>
                  </a:lnTo>
                  <a:lnTo>
                    <a:pt x="13473" y="13958"/>
                  </a:lnTo>
                  <a:lnTo>
                    <a:pt x="13315" y="14227"/>
                  </a:lnTo>
                  <a:lnTo>
                    <a:pt x="13401" y="14381"/>
                  </a:lnTo>
                  <a:lnTo>
                    <a:pt x="13631" y="14362"/>
                  </a:lnTo>
                  <a:lnTo>
                    <a:pt x="13416" y="14535"/>
                  </a:lnTo>
                  <a:lnTo>
                    <a:pt x="13287" y="14631"/>
                  </a:lnTo>
                  <a:lnTo>
                    <a:pt x="13358" y="14843"/>
                  </a:lnTo>
                  <a:lnTo>
                    <a:pt x="13702" y="14766"/>
                  </a:lnTo>
                  <a:lnTo>
                    <a:pt x="13932" y="14535"/>
                  </a:lnTo>
                  <a:lnTo>
                    <a:pt x="14075" y="14285"/>
                  </a:lnTo>
                  <a:lnTo>
                    <a:pt x="14362" y="13938"/>
                  </a:lnTo>
                  <a:lnTo>
                    <a:pt x="14448" y="14092"/>
                  </a:lnTo>
                  <a:lnTo>
                    <a:pt x="14720" y="13726"/>
                  </a:lnTo>
                  <a:lnTo>
                    <a:pt x="14749" y="13361"/>
                  </a:lnTo>
                  <a:lnTo>
                    <a:pt x="14577" y="13283"/>
                  </a:lnTo>
                  <a:lnTo>
                    <a:pt x="14591" y="13072"/>
                  </a:lnTo>
                  <a:lnTo>
                    <a:pt x="14835" y="12821"/>
                  </a:lnTo>
                  <a:cubicBezTo>
                    <a:pt x="14835" y="12821"/>
                    <a:pt x="14806" y="13091"/>
                    <a:pt x="14849" y="13052"/>
                  </a:cubicBezTo>
                  <a:cubicBezTo>
                    <a:pt x="14892" y="13014"/>
                    <a:pt x="15093" y="12956"/>
                    <a:pt x="15093" y="12956"/>
                  </a:cubicBezTo>
                  <a:lnTo>
                    <a:pt x="15322" y="12898"/>
                  </a:lnTo>
                  <a:lnTo>
                    <a:pt x="15265" y="13110"/>
                  </a:lnTo>
                  <a:lnTo>
                    <a:pt x="15480" y="13283"/>
                  </a:lnTo>
                  <a:lnTo>
                    <a:pt x="15250" y="13572"/>
                  </a:lnTo>
                  <a:lnTo>
                    <a:pt x="15537" y="13495"/>
                  </a:lnTo>
                  <a:lnTo>
                    <a:pt x="15795" y="13630"/>
                  </a:lnTo>
                  <a:lnTo>
                    <a:pt x="15996" y="13765"/>
                  </a:lnTo>
                  <a:lnTo>
                    <a:pt x="16268" y="13746"/>
                  </a:lnTo>
                  <a:lnTo>
                    <a:pt x="16254" y="13938"/>
                  </a:lnTo>
                  <a:lnTo>
                    <a:pt x="16813" y="13900"/>
                  </a:lnTo>
                  <a:lnTo>
                    <a:pt x="17171" y="13957"/>
                  </a:lnTo>
                  <a:lnTo>
                    <a:pt x="17329" y="14150"/>
                  </a:lnTo>
                  <a:lnTo>
                    <a:pt x="17759" y="14169"/>
                  </a:lnTo>
                  <a:lnTo>
                    <a:pt x="17959" y="14034"/>
                  </a:lnTo>
                  <a:lnTo>
                    <a:pt x="17873" y="14419"/>
                  </a:lnTo>
                  <a:lnTo>
                    <a:pt x="18203" y="14573"/>
                  </a:lnTo>
                  <a:lnTo>
                    <a:pt x="18404" y="14612"/>
                  </a:lnTo>
                  <a:lnTo>
                    <a:pt x="18518" y="14958"/>
                  </a:lnTo>
                  <a:lnTo>
                    <a:pt x="18690" y="15440"/>
                  </a:lnTo>
                  <a:lnTo>
                    <a:pt x="18920" y="15574"/>
                  </a:lnTo>
                  <a:lnTo>
                    <a:pt x="19120" y="15555"/>
                  </a:lnTo>
                  <a:lnTo>
                    <a:pt x="19192" y="15363"/>
                  </a:lnTo>
                  <a:lnTo>
                    <a:pt x="19034" y="15093"/>
                  </a:lnTo>
                  <a:lnTo>
                    <a:pt x="19307" y="15363"/>
                  </a:lnTo>
                  <a:lnTo>
                    <a:pt x="19421" y="15536"/>
                  </a:lnTo>
                  <a:lnTo>
                    <a:pt x="19565" y="15651"/>
                  </a:lnTo>
                  <a:lnTo>
                    <a:pt x="19479" y="14804"/>
                  </a:lnTo>
                  <a:lnTo>
                    <a:pt x="19579" y="15055"/>
                  </a:lnTo>
                  <a:lnTo>
                    <a:pt x="19780" y="15555"/>
                  </a:lnTo>
                  <a:lnTo>
                    <a:pt x="19937" y="15728"/>
                  </a:lnTo>
                  <a:lnTo>
                    <a:pt x="19765" y="15863"/>
                  </a:lnTo>
                  <a:lnTo>
                    <a:pt x="19608" y="15959"/>
                  </a:lnTo>
                  <a:lnTo>
                    <a:pt x="19307" y="15671"/>
                  </a:lnTo>
                  <a:lnTo>
                    <a:pt x="19135" y="15805"/>
                  </a:lnTo>
                  <a:lnTo>
                    <a:pt x="19264" y="16402"/>
                  </a:lnTo>
                  <a:lnTo>
                    <a:pt x="19407" y="16441"/>
                  </a:lnTo>
                  <a:lnTo>
                    <a:pt x="19507" y="16787"/>
                  </a:lnTo>
                  <a:lnTo>
                    <a:pt x="19737" y="17461"/>
                  </a:lnTo>
                  <a:lnTo>
                    <a:pt x="19722" y="16922"/>
                  </a:lnTo>
                  <a:lnTo>
                    <a:pt x="19636" y="16498"/>
                  </a:lnTo>
                  <a:lnTo>
                    <a:pt x="19364" y="16210"/>
                  </a:lnTo>
                  <a:lnTo>
                    <a:pt x="19665" y="16287"/>
                  </a:lnTo>
                  <a:lnTo>
                    <a:pt x="19651" y="16056"/>
                  </a:lnTo>
                  <a:lnTo>
                    <a:pt x="19722" y="15979"/>
                  </a:lnTo>
                  <a:lnTo>
                    <a:pt x="19823" y="16383"/>
                  </a:lnTo>
                  <a:lnTo>
                    <a:pt x="19780" y="16806"/>
                  </a:lnTo>
                  <a:lnTo>
                    <a:pt x="20009" y="16498"/>
                  </a:lnTo>
                  <a:lnTo>
                    <a:pt x="20009" y="16210"/>
                  </a:lnTo>
                  <a:lnTo>
                    <a:pt x="19894" y="15863"/>
                  </a:lnTo>
                  <a:lnTo>
                    <a:pt x="20038" y="15882"/>
                  </a:lnTo>
                  <a:lnTo>
                    <a:pt x="20167" y="16094"/>
                  </a:lnTo>
                  <a:lnTo>
                    <a:pt x="20210" y="16364"/>
                  </a:lnTo>
                  <a:lnTo>
                    <a:pt x="20281" y="16749"/>
                  </a:lnTo>
                  <a:lnTo>
                    <a:pt x="20052" y="16845"/>
                  </a:lnTo>
                  <a:lnTo>
                    <a:pt x="19880" y="16980"/>
                  </a:lnTo>
                  <a:lnTo>
                    <a:pt x="19980" y="17422"/>
                  </a:lnTo>
                  <a:lnTo>
                    <a:pt x="20066" y="17134"/>
                  </a:lnTo>
                  <a:lnTo>
                    <a:pt x="20224" y="17307"/>
                  </a:lnTo>
                  <a:lnTo>
                    <a:pt x="20382" y="17114"/>
                  </a:lnTo>
                  <a:lnTo>
                    <a:pt x="20367" y="16883"/>
                  </a:lnTo>
                  <a:lnTo>
                    <a:pt x="20539" y="17191"/>
                  </a:lnTo>
                  <a:lnTo>
                    <a:pt x="20597" y="17403"/>
                  </a:lnTo>
                  <a:lnTo>
                    <a:pt x="20367" y="17499"/>
                  </a:lnTo>
                  <a:lnTo>
                    <a:pt x="20081" y="17499"/>
                  </a:lnTo>
                  <a:lnTo>
                    <a:pt x="20095" y="17904"/>
                  </a:lnTo>
                  <a:lnTo>
                    <a:pt x="20224" y="18077"/>
                  </a:lnTo>
                  <a:lnTo>
                    <a:pt x="20267" y="18385"/>
                  </a:lnTo>
                  <a:lnTo>
                    <a:pt x="20382" y="18693"/>
                  </a:lnTo>
                  <a:lnTo>
                    <a:pt x="20654" y="18751"/>
                  </a:lnTo>
                  <a:lnTo>
                    <a:pt x="20625" y="18385"/>
                  </a:lnTo>
                  <a:lnTo>
                    <a:pt x="20568" y="17961"/>
                  </a:lnTo>
                  <a:lnTo>
                    <a:pt x="20453" y="17634"/>
                  </a:lnTo>
                  <a:lnTo>
                    <a:pt x="20482" y="17557"/>
                  </a:lnTo>
                  <a:lnTo>
                    <a:pt x="20683" y="17807"/>
                  </a:lnTo>
                  <a:lnTo>
                    <a:pt x="20740" y="17557"/>
                  </a:lnTo>
                  <a:lnTo>
                    <a:pt x="20697" y="18038"/>
                  </a:lnTo>
                  <a:lnTo>
                    <a:pt x="20869" y="18077"/>
                  </a:lnTo>
                  <a:lnTo>
                    <a:pt x="20969" y="17865"/>
                  </a:lnTo>
                  <a:lnTo>
                    <a:pt x="20883" y="18269"/>
                  </a:lnTo>
                  <a:lnTo>
                    <a:pt x="21012" y="18577"/>
                  </a:lnTo>
                  <a:lnTo>
                    <a:pt x="21113" y="18462"/>
                  </a:lnTo>
                  <a:lnTo>
                    <a:pt x="21170" y="18770"/>
                  </a:lnTo>
                  <a:lnTo>
                    <a:pt x="21170" y="18885"/>
                  </a:lnTo>
                  <a:lnTo>
                    <a:pt x="21442" y="18616"/>
                  </a:lnTo>
                  <a:lnTo>
                    <a:pt x="21543" y="18269"/>
                  </a:lnTo>
                  <a:lnTo>
                    <a:pt x="21528" y="17981"/>
                  </a:lnTo>
                  <a:lnTo>
                    <a:pt x="21600" y="17769"/>
                  </a:lnTo>
                  <a:lnTo>
                    <a:pt x="21041" y="17268"/>
                  </a:lnTo>
                  <a:lnTo>
                    <a:pt x="20769" y="16806"/>
                  </a:lnTo>
                  <a:lnTo>
                    <a:pt x="20611" y="16287"/>
                  </a:lnTo>
                  <a:lnTo>
                    <a:pt x="20310" y="15651"/>
                  </a:lnTo>
                  <a:lnTo>
                    <a:pt x="20296" y="15343"/>
                  </a:lnTo>
                  <a:lnTo>
                    <a:pt x="19708" y="14477"/>
                  </a:lnTo>
                  <a:lnTo>
                    <a:pt x="19708" y="14284"/>
                  </a:lnTo>
                  <a:lnTo>
                    <a:pt x="19565" y="14188"/>
                  </a:lnTo>
                  <a:lnTo>
                    <a:pt x="19292" y="14304"/>
                  </a:lnTo>
                  <a:lnTo>
                    <a:pt x="19249" y="14477"/>
                  </a:lnTo>
                  <a:lnTo>
                    <a:pt x="19106" y="14515"/>
                  </a:lnTo>
                  <a:lnTo>
                    <a:pt x="19092" y="14708"/>
                  </a:lnTo>
                  <a:lnTo>
                    <a:pt x="18834" y="14920"/>
                  </a:lnTo>
                  <a:lnTo>
                    <a:pt x="18791" y="14612"/>
                  </a:lnTo>
                  <a:lnTo>
                    <a:pt x="18461" y="14246"/>
                  </a:lnTo>
                  <a:lnTo>
                    <a:pt x="18246" y="13880"/>
                  </a:lnTo>
                  <a:lnTo>
                    <a:pt x="18203" y="13649"/>
                  </a:lnTo>
                  <a:lnTo>
                    <a:pt x="18031" y="13457"/>
                  </a:lnTo>
                  <a:lnTo>
                    <a:pt x="17845" y="13610"/>
                  </a:lnTo>
                  <a:lnTo>
                    <a:pt x="17443" y="13514"/>
                  </a:lnTo>
                  <a:lnTo>
                    <a:pt x="17458" y="2503"/>
                  </a:lnTo>
                  <a:cubicBezTo>
                    <a:pt x="17458" y="2503"/>
                    <a:pt x="17200" y="2368"/>
                    <a:pt x="17200" y="2368"/>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5" name="Shape"/>
            <p:cNvSpPr/>
            <p:nvPr/>
          </p:nvSpPr>
          <p:spPr>
            <a:xfrm>
              <a:off x="17054709" y="4595030"/>
              <a:ext cx="104934" cy="71445"/>
            </a:xfrm>
            <a:custGeom>
              <a:avLst/>
              <a:gdLst/>
              <a:ahLst/>
              <a:cxnLst>
                <a:cxn ang="0">
                  <a:pos x="wd2" y="hd2"/>
                </a:cxn>
                <a:cxn ang="5400000">
                  <a:pos x="wd2" y="hd2"/>
                </a:cxn>
                <a:cxn ang="10800000">
                  <a:pos x="wd2" y="hd2"/>
                </a:cxn>
                <a:cxn ang="16200000">
                  <a:pos x="wd2" y="hd2"/>
                </a:cxn>
              </a:cxnLst>
              <a:rect l="0" t="0" r="r" b="b"/>
              <a:pathLst>
                <a:path w="21600" h="21600" extrusionOk="0">
                  <a:moveTo>
                    <a:pt x="460" y="2025"/>
                  </a:moveTo>
                  <a:lnTo>
                    <a:pt x="0" y="10800"/>
                  </a:lnTo>
                  <a:lnTo>
                    <a:pt x="5515" y="10800"/>
                  </a:lnTo>
                  <a:lnTo>
                    <a:pt x="11949" y="14175"/>
                  </a:lnTo>
                  <a:lnTo>
                    <a:pt x="14247" y="21600"/>
                  </a:lnTo>
                  <a:lnTo>
                    <a:pt x="18383" y="16200"/>
                  </a:lnTo>
                  <a:lnTo>
                    <a:pt x="21600" y="10125"/>
                  </a:lnTo>
                  <a:lnTo>
                    <a:pt x="14706" y="6075"/>
                  </a:lnTo>
                  <a:lnTo>
                    <a:pt x="10111" y="0"/>
                  </a:lnTo>
                  <a:lnTo>
                    <a:pt x="5055" y="1350"/>
                  </a:lnTo>
                  <a:cubicBezTo>
                    <a:pt x="5055" y="1350"/>
                    <a:pt x="460" y="2025"/>
                    <a:pt x="460" y="202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6" name="Shape"/>
            <p:cNvSpPr/>
            <p:nvPr/>
          </p:nvSpPr>
          <p:spPr>
            <a:xfrm>
              <a:off x="17706637" y="5014764"/>
              <a:ext cx="107167" cy="113865"/>
            </a:xfrm>
            <a:custGeom>
              <a:avLst/>
              <a:gdLst/>
              <a:ahLst/>
              <a:cxnLst>
                <a:cxn ang="0">
                  <a:pos x="wd2" y="hd2"/>
                </a:cxn>
                <a:cxn ang="5400000">
                  <a:pos x="wd2" y="hd2"/>
                </a:cxn>
                <a:cxn ang="10800000">
                  <a:pos x="wd2" y="hd2"/>
                </a:cxn>
                <a:cxn ang="16200000">
                  <a:pos x="wd2" y="hd2"/>
                </a:cxn>
              </a:cxnLst>
              <a:rect l="0" t="0" r="r" b="b"/>
              <a:pathLst>
                <a:path w="21600" h="21600" extrusionOk="0">
                  <a:moveTo>
                    <a:pt x="15300" y="0"/>
                  </a:moveTo>
                  <a:lnTo>
                    <a:pt x="9900" y="6353"/>
                  </a:lnTo>
                  <a:lnTo>
                    <a:pt x="3150" y="12706"/>
                  </a:lnTo>
                  <a:lnTo>
                    <a:pt x="0" y="15247"/>
                  </a:lnTo>
                  <a:lnTo>
                    <a:pt x="2700" y="21600"/>
                  </a:lnTo>
                  <a:lnTo>
                    <a:pt x="7200" y="18212"/>
                  </a:lnTo>
                  <a:lnTo>
                    <a:pt x="9900" y="19059"/>
                  </a:lnTo>
                  <a:lnTo>
                    <a:pt x="14400" y="13553"/>
                  </a:lnTo>
                  <a:lnTo>
                    <a:pt x="19800" y="13129"/>
                  </a:lnTo>
                  <a:lnTo>
                    <a:pt x="18000" y="5929"/>
                  </a:lnTo>
                  <a:lnTo>
                    <a:pt x="21600" y="3812"/>
                  </a:lnTo>
                  <a:cubicBezTo>
                    <a:pt x="21600" y="3812"/>
                    <a:pt x="15300" y="0"/>
                    <a:pt x="1530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7" name="Shape"/>
            <p:cNvSpPr/>
            <p:nvPr/>
          </p:nvSpPr>
          <p:spPr>
            <a:xfrm>
              <a:off x="18876533" y="5604176"/>
              <a:ext cx="2231143" cy="1201878"/>
            </a:xfrm>
            <a:custGeom>
              <a:avLst/>
              <a:gdLst/>
              <a:ahLst/>
              <a:cxnLst>
                <a:cxn ang="0">
                  <a:pos x="wd2" y="hd2"/>
                </a:cxn>
                <a:cxn ang="5400000">
                  <a:pos x="wd2" y="hd2"/>
                </a:cxn>
                <a:cxn ang="10800000">
                  <a:pos x="wd2" y="hd2"/>
                </a:cxn>
                <a:cxn ang="16200000">
                  <a:pos x="wd2" y="hd2"/>
                </a:cxn>
              </a:cxnLst>
              <a:rect l="0" t="0" r="r" b="b"/>
              <a:pathLst>
                <a:path w="21600" h="21600" extrusionOk="0">
                  <a:moveTo>
                    <a:pt x="850" y="655"/>
                  </a:moveTo>
                  <a:lnTo>
                    <a:pt x="879" y="1003"/>
                  </a:lnTo>
                  <a:lnTo>
                    <a:pt x="1023" y="1565"/>
                  </a:lnTo>
                  <a:lnTo>
                    <a:pt x="951" y="2154"/>
                  </a:lnTo>
                  <a:lnTo>
                    <a:pt x="793" y="1779"/>
                  </a:lnTo>
                  <a:lnTo>
                    <a:pt x="692" y="1351"/>
                  </a:lnTo>
                  <a:lnTo>
                    <a:pt x="461" y="1271"/>
                  </a:lnTo>
                  <a:lnTo>
                    <a:pt x="101" y="1191"/>
                  </a:lnTo>
                  <a:lnTo>
                    <a:pt x="0" y="1191"/>
                  </a:lnTo>
                  <a:lnTo>
                    <a:pt x="58" y="1565"/>
                  </a:lnTo>
                  <a:lnTo>
                    <a:pt x="259" y="2100"/>
                  </a:lnTo>
                  <a:lnTo>
                    <a:pt x="259" y="2635"/>
                  </a:lnTo>
                  <a:lnTo>
                    <a:pt x="317" y="3223"/>
                  </a:lnTo>
                  <a:lnTo>
                    <a:pt x="576" y="3277"/>
                  </a:lnTo>
                  <a:lnTo>
                    <a:pt x="677" y="3544"/>
                  </a:lnTo>
                  <a:lnTo>
                    <a:pt x="360" y="3464"/>
                  </a:lnTo>
                  <a:lnTo>
                    <a:pt x="259" y="3598"/>
                  </a:lnTo>
                  <a:lnTo>
                    <a:pt x="303" y="4160"/>
                  </a:lnTo>
                  <a:lnTo>
                    <a:pt x="245" y="4775"/>
                  </a:lnTo>
                  <a:lnTo>
                    <a:pt x="259" y="5497"/>
                  </a:lnTo>
                  <a:lnTo>
                    <a:pt x="159" y="5979"/>
                  </a:lnTo>
                  <a:lnTo>
                    <a:pt x="43" y="6674"/>
                  </a:lnTo>
                  <a:lnTo>
                    <a:pt x="130" y="7155"/>
                  </a:lnTo>
                  <a:lnTo>
                    <a:pt x="187" y="7771"/>
                  </a:lnTo>
                  <a:lnTo>
                    <a:pt x="231" y="8225"/>
                  </a:lnTo>
                  <a:lnTo>
                    <a:pt x="173" y="8841"/>
                  </a:lnTo>
                  <a:lnTo>
                    <a:pt x="216" y="9269"/>
                  </a:lnTo>
                  <a:lnTo>
                    <a:pt x="317" y="9697"/>
                  </a:lnTo>
                  <a:lnTo>
                    <a:pt x="403" y="10232"/>
                  </a:lnTo>
                  <a:lnTo>
                    <a:pt x="476" y="10579"/>
                  </a:lnTo>
                  <a:lnTo>
                    <a:pt x="778" y="11034"/>
                  </a:lnTo>
                  <a:lnTo>
                    <a:pt x="922" y="11007"/>
                  </a:lnTo>
                  <a:lnTo>
                    <a:pt x="1124" y="11061"/>
                  </a:lnTo>
                  <a:lnTo>
                    <a:pt x="908" y="11168"/>
                  </a:lnTo>
                  <a:lnTo>
                    <a:pt x="965" y="11355"/>
                  </a:lnTo>
                  <a:lnTo>
                    <a:pt x="778" y="11409"/>
                  </a:lnTo>
                  <a:lnTo>
                    <a:pt x="951" y="11756"/>
                  </a:lnTo>
                  <a:lnTo>
                    <a:pt x="1124" y="12104"/>
                  </a:lnTo>
                  <a:lnTo>
                    <a:pt x="1066" y="12398"/>
                  </a:lnTo>
                  <a:lnTo>
                    <a:pt x="1297" y="13014"/>
                  </a:lnTo>
                  <a:lnTo>
                    <a:pt x="1542" y="13388"/>
                  </a:lnTo>
                  <a:lnTo>
                    <a:pt x="1571" y="13843"/>
                  </a:lnTo>
                  <a:lnTo>
                    <a:pt x="1772" y="14030"/>
                  </a:lnTo>
                  <a:lnTo>
                    <a:pt x="2046" y="14190"/>
                  </a:lnTo>
                  <a:lnTo>
                    <a:pt x="2262" y="14538"/>
                  </a:lnTo>
                  <a:lnTo>
                    <a:pt x="2450" y="14752"/>
                  </a:lnTo>
                  <a:lnTo>
                    <a:pt x="2651" y="15046"/>
                  </a:lnTo>
                  <a:lnTo>
                    <a:pt x="2767" y="15207"/>
                  </a:lnTo>
                  <a:lnTo>
                    <a:pt x="2896" y="15742"/>
                  </a:lnTo>
                  <a:lnTo>
                    <a:pt x="3631" y="15715"/>
                  </a:lnTo>
                  <a:lnTo>
                    <a:pt x="5072" y="16651"/>
                  </a:lnTo>
                  <a:lnTo>
                    <a:pt x="6268" y="16651"/>
                  </a:lnTo>
                  <a:lnTo>
                    <a:pt x="6239" y="16437"/>
                  </a:lnTo>
                  <a:lnTo>
                    <a:pt x="6816" y="16437"/>
                  </a:lnTo>
                  <a:lnTo>
                    <a:pt x="7046" y="16678"/>
                  </a:lnTo>
                  <a:lnTo>
                    <a:pt x="7176" y="16919"/>
                  </a:lnTo>
                  <a:lnTo>
                    <a:pt x="7507" y="17347"/>
                  </a:lnTo>
                  <a:lnTo>
                    <a:pt x="7623" y="18122"/>
                  </a:lnTo>
                  <a:lnTo>
                    <a:pt x="7954" y="18443"/>
                  </a:lnTo>
                  <a:lnTo>
                    <a:pt x="8156" y="18604"/>
                  </a:lnTo>
                  <a:lnTo>
                    <a:pt x="8430" y="17989"/>
                  </a:lnTo>
                  <a:lnTo>
                    <a:pt x="8790" y="18069"/>
                  </a:lnTo>
                  <a:lnTo>
                    <a:pt x="8934" y="18283"/>
                  </a:lnTo>
                  <a:lnTo>
                    <a:pt x="9323" y="19460"/>
                  </a:lnTo>
                  <a:lnTo>
                    <a:pt x="9453" y="19754"/>
                  </a:lnTo>
                  <a:lnTo>
                    <a:pt x="9554" y="20423"/>
                  </a:lnTo>
                  <a:lnTo>
                    <a:pt x="10317" y="20985"/>
                  </a:lnTo>
                  <a:lnTo>
                    <a:pt x="10288" y="20503"/>
                  </a:lnTo>
                  <a:lnTo>
                    <a:pt x="10260" y="19835"/>
                  </a:lnTo>
                  <a:lnTo>
                    <a:pt x="10505" y="19299"/>
                  </a:lnTo>
                  <a:lnTo>
                    <a:pt x="10461" y="19139"/>
                  </a:lnTo>
                  <a:lnTo>
                    <a:pt x="10706" y="18764"/>
                  </a:lnTo>
                  <a:lnTo>
                    <a:pt x="10836" y="18898"/>
                  </a:lnTo>
                  <a:lnTo>
                    <a:pt x="11052" y="18443"/>
                  </a:lnTo>
                  <a:lnTo>
                    <a:pt x="11182" y="18122"/>
                  </a:lnTo>
                  <a:lnTo>
                    <a:pt x="11369" y="18122"/>
                  </a:lnTo>
                  <a:lnTo>
                    <a:pt x="11787" y="17962"/>
                  </a:lnTo>
                  <a:lnTo>
                    <a:pt x="12090" y="18203"/>
                  </a:lnTo>
                  <a:lnTo>
                    <a:pt x="12320" y="18203"/>
                  </a:lnTo>
                  <a:lnTo>
                    <a:pt x="12407" y="18015"/>
                  </a:lnTo>
                  <a:lnTo>
                    <a:pt x="12508" y="18149"/>
                  </a:lnTo>
                  <a:lnTo>
                    <a:pt x="12522" y="18390"/>
                  </a:lnTo>
                  <a:lnTo>
                    <a:pt x="12825" y="18577"/>
                  </a:lnTo>
                  <a:lnTo>
                    <a:pt x="13113" y="18497"/>
                  </a:lnTo>
                  <a:lnTo>
                    <a:pt x="13358" y="18524"/>
                  </a:lnTo>
                  <a:lnTo>
                    <a:pt x="13156" y="18230"/>
                  </a:lnTo>
                  <a:lnTo>
                    <a:pt x="13142" y="18069"/>
                  </a:lnTo>
                  <a:lnTo>
                    <a:pt x="13271" y="17935"/>
                  </a:lnTo>
                  <a:lnTo>
                    <a:pt x="13257" y="17801"/>
                  </a:lnTo>
                  <a:lnTo>
                    <a:pt x="13055" y="17801"/>
                  </a:lnTo>
                  <a:lnTo>
                    <a:pt x="12825" y="17855"/>
                  </a:lnTo>
                  <a:lnTo>
                    <a:pt x="12969" y="17614"/>
                  </a:lnTo>
                  <a:lnTo>
                    <a:pt x="13041" y="17454"/>
                  </a:lnTo>
                  <a:lnTo>
                    <a:pt x="13113" y="17588"/>
                  </a:lnTo>
                  <a:lnTo>
                    <a:pt x="13531" y="17480"/>
                  </a:lnTo>
                  <a:lnTo>
                    <a:pt x="13588" y="17614"/>
                  </a:lnTo>
                  <a:lnTo>
                    <a:pt x="13876" y="17614"/>
                  </a:lnTo>
                  <a:lnTo>
                    <a:pt x="14035" y="17534"/>
                  </a:lnTo>
                  <a:lnTo>
                    <a:pt x="14265" y="17507"/>
                  </a:lnTo>
                  <a:lnTo>
                    <a:pt x="14482" y="17668"/>
                  </a:lnTo>
                  <a:lnTo>
                    <a:pt x="14611" y="17641"/>
                  </a:lnTo>
                  <a:lnTo>
                    <a:pt x="14741" y="17989"/>
                  </a:lnTo>
                  <a:lnTo>
                    <a:pt x="15000" y="18015"/>
                  </a:lnTo>
                  <a:lnTo>
                    <a:pt x="15144" y="17801"/>
                  </a:lnTo>
                  <a:lnTo>
                    <a:pt x="15289" y="17801"/>
                  </a:lnTo>
                  <a:lnTo>
                    <a:pt x="15577" y="18256"/>
                  </a:lnTo>
                  <a:lnTo>
                    <a:pt x="15735" y="18577"/>
                  </a:lnTo>
                  <a:lnTo>
                    <a:pt x="15778" y="19005"/>
                  </a:lnTo>
                  <a:lnTo>
                    <a:pt x="15750" y="19540"/>
                  </a:lnTo>
                  <a:lnTo>
                    <a:pt x="15851" y="20102"/>
                  </a:lnTo>
                  <a:lnTo>
                    <a:pt x="16124" y="20744"/>
                  </a:lnTo>
                  <a:lnTo>
                    <a:pt x="16283" y="21359"/>
                  </a:lnTo>
                  <a:lnTo>
                    <a:pt x="16340" y="21600"/>
                  </a:lnTo>
                  <a:lnTo>
                    <a:pt x="16629" y="21493"/>
                  </a:lnTo>
                  <a:lnTo>
                    <a:pt x="16701" y="20904"/>
                  </a:lnTo>
                  <a:lnTo>
                    <a:pt x="16701" y="20022"/>
                  </a:lnTo>
                  <a:lnTo>
                    <a:pt x="16557" y="19299"/>
                  </a:lnTo>
                  <a:lnTo>
                    <a:pt x="16513" y="19112"/>
                  </a:lnTo>
                  <a:lnTo>
                    <a:pt x="16485" y="18577"/>
                  </a:lnTo>
                  <a:lnTo>
                    <a:pt x="16240" y="18042"/>
                  </a:lnTo>
                  <a:lnTo>
                    <a:pt x="16196" y="17400"/>
                  </a:lnTo>
                  <a:lnTo>
                    <a:pt x="16211" y="16865"/>
                  </a:lnTo>
                  <a:lnTo>
                    <a:pt x="16326" y="16277"/>
                  </a:lnTo>
                  <a:lnTo>
                    <a:pt x="16542" y="15956"/>
                  </a:lnTo>
                  <a:lnTo>
                    <a:pt x="16528" y="15715"/>
                  </a:lnTo>
                  <a:lnTo>
                    <a:pt x="16787" y="15635"/>
                  </a:lnTo>
                  <a:lnTo>
                    <a:pt x="17162" y="14859"/>
                  </a:lnTo>
                  <a:lnTo>
                    <a:pt x="17335" y="14592"/>
                  </a:lnTo>
                  <a:lnTo>
                    <a:pt x="17522" y="14645"/>
                  </a:lnTo>
                  <a:lnTo>
                    <a:pt x="17695" y="14030"/>
                  </a:lnTo>
                  <a:lnTo>
                    <a:pt x="17940" y="13789"/>
                  </a:lnTo>
                  <a:cubicBezTo>
                    <a:pt x="17940" y="13789"/>
                    <a:pt x="18127" y="13842"/>
                    <a:pt x="18142" y="13709"/>
                  </a:cubicBezTo>
                  <a:cubicBezTo>
                    <a:pt x="18156" y="13575"/>
                    <a:pt x="18343" y="12933"/>
                    <a:pt x="18343" y="12933"/>
                  </a:cubicBezTo>
                  <a:lnTo>
                    <a:pt x="18142" y="12719"/>
                  </a:lnTo>
                  <a:lnTo>
                    <a:pt x="18257" y="12532"/>
                  </a:lnTo>
                  <a:lnTo>
                    <a:pt x="18286" y="12398"/>
                  </a:lnTo>
                  <a:lnTo>
                    <a:pt x="18170" y="11863"/>
                  </a:lnTo>
                  <a:lnTo>
                    <a:pt x="18055" y="11622"/>
                  </a:lnTo>
                  <a:lnTo>
                    <a:pt x="18199" y="11328"/>
                  </a:lnTo>
                  <a:lnTo>
                    <a:pt x="18084" y="11061"/>
                  </a:lnTo>
                  <a:lnTo>
                    <a:pt x="18055" y="10526"/>
                  </a:lnTo>
                  <a:lnTo>
                    <a:pt x="18041" y="10071"/>
                  </a:lnTo>
                  <a:lnTo>
                    <a:pt x="18127" y="9937"/>
                  </a:lnTo>
                  <a:lnTo>
                    <a:pt x="18185" y="10606"/>
                  </a:lnTo>
                  <a:lnTo>
                    <a:pt x="18228" y="10927"/>
                  </a:lnTo>
                  <a:lnTo>
                    <a:pt x="18329" y="11221"/>
                  </a:lnTo>
                  <a:lnTo>
                    <a:pt x="18300" y="11703"/>
                  </a:lnTo>
                  <a:lnTo>
                    <a:pt x="18459" y="11114"/>
                  </a:lnTo>
                  <a:lnTo>
                    <a:pt x="18560" y="10660"/>
                  </a:lnTo>
                  <a:lnTo>
                    <a:pt x="18574" y="10392"/>
                  </a:lnTo>
                  <a:lnTo>
                    <a:pt x="18430" y="10071"/>
                  </a:lnTo>
                  <a:lnTo>
                    <a:pt x="18415" y="9937"/>
                  </a:lnTo>
                  <a:lnTo>
                    <a:pt x="18459" y="9857"/>
                  </a:lnTo>
                  <a:lnTo>
                    <a:pt x="18689" y="10125"/>
                  </a:lnTo>
                  <a:lnTo>
                    <a:pt x="18761" y="9804"/>
                  </a:lnTo>
                  <a:lnTo>
                    <a:pt x="18920" y="9510"/>
                  </a:lnTo>
                  <a:lnTo>
                    <a:pt x="18949" y="9189"/>
                  </a:lnTo>
                  <a:lnTo>
                    <a:pt x="18920" y="8814"/>
                  </a:lnTo>
                  <a:lnTo>
                    <a:pt x="18934" y="8627"/>
                  </a:lnTo>
                  <a:lnTo>
                    <a:pt x="18963" y="8359"/>
                  </a:lnTo>
                  <a:lnTo>
                    <a:pt x="19078" y="8653"/>
                  </a:lnTo>
                  <a:lnTo>
                    <a:pt x="19136" y="8653"/>
                  </a:lnTo>
                  <a:lnTo>
                    <a:pt x="19309" y="8600"/>
                  </a:lnTo>
                  <a:lnTo>
                    <a:pt x="19482" y="8573"/>
                  </a:lnTo>
                  <a:lnTo>
                    <a:pt x="19712" y="8439"/>
                  </a:lnTo>
                  <a:lnTo>
                    <a:pt x="19669" y="8279"/>
                  </a:lnTo>
                  <a:lnTo>
                    <a:pt x="19439" y="8306"/>
                  </a:lnTo>
                  <a:lnTo>
                    <a:pt x="19222" y="8413"/>
                  </a:lnTo>
                  <a:lnTo>
                    <a:pt x="19122" y="8520"/>
                  </a:lnTo>
                  <a:lnTo>
                    <a:pt x="19107" y="8333"/>
                  </a:lnTo>
                  <a:lnTo>
                    <a:pt x="19179" y="8172"/>
                  </a:lnTo>
                  <a:lnTo>
                    <a:pt x="19366" y="8092"/>
                  </a:lnTo>
                  <a:lnTo>
                    <a:pt x="19597" y="8012"/>
                  </a:lnTo>
                  <a:lnTo>
                    <a:pt x="19756" y="7931"/>
                  </a:lnTo>
                  <a:lnTo>
                    <a:pt x="19885" y="7771"/>
                  </a:lnTo>
                  <a:lnTo>
                    <a:pt x="20188" y="7905"/>
                  </a:lnTo>
                  <a:cubicBezTo>
                    <a:pt x="20188" y="7905"/>
                    <a:pt x="20317" y="8038"/>
                    <a:pt x="20332" y="7958"/>
                  </a:cubicBezTo>
                  <a:cubicBezTo>
                    <a:pt x="20346" y="7878"/>
                    <a:pt x="20390" y="7664"/>
                    <a:pt x="20390" y="7664"/>
                  </a:cubicBezTo>
                  <a:lnTo>
                    <a:pt x="20289" y="7450"/>
                  </a:lnTo>
                  <a:lnTo>
                    <a:pt x="20245" y="7129"/>
                  </a:lnTo>
                  <a:lnTo>
                    <a:pt x="20274" y="6594"/>
                  </a:lnTo>
                  <a:lnTo>
                    <a:pt x="20303" y="6166"/>
                  </a:lnTo>
                  <a:lnTo>
                    <a:pt x="20433" y="5845"/>
                  </a:lnTo>
                  <a:lnTo>
                    <a:pt x="20462" y="5711"/>
                  </a:lnTo>
                  <a:lnTo>
                    <a:pt x="20548" y="5791"/>
                  </a:lnTo>
                  <a:lnTo>
                    <a:pt x="20822" y="5230"/>
                  </a:lnTo>
                  <a:lnTo>
                    <a:pt x="20923" y="5230"/>
                  </a:lnTo>
                  <a:lnTo>
                    <a:pt x="21153" y="5176"/>
                  </a:lnTo>
                  <a:lnTo>
                    <a:pt x="21225" y="4909"/>
                  </a:lnTo>
                  <a:lnTo>
                    <a:pt x="21427" y="4909"/>
                  </a:lnTo>
                  <a:lnTo>
                    <a:pt x="21600" y="4641"/>
                  </a:lnTo>
                  <a:lnTo>
                    <a:pt x="21535" y="4494"/>
                  </a:lnTo>
                  <a:lnTo>
                    <a:pt x="21456" y="4133"/>
                  </a:lnTo>
                  <a:lnTo>
                    <a:pt x="21369" y="4012"/>
                  </a:lnTo>
                  <a:lnTo>
                    <a:pt x="21405" y="3116"/>
                  </a:lnTo>
                  <a:lnTo>
                    <a:pt x="21362" y="2301"/>
                  </a:lnTo>
                  <a:lnTo>
                    <a:pt x="21103" y="2153"/>
                  </a:lnTo>
                  <a:lnTo>
                    <a:pt x="20879" y="2301"/>
                  </a:lnTo>
                  <a:lnTo>
                    <a:pt x="20757" y="2274"/>
                  </a:lnTo>
                  <a:lnTo>
                    <a:pt x="20260" y="4427"/>
                  </a:lnTo>
                  <a:lnTo>
                    <a:pt x="20029" y="4454"/>
                  </a:lnTo>
                  <a:lnTo>
                    <a:pt x="19928" y="4614"/>
                  </a:lnTo>
                  <a:lnTo>
                    <a:pt x="18704" y="4601"/>
                  </a:lnTo>
                  <a:lnTo>
                    <a:pt x="18401" y="5123"/>
                  </a:lnTo>
                  <a:lnTo>
                    <a:pt x="18214" y="5337"/>
                  </a:lnTo>
                  <a:lnTo>
                    <a:pt x="18127" y="5791"/>
                  </a:lnTo>
                  <a:lnTo>
                    <a:pt x="18084" y="6032"/>
                  </a:lnTo>
                  <a:lnTo>
                    <a:pt x="17868" y="6300"/>
                  </a:lnTo>
                  <a:lnTo>
                    <a:pt x="17652" y="6300"/>
                  </a:lnTo>
                  <a:lnTo>
                    <a:pt x="17493" y="6166"/>
                  </a:lnTo>
                  <a:lnTo>
                    <a:pt x="17291" y="6219"/>
                  </a:lnTo>
                  <a:lnTo>
                    <a:pt x="17032" y="6380"/>
                  </a:lnTo>
                  <a:lnTo>
                    <a:pt x="17047" y="6621"/>
                  </a:lnTo>
                  <a:lnTo>
                    <a:pt x="17032" y="7049"/>
                  </a:lnTo>
                  <a:lnTo>
                    <a:pt x="16902" y="7263"/>
                  </a:lnTo>
                  <a:lnTo>
                    <a:pt x="16643" y="7370"/>
                  </a:lnTo>
                  <a:lnTo>
                    <a:pt x="16240" y="7744"/>
                  </a:lnTo>
                  <a:lnTo>
                    <a:pt x="15937" y="7931"/>
                  </a:lnTo>
                  <a:lnTo>
                    <a:pt x="15649" y="7958"/>
                  </a:lnTo>
                  <a:lnTo>
                    <a:pt x="15476" y="7718"/>
                  </a:lnTo>
                  <a:lnTo>
                    <a:pt x="15562" y="7423"/>
                  </a:lnTo>
                  <a:lnTo>
                    <a:pt x="15606" y="7343"/>
                  </a:lnTo>
                  <a:lnTo>
                    <a:pt x="15663" y="7049"/>
                  </a:lnTo>
                  <a:lnTo>
                    <a:pt x="15771" y="6929"/>
                  </a:lnTo>
                  <a:lnTo>
                    <a:pt x="15908" y="6487"/>
                  </a:lnTo>
                  <a:lnTo>
                    <a:pt x="15764" y="6139"/>
                  </a:lnTo>
                  <a:lnTo>
                    <a:pt x="15735" y="5578"/>
                  </a:lnTo>
                  <a:lnTo>
                    <a:pt x="15548" y="5471"/>
                  </a:lnTo>
                  <a:lnTo>
                    <a:pt x="15303" y="5792"/>
                  </a:lnTo>
                  <a:lnTo>
                    <a:pt x="15389" y="5417"/>
                  </a:lnTo>
                  <a:lnTo>
                    <a:pt x="15534" y="5043"/>
                  </a:lnTo>
                  <a:lnTo>
                    <a:pt x="15476" y="4695"/>
                  </a:lnTo>
                  <a:lnTo>
                    <a:pt x="15433" y="4294"/>
                  </a:lnTo>
                  <a:lnTo>
                    <a:pt x="15202" y="4133"/>
                  </a:lnTo>
                  <a:lnTo>
                    <a:pt x="15000" y="3812"/>
                  </a:lnTo>
                  <a:lnTo>
                    <a:pt x="14755" y="3999"/>
                  </a:lnTo>
                  <a:lnTo>
                    <a:pt x="14770" y="4347"/>
                  </a:lnTo>
                  <a:lnTo>
                    <a:pt x="14626" y="4668"/>
                  </a:lnTo>
                  <a:lnTo>
                    <a:pt x="14510" y="4561"/>
                  </a:lnTo>
                  <a:lnTo>
                    <a:pt x="14294" y="5016"/>
                  </a:lnTo>
                  <a:lnTo>
                    <a:pt x="14294" y="5551"/>
                  </a:lnTo>
                  <a:lnTo>
                    <a:pt x="14323" y="6086"/>
                  </a:lnTo>
                  <a:lnTo>
                    <a:pt x="14453" y="6460"/>
                  </a:lnTo>
                  <a:lnTo>
                    <a:pt x="14438" y="7263"/>
                  </a:lnTo>
                  <a:lnTo>
                    <a:pt x="14165" y="7744"/>
                  </a:lnTo>
                  <a:lnTo>
                    <a:pt x="13963" y="7771"/>
                  </a:lnTo>
                  <a:lnTo>
                    <a:pt x="13862" y="7209"/>
                  </a:lnTo>
                  <a:lnTo>
                    <a:pt x="13761" y="6808"/>
                  </a:lnTo>
                  <a:lnTo>
                    <a:pt x="13804" y="6273"/>
                  </a:lnTo>
                  <a:lnTo>
                    <a:pt x="13761" y="5738"/>
                  </a:lnTo>
                  <a:lnTo>
                    <a:pt x="13862" y="5390"/>
                  </a:lnTo>
                  <a:lnTo>
                    <a:pt x="13920" y="5043"/>
                  </a:lnTo>
                  <a:lnTo>
                    <a:pt x="14021" y="4454"/>
                  </a:lnTo>
                  <a:lnTo>
                    <a:pt x="13790" y="4935"/>
                  </a:lnTo>
                  <a:lnTo>
                    <a:pt x="13920" y="4106"/>
                  </a:lnTo>
                  <a:lnTo>
                    <a:pt x="14121" y="3785"/>
                  </a:lnTo>
                  <a:lnTo>
                    <a:pt x="14366" y="3758"/>
                  </a:lnTo>
                  <a:lnTo>
                    <a:pt x="14554" y="3598"/>
                  </a:lnTo>
                  <a:lnTo>
                    <a:pt x="14856" y="3598"/>
                  </a:lnTo>
                  <a:lnTo>
                    <a:pt x="15101" y="3598"/>
                  </a:lnTo>
                  <a:lnTo>
                    <a:pt x="15260" y="3518"/>
                  </a:lnTo>
                  <a:lnTo>
                    <a:pt x="15447" y="3571"/>
                  </a:lnTo>
                  <a:lnTo>
                    <a:pt x="15534" y="3839"/>
                  </a:lnTo>
                  <a:lnTo>
                    <a:pt x="15894" y="4079"/>
                  </a:lnTo>
                  <a:lnTo>
                    <a:pt x="15966" y="3705"/>
                  </a:lnTo>
                  <a:lnTo>
                    <a:pt x="15721" y="3758"/>
                  </a:lnTo>
                  <a:lnTo>
                    <a:pt x="15562" y="3732"/>
                  </a:lnTo>
                  <a:lnTo>
                    <a:pt x="15332" y="3411"/>
                  </a:lnTo>
                  <a:lnTo>
                    <a:pt x="15188" y="3250"/>
                  </a:lnTo>
                  <a:lnTo>
                    <a:pt x="15022" y="3023"/>
                  </a:lnTo>
                  <a:lnTo>
                    <a:pt x="14856" y="3116"/>
                  </a:lnTo>
                  <a:lnTo>
                    <a:pt x="14698" y="2902"/>
                  </a:lnTo>
                  <a:lnTo>
                    <a:pt x="14323" y="2929"/>
                  </a:lnTo>
                  <a:lnTo>
                    <a:pt x="14121" y="3170"/>
                  </a:lnTo>
                  <a:lnTo>
                    <a:pt x="13963" y="2983"/>
                  </a:lnTo>
                  <a:lnTo>
                    <a:pt x="13776" y="2769"/>
                  </a:lnTo>
                  <a:lnTo>
                    <a:pt x="13502" y="2742"/>
                  </a:lnTo>
                  <a:lnTo>
                    <a:pt x="13776" y="2020"/>
                  </a:lnTo>
                  <a:lnTo>
                    <a:pt x="13459" y="2287"/>
                  </a:lnTo>
                  <a:lnTo>
                    <a:pt x="13199" y="2662"/>
                  </a:lnTo>
                  <a:lnTo>
                    <a:pt x="12940" y="2929"/>
                  </a:lnTo>
                  <a:lnTo>
                    <a:pt x="12709" y="2983"/>
                  </a:lnTo>
                  <a:lnTo>
                    <a:pt x="12680" y="2715"/>
                  </a:lnTo>
                  <a:lnTo>
                    <a:pt x="12205" y="2902"/>
                  </a:lnTo>
                  <a:lnTo>
                    <a:pt x="12605" y="2254"/>
                  </a:lnTo>
                  <a:lnTo>
                    <a:pt x="12886" y="1872"/>
                  </a:lnTo>
                  <a:lnTo>
                    <a:pt x="13235" y="1364"/>
                  </a:lnTo>
                  <a:lnTo>
                    <a:pt x="13091" y="1324"/>
                  </a:lnTo>
                  <a:lnTo>
                    <a:pt x="12616" y="1351"/>
                  </a:lnTo>
                  <a:lnTo>
                    <a:pt x="12399" y="1271"/>
                  </a:lnTo>
                  <a:lnTo>
                    <a:pt x="12205" y="1210"/>
                  </a:lnTo>
                  <a:lnTo>
                    <a:pt x="12010" y="950"/>
                  </a:lnTo>
                  <a:lnTo>
                    <a:pt x="11794" y="976"/>
                  </a:lnTo>
                  <a:lnTo>
                    <a:pt x="11384" y="789"/>
                  </a:lnTo>
                  <a:lnTo>
                    <a:pt x="11276" y="548"/>
                  </a:lnTo>
                  <a:lnTo>
                    <a:pt x="11218" y="174"/>
                  </a:lnTo>
                  <a:lnTo>
                    <a:pt x="11117" y="0"/>
                  </a:lnTo>
                  <a:lnTo>
                    <a:pt x="11124" y="201"/>
                  </a:lnTo>
                  <a:lnTo>
                    <a:pt x="11023" y="495"/>
                  </a:lnTo>
                  <a:lnTo>
                    <a:pt x="908" y="508"/>
                  </a:lnTo>
                  <a:cubicBezTo>
                    <a:pt x="908" y="508"/>
                    <a:pt x="850" y="655"/>
                    <a:pt x="850" y="65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8" name="Shape"/>
            <p:cNvSpPr/>
            <p:nvPr/>
          </p:nvSpPr>
          <p:spPr>
            <a:xfrm>
              <a:off x="21100226" y="7077709"/>
              <a:ext cx="75911" cy="25310"/>
            </a:xfrm>
            <a:custGeom>
              <a:avLst/>
              <a:gdLst/>
              <a:ahLst/>
              <a:cxnLst>
                <a:cxn ang="0">
                  <a:pos x="wd2" y="hd2"/>
                </a:cxn>
                <a:cxn ang="5400000">
                  <a:pos x="wd2" y="hd2"/>
                </a:cxn>
                <a:cxn ang="10800000">
                  <a:pos x="wd2" y="hd2"/>
                </a:cxn>
                <a:cxn ang="16200000">
                  <a:pos x="wd2" y="hd2"/>
                </a:cxn>
              </a:cxnLst>
              <a:rect l="0" t="0" r="r" b="b"/>
              <a:pathLst>
                <a:path w="21600" h="21600" extrusionOk="0">
                  <a:moveTo>
                    <a:pt x="0" y="1273"/>
                  </a:moveTo>
                  <a:lnTo>
                    <a:pt x="5929" y="0"/>
                  </a:lnTo>
                  <a:lnTo>
                    <a:pt x="15669" y="7622"/>
                  </a:lnTo>
                  <a:lnTo>
                    <a:pt x="21600" y="7622"/>
                  </a:lnTo>
                  <a:lnTo>
                    <a:pt x="16093" y="15244"/>
                  </a:lnTo>
                  <a:lnTo>
                    <a:pt x="10165" y="21600"/>
                  </a:lnTo>
                  <a:lnTo>
                    <a:pt x="2963" y="21600"/>
                  </a:lnTo>
                  <a:lnTo>
                    <a:pt x="0" y="8895"/>
                  </a:lnTo>
                  <a:cubicBezTo>
                    <a:pt x="0" y="8895"/>
                    <a:pt x="0" y="1273"/>
                    <a:pt x="0" y="1273"/>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39" name="Shape"/>
            <p:cNvSpPr/>
            <p:nvPr/>
          </p:nvSpPr>
          <p:spPr>
            <a:xfrm>
              <a:off x="20662631" y="6800864"/>
              <a:ext cx="43162" cy="65489"/>
            </a:xfrm>
            <a:custGeom>
              <a:avLst/>
              <a:gdLst/>
              <a:ahLst/>
              <a:cxnLst>
                <a:cxn ang="0">
                  <a:pos x="wd2" y="hd2"/>
                </a:cxn>
                <a:cxn ang="5400000">
                  <a:pos x="wd2" y="hd2"/>
                </a:cxn>
                <a:cxn ang="10800000">
                  <a:pos x="wd2" y="hd2"/>
                </a:cxn>
                <a:cxn ang="16200000">
                  <a:pos x="wd2" y="hd2"/>
                </a:cxn>
              </a:cxnLst>
              <a:rect l="0" t="0" r="r" b="b"/>
              <a:pathLst>
                <a:path w="21600" h="21600" extrusionOk="0">
                  <a:moveTo>
                    <a:pt x="8939" y="0"/>
                  </a:moveTo>
                  <a:lnTo>
                    <a:pt x="0" y="8837"/>
                  </a:lnTo>
                  <a:lnTo>
                    <a:pt x="8192" y="14236"/>
                  </a:lnTo>
                  <a:lnTo>
                    <a:pt x="14150" y="16690"/>
                  </a:lnTo>
                  <a:lnTo>
                    <a:pt x="16384" y="21600"/>
                  </a:lnTo>
                  <a:lnTo>
                    <a:pt x="21600" y="14728"/>
                  </a:lnTo>
                  <a:lnTo>
                    <a:pt x="19365" y="7853"/>
                  </a:lnTo>
                  <a:cubicBezTo>
                    <a:pt x="19365" y="7853"/>
                    <a:pt x="8939" y="0"/>
                    <a:pt x="8939"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0" name="Shape"/>
            <p:cNvSpPr/>
            <p:nvPr/>
          </p:nvSpPr>
          <p:spPr>
            <a:xfrm>
              <a:off x="20850173" y="6970543"/>
              <a:ext cx="26793" cy="19353"/>
            </a:xfrm>
            <a:custGeom>
              <a:avLst/>
              <a:gdLst/>
              <a:ahLst/>
              <a:cxnLst>
                <a:cxn ang="0">
                  <a:pos x="wd2" y="hd2"/>
                </a:cxn>
                <a:cxn ang="5400000">
                  <a:pos x="wd2" y="hd2"/>
                </a:cxn>
                <a:cxn ang="10800000">
                  <a:pos x="wd2" y="hd2"/>
                </a:cxn>
                <a:cxn ang="16200000">
                  <a:pos x="wd2" y="hd2"/>
                </a:cxn>
              </a:cxnLst>
              <a:rect l="0" t="0" r="r" b="b"/>
              <a:pathLst>
                <a:path w="21600" h="21600" extrusionOk="0">
                  <a:moveTo>
                    <a:pt x="15595" y="1665"/>
                  </a:moveTo>
                  <a:lnTo>
                    <a:pt x="2398" y="4984"/>
                  </a:lnTo>
                  <a:lnTo>
                    <a:pt x="0" y="18271"/>
                  </a:lnTo>
                  <a:lnTo>
                    <a:pt x="20398" y="21600"/>
                  </a:lnTo>
                  <a:lnTo>
                    <a:pt x="21600" y="0"/>
                  </a:lnTo>
                  <a:cubicBezTo>
                    <a:pt x="21600" y="0"/>
                    <a:pt x="15595" y="1665"/>
                    <a:pt x="15595" y="1665"/>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1" name="Shape"/>
            <p:cNvSpPr/>
            <p:nvPr/>
          </p:nvSpPr>
          <p:spPr>
            <a:xfrm>
              <a:off x="20698355" y="6791934"/>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75" y="21600"/>
                    <a:pt x="10800" y="21600"/>
                  </a:cubicBezTo>
                  <a:cubicBezTo>
                    <a:pt x="4832" y="21600"/>
                    <a:pt x="0" y="16768"/>
                    <a:pt x="0" y="10800"/>
                  </a:cubicBezTo>
                  <a:cubicBezTo>
                    <a:pt x="0" y="4817"/>
                    <a:pt x="4832" y="0"/>
                    <a:pt x="10800" y="0"/>
                  </a:cubicBezTo>
                  <a:cubicBezTo>
                    <a:pt x="16775"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2" name="Shape"/>
            <p:cNvSpPr/>
            <p:nvPr/>
          </p:nvSpPr>
          <p:spPr>
            <a:xfrm>
              <a:off x="21269906" y="7131293"/>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3" name="Shape"/>
            <p:cNvSpPr/>
            <p:nvPr/>
          </p:nvSpPr>
          <p:spPr>
            <a:xfrm>
              <a:off x="21305628" y="7131293"/>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4" name="Shape"/>
            <p:cNvSpPr/>
            <p:nvPr/>
          </p:nvSpPr>
          <p:spPr>
            <a:xfrm>
              <a:off x="21323489" y="7193807"/>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5" name="Shape"/>
            <p:cNvSpPr/>
            <p:nvPr/>
          </p:nvSpPr>
          <p:spPr>
            <a:xfrm>
              <a:off x="21332420" y="7256319"/>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6" name="Shape"/>
            <p:cNvSpPr/>
            <p:nvPr/>
          </p:nvSpPr>
          <p:spPr>
            <a:xfrm>
              <a:off x="21386003" y="7283112"/>
              <a:ext cx="24560" cy="245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7" name="Shape"/>
            <p:cNvSpPr/>
            <p:nvPr/>
          </p:nvSpPr>
          <p:spPr>
            <a:xfrm>
              <a:off x="21314559" y="7283112"/>
              <a:ext cx="24560" cy="245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8" name="Shape"/>
            <p:cNvSpPr/>
            <p:nvPr/>
          </p:nvSpPr>
          <p:spPr>
            <a:xfrm>
              <a:off x="21305628" y="7327763"/>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49" name="Shape"/>
            <p:cNvSpPr/>
            <p:nvPr/>
          </p:nvSpPr>
          <p:spPr>
            <a:xfrm>
              <a:off x="21314559" y="7399208"/>
              <a:ext cx="24560" cy="2456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8"/>
                    <a:pt x="16768" y="21600"/>
                    <a:pt x="10800" y="21600"/>
                  </a:cubicBezTo>
                  <a:cubicBezTo>
                    <a:pt x="4832" y="21600"/>
                    <a:pt x="0" y="16768"/>
                    <a:pt x="0" y="10800"/>
                  </a:cubicBezTo>
                  <a:cubicBezTo>
                    <a:pt x="0" y="4817"/>
                    <a:pt x="4832" y="0"/>
                    <a:pt x="10800" y="0"/>
                  </a:cubicBezTo>
                  <a:cubicBezTo>
                    <a:pt x="16768" y="0"/>
                    <a:pt x="21600" y="4825"/>
                    <a:pt x="21600" y="1080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0" name="Shape"/>
            <p:cNvSpPr/>
            <p:nvPr/>
          </p:nvSpPr>
          <p:spPr>
            <a:xfrm>
              <a:off x="20778728" y="8506590"/>
              <a:ext cx="335636" cy="1910387"/>
            </a:xfrm>
            <a:custGeom>
              <a:avLst/>
              <a:gdLst/>
              <a:ahLst/>
              <a:cxnLst>
                <a:cxn ang="0">
                  <a:pos x="wd2" y="hd2"/>
                </a:cxn>
                <a:cxn ang="5400000">
                  <a:pos x="wd2" y="hd2"/>
                </a:cxn>
                <a:cxn ang="10800000">
                  <a:pos x="wd2" y="hd2"/>
                </a:cxn>
                <a:cxn ang="16200000">
                  <a:pos x="wd2" y="hd2"/>
                </a:cxn>
              </a:cxnLst>
              <a:rect l="0" t="0" r="r" b="b"/>
              <a:pathLst>
                <a:path w="21600" h="21600" extrusionOk="0">
                  <a:moveTo>
                    <a:pt x="13315" y="471"/>
                  </a:moveTo>
                  <a:lnTo>
                    <a:pt x="13027" y="1330"/>
                  </a:lnTo>
                  <a:lnTo>
                    <a:pt x="13985" y="2104"/>
                  </a:lnTo>
                  <a:lnTo>
                    <a:pt x="12835" y="2642"/>
                  </a:lnTo>
                  <a:lnTo>
                    <a:pt x="12644" y="3517"/>
                  </a:lnTo>
                  <a:lnTo>
                    <a:pt x="12261" y="3955"/>
                  </a:lnTo>
                  <a:lnTo>
                    <a:pt x="11878" y="4796"/>
                  </a:lnTo>
                  <a:lnTo>
                    <a:pt x="10154" y="5267"/>
                  </a:lnTo>
                  <a:lnTo>
                    <a:pt x="10728" y="5907"/>
                  </a:lnTo>
                  <a:lnTo>
                    <a:pt x="9962" y="6344"/>
                  </a:lnTo>
                  <a:lnTo>
                    <a:pt x="10154" y="7051"/>
                  </a:lnTo>
                  <a:lnTo>
                    <a:pt x="10154" y="7590"/>
                  </a:lnTo>
                  <a:lnTo>
                    <a:pt x="8812" y="8162"/>
                  </a:lnTo>
                  <a:lnTo>
                    <a:pt x="7663" y="8835"/>
                  </a:lnTo>
                  <a:lnTo>
                    <a:pt x="6705" y="9576"/>
                  </a:lnTo>
                  <a:lnTo>
                    <a:pt x="5747" y="9643"/>
                  </a:lnTo>
                  <a:lnTo>
                    <a:pt x="5556" y="10249"/>
                  </a:lnTo>
                  <a:lnTo>
                    <a:pt x="5939" y="11090"/>
                  </a:lnTo>
                  <a:lnTo>
                    <a:pt x="5173" y="11461"/>
                  </a:lnTo>
                  <a:lnTo>
                    <a:pt x="4406" y="11932"/>
                  </a:lnTo>
                  <a:lnTo>
                    <a:pt x="5364" y="12201"/>
                  </a:lnTo>
                  <a:lnTo>
                    <a:pt x="4214" y="12336"/>
                  </a:lnTo>
                  <a:lnTo>
                    <a:pt x="3257" y="12975"/>
                  </a:lnTo>
                  <a:lnTo>
                    <a:pt x="3640" y="13211"/>
                  </a:lnTo>
                  <a:lnTo>
                    <a:pt x="5747" y="12874"/>
                  </a:lnTo>
                  <a:lnTo>
                    <a:pt x="6131" y="12369"/>
                  </a:lnTo>
                  <a:lnTo>
                    <a:pt x="6131" y="12167"/>
                  </a:lnTo>
                  <a:lnTo>
                    <a:pt x="7471" y="12033"/>
                  </a:lnTo>
                  <a:lnTo>
                    <a:pt x="8046" y="12403"/>
                  </a:lnTo>
                  <a:lnTo>
                    <a:pt x="6705" y="12975"/>
                  </a:lnTo>
                  <a:lnTo>
                    <a:pt x="6322" y="13615"/>
                  </a:lnTo>
                  <a:lnTo>
                    <a:pt x="5173" y="14254"/>
                  </a:lnTo>
                  <a:lnTo>
                    <a:pt x="4023" y="13951"/>
                  </a:lnTo>
                  <a:cubicBezTo>
                    <a:pt x="4023" y="13951"/>
                    <a:pt x="2873" y="14220"/>
                    <a:pt x="3065" y="14321"/>
                  </a:cubicBezTo>
                  <a:cubicBezTo>
                    <a:pt x="3257" y="14422"/>
                    <a:pt x="3832" y="14725"/>
                    <a:pt x="3832" y="14725"/>
                  </a:cubicBezTo>
                  <a:lnTo>
                    <a:pt x="3640" y="14826"/>
                  </a:lnTo>
                  <a:lnTo>
                    <a:pt x="2490" y="14860"/>
                  </a:lnTo>
                  <a:lnTo>
                    <a:pt x="383" y="15163"/>
                  </a:lnTo>
                  <a:lnTo>
                    <a:pt x="575" y="15398"/>
                  </a:lnTo>
                  <a:lnTo>
                    <a:pt x="2874" y="15163"/>
                  </a:lnTo>
                  <a:lnTo>
                    <a:pt x="3832" y="15298"/>
                  </a:lnTo>
                  <a:lnTo>
                    <a:pt x="4406" y="15398"/>
                  </a:lnTo>
                  <a:lnTo>
                    <a:pt x="3640" y="15701"/>
                  </a:lnTo>
                  <a:lnTo>
                    <a:pt x="3065" y="15870"/>
                  </a:lnTo>
                  <a:lnTo>
                    <a:pt x="2874" y="16274"/>
                  </a:lnTo>
                  <a:lnTo>
                    <a:pt x="1341" y="15937"/>
                  </a:lnTo>
                  <a:lnTo>
                    <a:pt x="1149" y="16105"/>
                  </a:lnTo>
                  <a:lnTo>
                    <a:pt x="191" y="16442"/>
                  </a:lnTo>
                  <a:lnTo>
                    <a:pt x="0" y="16610"/>
                  </a:lnTo>
                  <a:lnTo>
                    <a:pt x="766" y="16947"/>
                  </a:lnTo>
                  <a:cubicBezTo>
                    <a:pt x="766" y="16947"/>
                    <a:pt x="383" y="17115"/>
                    <a:pt x="958" y="17149"/>
                  </a:cubicBezTo>
                  <a:cubicBezTo>
                    <a:pt x="1533" y="17182"/>
                    <a:pt x="2874" y="17250"/>
                    <a:pt x="2874" y="17250"/>
                  </a:cubicBezTo>
                  <a:lnTo>
                    <a:pt x="3448" y="16980"/>
                  </a:lnTo>
                  <a:lnTo>
                    <a:pt x="3065" y="17519"/>
                  </a:lnTo>
                  <a:lnTo>
                    <a:pt x="958" y="17485"/>
                  </a:lnTo>
                  <a:lnTo>
                    <a:pt x="958" y="17687"/>
                  </a:lnTo>
                  <a:lnTo>
                    <a:pt x="3065" y="17990"/>
                  </a:lnTo>
                  <a:lnTo>
                    <a:pt x="3448" y="17721"/>
                  </a:lnTo>
                  <a:cubicBezTo>
                    <a:pt x="3448" y="17721"/>
                    <a:pt x="5172" y="17654"/>
                    <a:pt x="4789" y="17889"/>
                  </a:cubicBezTo>
                  <a:cubicBezTo>
                    <a:pt x="4406" y="18125"/>
                    <a:pt x="4406" y="18293"/>
                    <a:pt x="4406" y="18293"/>
                  </a:cubicBezTo>
                  <a:lnTo>
                    <a:pt x="2874" y="18293"/>
                  </a:lnTo>
                  <a:lnTo>
                    <a:pt x="1149" y="18327"/>
                  </a:lnTo>
                  <a:cubicBezTo>
                    <a:pt x="1149" y="18327"/>
                    <a:pt x="2108" y="18394"/>
                    <a:pt x="2299" y="18495"/>
                  </a:cubicBezTo>
                  <a:cubicBezTo>
                    <a:pt x="2490" y="18596"/>
                    <a:pt x="2682" y="18697"/>
                    <a:pt x="2682" y="18697"/>
                  </a:cubicBezTo>
                  <a:lnTo>
                    <a:pt x="4214" y="18529"/>
                  </a:lnTo>
                  <a:cubicBezTo>
                    <a:pt x="4214" y="18529"/>
                    <a:pt x="5364" y="18663"/>
                    <a:pt x="4789" y="18731"/>
                  </a:cubicBezTo>
                  <a:cubicBezTo>
                    <a:pt x="4214" y="18798"/>
                    <a:pt x="4214" y="18798"/>
                    <a:pt x="4214" y="18798"/>
                  </a:cubicBezTo>
                  <a:lnTo>
                    <a:pt x="5364" y="18865"/>
                  </a:lnTo>
                  <a:cubicBezTo>
                    <a:pt x="5364" y="18865"/>
                    <a:pt x="6322" y="18865"/>
                    <a:pt x="6322" y="18764"/>
                  </a:cubicBezTo>
                  <a:cubicBezTo>
                    <a:pt x="6322" y="18663"/>
                    <a:pt x="7471" y="18529"/>
                    <a:pt x="7471" y="18630"/>
                  </a:cubicBezTo>
                  <a:cubicBezTo>
                    <a:pt x="7471" y="18731"/>
                    <a:pt x="7471" y="18832"/>
                    <a:pt x="7471" y="18832"/>
                  </a:cubicBezTo>
                  <a:lnTo>
                    <a:pt x="5556" y="18966"/>
                  </a:lnTo>
                  <a:lnTo>
                    <a:pt x="4789" y="19235"/>
                  </a:lnTo>
                  <a:lnTo>
                    <a:pt x="5173" y="19404"/>
                  </a:lnTo>
                  <a:lnTo>
                    <a:pt x="5939" y="19673"/>
                  </a:lnTo>
                  <a:lnTo>
                    <a:pt x="7280" y="19774"/>
                  </a:lnTo>
                  <a:lnTo>
                    <a:pt x="8812" y="19639"/>
                  </a:lnTo>
                  <a:lnTo>
                    <a:pt x="9962" y="19606"/>
                  </a:lnTo>
                  <a:lnTo>
                    <a:pt x="9196" y="19808"/>
                  </a:lnTo>
                  <a:lnTo>
                    <a:pt x="7088" y="19875"/>
                  </a:lnTo>
                  <a:lnTo>
                    <a:pt x="4981" y="19774"/>
                  </a:lnTo>
                  <a:lnTo>
                    <a:pt x="6322" y="20111"/>
                  </a:lnTo>
                  <a:cubicBezTo>
                    <a:pt x="6322" y="20111"/>
                    <a:pt x="7280" y="20481"/>
                    <a:pt x="7663" y="20380"/>
                  </a:cubicBezTo>
                  <a:cubicBezTo>
                    <a:pt x="8046" y="20279"/>
                    <a:pt x="8812" y="20144"/>
                    <a:pt x="8812" y="20144"/>
                  </a:cubicBezTo>
                  <a:lnTo>
                    <a:pt x="8812" y="20043"/>
                  </a:lnTo>
                  <a:lnTo>
                    <a:pt x="9962" y="20077"/>
                  </a:lnTo>
                  <a:cubicBezTo>
                    <a:pt x="9962" y="20077"/>
                    <a:pt x="9771" y="20212"/>
                    <a:pt x="10728" y="20144"/>
                  </a:cubicBezTo>
                  <a:cubicBezTo>
                    <a:pt x="11686" y="20077"/>
                    <a:pt x="12453" y="20043"/>
                    <a:pt x="12453" y="20043"/>
                  </a:cubicBezTo>
                  <a:lnTo>
                    <a:pt x="12261" y="19841"/>
                  </a:lnTo>
                  <a:lnTo>
                    <a:pt x="12261" y="19572"/>
                  </a:lnTo>
                  <a:lnTo>
                    <a:pt x="12644" y="19437"/>
                  </a:lnTo>
                  <a:lnTo>
                    <a:pt x="14368" y="19370"/>
                  </a:lnTo>
                  <a:lnTo>
                    <a:pt x="15134" y="19252"/>
                  </a:lnTo>
                  <a:lnTo>
                    <a:pt x="14943" y="19395"/>
                  </a:lnTo>
                  <a:lnTo>
                    <a:pt x="13506" y="19555"/>
                  </a:lnTo>
                  <a:lnTo>
                    <a:pt x="13171" y="19698"/>
                  </a:lnTo>
                  <a:lnTo>
                    <a:pt x="13506" y="19867"/>
                  </a:lnTo>
                  <a:lnTo>
                    <a:pt x="15039" y="19850"/>
                  </a:lnTo>
                  <a:lnTo>
                    <a:pt x="15614" y="19850"/>
                  </a:lnTo>
                  <a:lnTo>
                    <a:pt x="14560" y="20077"/>
                  </a:lnTo>
                  <a:cubicBezTo>
                    <a:pt x="14560" y="20077"/>
                    <a:pt x="13554" y="20102"/>
                    <a:pt x="13650" y="20144"/>
                  </a:cubicBezTo>
                  <a:cubicBezTo>
                    <a:pt x="13746" y="20186"/>
                    <a:pt x="14081" y="20430"/>
                    <a:pt x="14081" y="20430"/>
                  </a:cubicBezTo>
                  <a:lnTo>
                    <a:pt x="15757" y="20565"/>
                  </a:lnTo>
                  <a:lnTo>
                    <a:pt x="13554" y="20548"/>
                  </a:lnTo>
                  <a:lnTo>
                    <a:pt x="12931" y="20380"/>
                  </a:lnTo>
                  <a:lnTo>
                    <a:pt x="12357" y="20127"/>
                  </a:lnTo>
                  <a:cubicBezTo>
                    <a:pt x="12357" y="20127"/>
                    <a:pt x="12022" y="20161"/>
                    <a:pt x="12069" y="20195"/>
                  </a:cubicBezTo>
                  <a:cubicBezTo>
                    <a:pt x="12117" y="20228"/>
                    <a:pt x="11926" y="20338"/>
                    <a:pt x="11926" y="20338"/>
                  </a:cubicBezTo>
                  <a:lnTo>
                    <a:pt x="11207" y="20279"/>
                  </a:lnTo>
                  <a:lnTo>
                    <a:pt x="10297" y="20212"/>
                  </a:lnTo>
                  <a:lnTo>
                    <a:pt x="9196" y="20212"/>
                  </a:lnTo>
                  <a:lnTo>
                    <a:pt x="9004" y="20371"/>
                  </a:lnTo>
                  <a:lnTo>
                    <a:pt x="9770" y="20447"/>
                  </a:lnTo>
                  <a:lnTo>
                    <a:pt x="10536" y="20557"/>
                  </a:lnTo>
                  <a:lnTo>
                    <a:pt x="11495" y="20489"/>
                  </a:lnTo>
                  <a:cubicBezTo>
                    <a:pt x="11495" y="20489"/>
                    <a:pt x="11734" y="20422"/>
                    <a:pt x="11878" y="20447"/>
                  </a:cubicBezTo>
                  <a:cubicBezTo>
                    <a:pt x="12022" y="20472"/>
                    <a:pt x="12261" y="20531"/>
                    <a:pt x="12261" y="20531"/>
                  </a:cubicBezTo>
                  <a:lnTo>
                    <a:pt x="11973" y="20599"/>
                  </a:lnTo>
                  <a:lnTo>
                    <a:pt x="11686" y="20725"/>
                  </a:lnTo>
                  <a:lnTo>
                    <a:pt x="11111" y="20758"/>
                  </a:lnTo>
                  <a:lnTo>
                    <a:pt x="12022" y="20876"/>
                  </a:lnTo>
                  <a:cubicBezTo>
                    <a:pt x="12022" y="20876"/>
                    <a:pt x="12740" y="20918"/>
                    <a:pt x="12788" y="20952"/>
                  </a:cubicBezTo>
                  <a:cubicBezTo>
                    <a:pt x="12835" y="20986"/>
                    <a:pt x="12931" y="21028"/>
                    <a:pt x="12931" y="21028"/>
                  </a:cubicBezTo>
                  <a:lnTo>
                    <a:pt x="14129" y="21019"/>
                  </a:lnTo>
                  <a:lnTo>
                    <a:pt x="15039" y="20969"/>
                  </a:lnTo>
                  <a:cubicBezTo>
                    <a:pt x="15039" y="20969"/>
                    <a:pt x="15613" y="20960"/>
                    <a:pt x="15565" y="20986"/>
                  </a:cubicBezTo>
                  <a:cubicBezTo>
                    <a:pt x="15518" y="21011"/>
                    <a:pt x="14895" y="21146"/>
                    <a:pt x="14895" y="21146"/>
                  </a:cubicBezTo>
                  <a:cubicBezTo>
                    <a:pt x="14895" y="21146"/>
                    <a:pt x="14177" y="21204"/>
                    <a:pt x="14320" y="21213"/>
                  </a:cubicBezTo>
                  <a:cubicBezTo>
                    <a:pt x="14464" y="21221"/>
                    <a:pt x="15375" y="21390"/>
                    <a:pt x="15470" y="21415"/>
                  </a:cubicBezTo>
                  <a:cubicBezTo>
                    <a:pt x="15565" y="21440"/>
                    <a:pt x="16140" y="21465"/>
                    <a:pt x="16140" y="21465"/>
                  </a:cubicBezTo>
                  <a:lnTo>
                    <a:pt x="16045" y="21297"/>
                  </a:lnTo>
                  <a:cubicBezTo>
                    <a:pt x="16045" y="21297"/>
                    <a:pt x="17002" y="21263"/>
                    <a:pt x="17098" y="21297"/>
                  </a:cubicBezTo>
                  <a:cubicBezTo>
                    <a:pt x="17194" y="21331"/>
                    <a:pt x="17913" y="21482"/>
                    <a:pt x="17913" y="21482"/>
                  </a:cubicBezTo>
                  <a:cubicBezTo>
                    <a:pt x="17913" y="21482"/>
                    <a:pt x="18631" y="21541"/>
                    <a:pt x="18822" y="21558"/>
                  </a:cubicBezTo>
                  <a:cubicBezTo>
                    <a:pt x="19014" y="21575"/>
                    <a:pt x="19541" y="21600"/>
                    <a:pt x="19541" y="21600"/>
                  </a:cubicBezTo>
                  <a:lnTo>
                    <a:pt x="18535" y="21339"/>
                  </a:lnTo>
                  <a:lnTo>
                    <a:pt x="18295" y="21213"/>
                  </a:lnTo>
                  <a:lnTo>
                    <a:pt x="18152" y="21087"/>
                  </a:lnTo>
                  <a:lnTo>
                    <a:pt x="17817" y="21036"/>
                  </a:lnTo>
                  <a:lnTo>
                    <a:pt x="17913" y="20902"/>
                  </a:lnTo>
                  <a:lnTo>
                    <a:pt x="17601" y="19349"/>
                  </a:lnTo>
                  <a:lnTo>
                    <a:pt x="16571" y="19311"/>
                  </a:lnTo>
                  <a:lnTo>
                    <a:pt x="15853" y="19244"/>
                  </a:lnTo>
                  <a:lnTo>
                    <a:pt x="15374" y="19034"/>
                  </a:lnTo>
                  <a:lnTo>
                    <a:pt x="15183" y="18933"/>
                  </a:lnTo>
                  <a:lnTo>
                    <a:pt x="12357" y="18832"/>
                  </a:lnTo>
                  <a:lnTo>
                    <a:pt x="10058" y="18857"/>
                  </a:lnTo>
                  <a:lnTo>
                    <a:pt x="8908" y="18579"/>
                  </a:lnTo>
                  <a:lnTo>
                    <a:pt x="8908" y="17923"/>
                  </a:lnTo>
                  <a:lnTo>
                    <a:pt x="6753" y="17999"/>
                  </a:lnTo>
                  <a:lnTo>
                    <a:pt x="6705" y="17670"/>
                  </a:lnTo>
                  <a:lnTo>
                    <a:pt x="6609" y="17367"/>
                  </a:lnTo>
                  <a:lnTo>
                    <a:pt x="6035" y="16964"/>
                  </a:lnTo>
                  <a:lnTo>
                    <a:pt x="6849" y="16736"/>
                  </a:lnTo>
                  <a:lnTo>
                    <a:pt x="7903" y="16307"/>
                  </a:lnTo>
                  <a:lnTo>
                    <a:pt x="8190" y="15802"/>
                  </a:lnTo>
                  <a:lnTo>
                    <a:pt x="9770" y="15651"/>
                  </a:lnTo>
                  <a:lnTo>
                    <a:pt x="10632" y="15171"/>
                  </a:lnTo>
                  <a:lnTo>
                    <a:pt x="10201" y="14641"/>
                  </a:lnTo>
                  <a:lnTo>
                    <a:pt x="10920" y="14263"/>
                  </a:lnTo>
                  <a:lnTo>
                    <a:pt x="9770" y="13985"/>
                  </a:lnTo>
                  <a:lnTo>
                    <a:pt x="9339" y="13430"/>
                  </a:lnTo>
                  <a:lnTo>
                    <a:pt x="9483" y="13127"/>
                  </a:lnTo>
                  <a:lnTo>
                    <a:pt x="9196" y="12874"/>
                  </a:lnTo>
                  <a:lnTo>
                    <a:pt x="9723" y="12647"/>
                  </a:lnTo>
                  <a:lnTo>
                    <a:pt x="9914" y="11334"/>
                  </a:lnTo>
                  <a:lnTo>
                    <a:pt x="10824" y="10754"/>
                  </a:lnTo>
                  <a:lnTo>
                    <a:pt x="12213" y="10451"/>
                  </a:lnTo>
                  <a:lnTo>
                    <a:pt x="11064" y="10089"/>
                  </a:lnTo>
                  <a:lnTo>
                    <a:pt x="10776" y="9391"/>
                  </a:lnTo>
                  <a:lnTo>
                    <a:pt x="11926" y="9138"/>
                  </a:lnTo>
                  <a:lnTo>
                    <a:pt x="13219" y="9037"/>
                  </a:lnTo>
                  <a:lnTo>
                    <a:pt x="13554" y="8356"/>
                  </a:lnTo>
                  <a:lnTo>
                    <a:pt x="14703" y="8002"/>
                  </a:lnTo>
                  <a:lnTo>
                    <a:pt x="14991" y="7598"/>
                  </a:lnTo>
                  <a:lnTo>
                    <a:pt x="13410" y="7245"/>
                  </a:lnTo>
                  <a:lnTo>
                    <a:pt x="12548" y="6765"/>
                  </a:lnTo>
                  <a:lnTo>
                    <a:pt x="14368" y="5907"/>
                  </a:lnTo>
                  <a:lnTo>
                    <a:pt x="15230" y="5049"/>
                  </a:lnTo>
                  <a:lnTo>
                    <a:pt x="16763" y="4620"/>
                  </a:lnTo>
                  <a:lnTo>
                    <a:pt x="18535" y="4594"/>
                  </a:lnTo>
                  <a:lnTo>
                    <a:pt x="18822" y="4392"/>
                  </a:lnTo>
                  <a:lnTo>
                    <a:pt x="17386" y="3812"/>
                  </a:lnTo>
                  <a:lnTo>
                    <a:pt x="18104" y="3610"/>
                  </a:lnTo>
                  <a:lnTo>
                    <a:pt x="18391" y="3206"/>
                  </a:lnTo>
                  <a:lnTo>
                    <a:pt x="20834" y="2953"/>
                  </a:lnTo>
                  <a:lnTo>
                    <a:pt x="21409" y="2752"/>
                  </a:lnTo>
                  <a:lnTo>
                    <a:pt x="21600" y="2373"/>
                  </a:lnTo>
                  <a:lnTo>
                    <a:pt x="19828" y="2398"/>
                  </a:lnTo>
                  <a:lnTo>
                    <a:pt x="18822" y="1616"/>
                  </a:lnTo>
                  <a:lnTo>
                    <a:pt x="17913" y="1540"/>
                  </a:lnTo>
                  <a:lnTo>
                    <a:pt x="17673" y="1388"/>
                  </a:lnTo>
                  <a:lnTo>
                    <a:pt x="17817" y="1010"/>
                  </a:lnTo>
                  <a:lnTo>
                    <a:pt x="18535" y="757"/>
                  </a:lnTo>
                  <a:lnTo>
                    <a:pt x="17290" y="682"/>
                  </a:lnTo>
                  <a:lnTo>
                    <a:pt x="15374" y="0"/>
                  </a:lnTo>
                  <a:lnTo>
                    <a:pt x="14847" y="126"/>
                  </a:lnTo>
                  <a:lnTo>
                    <a:pt x="14752" y="286"/>
                  </a:lnTo>
                  <a:cubicBezTo>
                    <a:pt x="14752" y="286"/>
                    <a:pt x="13315" y="471"/>
                    <a:pt x="13315" y="471"/>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1" name="Shape"/>
            <p:cNvSpPr/>
            <p:nvPr/>
          </p:nvSpPr>
          <p:spPr>
            <a:xfrm>
              <a:off x="19439154" y="8890601"/>
              <a:ext cx="44654" cy="26793"/>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lnTo>
                    <a:pt x="0" y="7200"/>
                  </a:lnTo>
                  <a:lnTo>
                    <a:pt x="12960" y="21600"/>
                  </a:lnTo>
                  <a:lnTo>
                    <a:pt x="21600" y="7200"/>
                  </a:lnTo>
                  <a:cubicBezTo>
                    <a:pt x="21600" y="7200"/>
                    <a:pt x="17280" y="0"/>
                    <a:pt x="17280"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2" name="Shape"/>
            <p:cNvSpPr/>
            <p:nvPr/>
          </p:nvSpPr>
          <p:spPr>
            <a:xfrm>
              <a:off x="21439585" y="9024559"/>
              <a:ext cx="200938" cy="223263"/>
            </a:xfrm>
            <a:custGeom>
              <a:avLst/>
              <a:gdLst/>
              <a:ahLst/>
              <a:cxnLst>
                <a:cxn ang="0">
                  <a:pos x="wd2" y="hd2"/>
                </a:cxn>
                <a:cxn ang="5400000">
                  <a:pos x="wd2" y="hd2"/>
                </a:cxn>
                <a:cxn ang="10800000">
                  <a:pos x="wd2" y="hd2"/>
                </a:cxn>
                <a:cxn ang="16200000">
                  <a:pos x="wd2" y="hd2"/>
                </a:cxn>
              </a:cxnLst>
              <a:rect l="0" t="0" r="r" b="b"/>
              <a:pathLst>
                <a:path w="21600" h="21600" extrusionOk="0">
                  <a:moveTo>
                    <a:pt x="20400" y="14040"/>
                  </a:moveTo>
                  <a:lnTo>
                    <a:pt x="20640" y="15984"/>
                  </a:lnTo>
                  <a:lnTo>
                    <a:pt x="18960" y="20088"/>
                  </a:lnTo>
                  <a:lnTo>
                    <a:pt x="15600" y="21600"/>
                  </a:lnTo>
                  <a:lnTo>
                    <a:pt x="9360" y="21600"/>
                  </a:lnTo>
                  <a:lnTo>
                    <a:pt x="6480" y="20520"/>
                  </a:lnTo>
                  <a:lnTo>
                    <a:pt x="4320" y="19440"/>
                  </a:lnTo>
                  <a:lnTo>
                    <a:pt x="2160" y="19008"/>
                  </a:lnTo>
                  <a:lnTo>
                    <a:pt x="960" y="16848"/>
                  </a:lnTo>
                  <a:lnTo>
                    <a:pt x="0" y="14904"/>
                  </a:lnTo>
                  <a:lnTo>
                    <a:pt x="720" y="12744"/>
                  </a:lnTo>
                  <a:lnTo>
                    <a:pt x="240" y="9072"/>
                  </a:lnTo>
                  <a:lnTo>
                    <a:pt x="2160" y="6264"/>
                  </a:lnTo>
                  <a:lnTo>
                    <a:pt x="2880" y="2160"/>
                  </a:lnTo>
                  <a:lnTo>
                    <a:pt x="4320" y="0"/>
                  </a:lnTo>
                  <a:lnTo>
                    <a:pt x="7680" y="1296"/>
                  </a:lnTo>
                  <a:lnTo>
                    <a:pt x="10800" y="4320"/>
                  </a:lnTo>
                  <a:lnTo>
                    <a:pt x="12720" y="4752"/>
                  </a:lnTo>
                  <a:lnTo>
                    <a:pt x="21120" y="9936"/>
                  </a:lnTo>
                  <a:lnTo>
                    <a:pt x="21600" y="12312"/>
                  </a:lnTo>
                  <a:cubicBezTo>
                    <a:pt x="21600" y="12312"/>
                    <a:pt x="20400" y="14040"/>
                    <a:pt x="20400" y="1404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3" name="Shape"/>
            <p:cNvSpPr/>
            <p:nvPr/>
          </p:nvSpPr>
          <p:spPr>
            <a:xfrm>
              <a:off x="21582473" y="3916312"/>
              <a:ext cx="128002" cy="113133"/>
            </a:xfrm>
            <a:custGeom>
              <a:avLst/>
              <a:gdLst/>
              <a:ahLst/>
              <a:cxnLst>
                <a:cxn ang="0">
                  <a:pos x="wd2" y="hd2"/>
                </a:cxn>
                <a:cxn ang="5400000">
                  <a:pos x="wd2" y="hd2"/>
                </a:cxn>
                <a:cxn ang="10800000">
                  <a:pos x="wd2" y="hd2"/>
                </a:cxn>
                <a:cxn ang="16200000">
                  <a:pos x="wd2" y="hd2"/>
                </a:cxn>
              </a:cxnLst>
              <a:rect l="0" t="0" r="r" b="b"/>
              <a:pathLst>
                <a:path w="21600" h="21600" extrusionOk="0">
                  <a:moveTo>
                    <a:pt x="1005" y="0"/>
                  </a:moveTo>
                  <a:lnTo>
                    <a:pt x="0" y="6820"/>
                  </a:lnTo>
                  <a:lnTo>
                    <a:pt x="3014" y="11368"/>
                  </a:lnTo>
                  <a:lnTo>
                    <a:pt x="1005" y="14210"/>
                  </a:lnTo>
                  <a:cubicBezTo>
                    <a:pt x="1005" y="14210"/>
                    <a:pt x="1507" y="17053"/>
                    <a:pt x="3014" y="17053"/>
                  </a:cubicBezTo>
                  <a:cubicBezTo>
                    <a:pt x="4521" y="17053"/>
                    <a:pt x="9042" y="17053"/>
                    <a:pt x="9042" y="17053"/>
                  </a:cubicBezTo>
                  <a:lnTo>
                    <a:pt x="4019" y="21600"/>
                  </a:lnTo>
                  <a:lnTo>
                    <a:pt x="11554" y="21600"/>
                  </a:lnTo>
                  <a:lnTo>
                    <a:pt x="21600" y="17053"/>
                  </a:lnTo>
                  <a:lnTo>
                    <a:pt x="19089" y="11937"/>
                  </a:lnTo>
                  <a:lnTo>
                    <a:pt x="14065" y="9095"/>
                  </a:lnTo>
                  <a:lnTo>
                    <a:pt x="7535" y="4547"/>
                  </a:lnTo>
                  <a:cubicBezTo>
                    <a:pt x="7535" y="4547"/>
                    <a:pt x="1005" y="0"/>
                    <a:pt x="1005" y="0"/>
                  </a:cubicBezTo>
                  <a:close/>
                </a:path>
              </a:pathLst>
            </a:cu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4" name="Circle"/>
            <p:cNvSpPr/>
            <p:nvPr/>
          </p:nvSpPr>
          <p:spPr>
            <a:xfrm>
              <a:off x="9812072" y="5970327"/>
              <a:ext cx="24560"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sp>
          <p:nvSpPr>
            <p:cNvPr id="2055" name="Circle"/>
            <p:cNvSpPr/>
            <p:nvPr/>
          </p:nvSpPr>
          <p:spPr>
            <a:xfrm>
              <a:off x="10276458" y="6309686"/>
              <a:ext cx="24560" cy="24560"/>
            </a:xfrm>
            <a:prstGeom prst="ellipse">
              <a:avLst/>
            </a:prstGeom>
            <a:grpFill/>
            <a:ln w="12700">
              <a:solidFill>
                <a:srgbClr val="FFFFFF"/>
              </a:solidFill>
              <a:miter lim="400000"/>
            </a:ln>
          </p:spPr>
          <p:txBody>
            <a:bodyPr lIns="19050" tIns="19050" rIns="19050" bIns="19050" anchor="ctr"/>
            <a:lstStyle/>
            <a:p>
              <a:pPr algn="ctr" defTabSz="2286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
                <a:sym typeface=""/>
              </a:endParaRPr>
            </a:p>
          </p:txBody>
        </p:sp>
      </p:grpSp>
      <p:sp>
        <p:nvSpPr>
          <p:cNvPr id="355" name="Line">
            <a:extLst>
              <a:ext uri="{FF2B5EF4-FFF2-40B4-BE49-F238E27FC236}">
                <a16:creationId xmlns:a16="http://schemas.microsoft.com/office/drawing/2014/main" id="{04849E12-93A4-4936-BCE4-5797A239AEC4}"/>
              </a:ext>
            </a:extLst>
          </p:cNvPr>
          <p:cNvSpPr/>
          <p:nvPr/>
        </p:nvSpPr>
        <p:spPr>
          <a:xfrm>
            <a:off x="489546" y="1472438"/>
            <a:ext cx="530593" cy="0"/>
          </a:xfrm>
          <a:prstGeom prst="line">
            <a:avLst/>
          </a:prstGeom>
          <a:ln w="12700">
            <a:solidFill>
              <a:schemeClr val="tx2">
                <a:lumMod val="50000"/>
                <a:lumOff val="50000"/>
              </a:schemeClr>
            </a:solidFill>
            <a:miter lim="400000"/>
          </a:ln>
        </p:spPr>
        <p:txBody>
          <a:bodyPr lIns="25400" tIns="25400" rIns="25400" bIns="25400" anchor="ctr"/>
          <a:lstStyle/>
          <a:p>
            <a:pPr algn="ctr">
              <a:lnSpc>
                <a:spcPct val="100000"/>
              </a:lnSpc>
              <a:defRPr sz="3200" spc="0">
                <a:solidFill>
                  <a:srgbClr val="000000"/>
                </a:solidFill>
                <a:latin typeface="Helvetica Light"/>
                <a:ea typeface="Helvetica Light"/>
                <a:cs typeface="Helvetica Light"/>
                <a:sym typeface="Helvetica Light"/>
              </a:defRPr>
            </a:pPr>
            <a:endParaRPr sz="1600" dirty="0">
              <a:latin typeface=""/>
              <a:sym typeface=""/>
            </a:endParaRPr>
          </a:p>
        </p:txBody>
      </p:sp>
      <p:sp>
        <p:nvSpPr>
          <p:cNvPr id="356" name="文本框 355">
            <a:extLst>
              <a:ext uri="{FF2B5EF4-FFF2-40B4-BE49-F238E27FC236}">
                <a16:creationId xmlns:a16="http://schemas.microsoft.com/office/drawing/2014/main" id="{2F26AE6B-1499-4078-A793-1075E402406E}"/>
              </a:ext>
            </a:extLst>
          </p:cNvPr>
          <p:cNvSpPr txBox="1"/>
          <p:nvPr/>
        </p:nvSpPr>
        <p:spPr>
          <a:xfrm>
            <a:off x="356515" y="350191"/>
            <a:ext cx="1148263" cy="1384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900" spc="23" dirty="0">
                <a:solidFill>
                  <a:srgbClr val="CBB057"/>
                </a:solidFill>
                <a:latin typeface="+mj-lt"/>
                <a:sym typeface="Helvetica"/>
              </a:rPr>
              <a:t>Chen Su &amp; Stiff Oliver</a:t>
            </a:r>
          </a:p>
        </p:txBody>
      </p:sp>
      <p:sp>
        <p:nvSpPr>
          <p:cNvPr id="357" name="文本框 356">
            <a:extLst>
              <a:ext uri="{FF2B5EF4-FFF2-40B4-BE49-F238E27FC236}">
                <a16:creationId xmlns:a16="http://schemas.microsoft.com/office/drawing/2014/main" id="{2B591C86-481D-4613-B038-C6F16626A11F}"/>
              </a:ext>
            </a:extLst>
          </p:cNvPr>
          <p:cNvSpPr txBox="1"/>
          <p:nvPr/>
        </p:nvSpPr>
        <p:spPr>
          <a:xfrm>
            <a:off x="519410" y="1007215"/>
            <a:ext cx="3845605" cy="276999"/>
          </a:xfrm>
          <a:prstGeom prst="rect">
            <a:avLst/>
          </a:prstGeom>
          <a:solidFill>
            <a:srgbClr val="FFFFFF"/>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 altLang="zh-CN" dirty="0">
                <a:solidFill>
                  <a:srgbClr val="CBB057"/>
                </a:solidFill>
              </a:rPr>
              <a:t>The impact of </a:t>
            </a:r>
            <a:r>
              <a:rPr lang="zh-CN" altLang="en-US" dirty="0">
                <a:solidFill>
                  <a:srgbClr val="CBB057"/>
                </a:solidFill>
              </a:rPr>
              <a:t> </a:t>
            </a:r>
            <a:r>
              <a:rPr lang="en-US" altLang="zh-CN" dirty="0">
                <a:solidFill>
                  <a:srgbClr val="CBB057"/>
                </a:solidFill>
              </a:rPr>
              <a:t>CO</a:t>
            </a:r>
            <a:r>
              <a:rPr lang="en" altLang="zh-CN" dirty="0">
                <a:solidFill>
                  <a:srgbClr val="CBB057"/>
                </a:solidFill>
              </a:rPr>
              <a:t>VID-19 on the world</a:t>
            </a:r>
            <a:endParaRPr lang="en-US" altLang="zh-CN" sz="1300" i="1" spc="23" dirty="0">
              <a:solidFill>
                <a:srgbClr val="CBB057"/>
              </a:solidFill>
              <a:latin typeface=""/>
              <a:sym typeface=""/>
            </a:endParaRPr>
          </a:p>
        </p:txBody>
      </p:sp>
      <p:sp>
        <p:nvSpPr>
          <p:cNvPr id="358" name="文本框 357">
            <a:extLst>
              <a:ext uri="{FF2B5EF4-FFF2-40B4-BE49-F238E27FC236}">
                <a16:creationId xmlns:a16="http://schemas.microsoft.com/office/drawing/2014/main" id="{E11DFBF2-3A9F-4D38-814B-3DD972FC190B}"/>
              </a:ext>
            </a:extLst>
          </p:cNvPr>
          <p:cNvSpPr txBox="1"/>
          <p:nvPr/>
        </p:nvSpPr>
        <p:spPr>
          <a:xfrm>
            <a:off x="365652" y="6353921"/>
            <a:ext cx="530594" cy="1538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defRPr/>
            </a:pPr>
            <a:r>
              <a:rPr lang="en-US" altLang="zh-CN" sz="1000" dirty="0">
                <a:solidFill>
                  <a:schemeClr val="accent1"/>
                </a:solidFill>
                <a:latin typeface=""/>
                <a:sym typeface=""/>
              </a:rPr>
              <a:t>Slide / </a:t>
            </a:r>
            <a:fld id="{B8B2F8D5-75BF-6248-8890-FC7354421522}" type="slidenum">
              <a:rPr lang="en-US" altLang="zh-CN" sz="1000">
                <a:solidFill>
                  <a:schemeClr val="accent1"/>
                </a:solidFill>
                <a:latin typeface=""/>
                <a:sym typeface=""/>
              </a:rPr>
              <a:pPr defTabSz="412750" hangingPunct="0">
                <a:defRPr/>
              </a:pPr>
              <a:t>8</a:t>
            </a:fld>
            <a:endParaRPr lang="en-US" altLang="zh-CN" sz="1000" dirty="0">
              <a:solidFill>
                <a:schemeClr val="accent1"/>
              </a:solidFill>
              <a:latin typeface=""/>
              <a:sym typeface=""/>
            </a:endParaRPr>
          </a:p>
        </p:txBody>
      </p:sp>
      <p:sp>
        <p:nvSpPr>
          <p:cNvPr id="374" name="Oval 26">
            <a:extLst>
              <a:ext uri="{FF2B5EF4-FFF2-40B4-BE49-F238E27FC236}">
                <a16:creationId xmlns:a16="http://schemas.microsoft.com/office/drawing/2014/main" id="{871BDE1C-B5B0-3644-83D6-DFA0CF802127}"/>
              </a:ext>
            </a:extLst>
          </p:cNvPr>
          <p:cNvSpPr/>
          <p:nvPr/>
        </p:nvSpPr>
        <p:spPr>
          <a:xfrm>
            <a:off x="587904" y="2267962"/>
            <a:ext cx="883191" cy="86056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700" dirty="0">
              <a:solidFill>
                <a:schemeClr val="accent1"/>
              </a:solidFill>
              <a:latin typeface="+mj-lt"/>
              <a:ea typeface="Microsoft YaHei" panose="020B0503020204020204" pitchFamily="34" charset="-122"/>
              <a:cs typeface="+mn-ea"/>
              <a:sym typeface="Segoe UI" panose="020B0502040204020203" pitchFamily="34" charset="0"/>
            </a:endParaRPr>
          </a:p>
        </p:txBody>
      </p:sp>
      <p:sp>
        <p:nvSpPr>
          <p:cNvPr id="375" name="Circle">
            <a:extLst>
              <a:ext uri="{FF2B5EF4-FFF2-40B4-BE49-F238E27FC236}">
                <a16:creationId xmlns:a16="http://schemas.microsoft.com/office/drawing/2014/main" id="{426E9A60-60E9-B948-8474-29D99E79E6DA}"/>
              </a:ext>
            </a:extLst>
          </p:cNvPr>
          <p:cNvSpPr/>
          <p:nvPr/>
        </p:nvSpPr>
        <p:spPr>
          <a:xfrm rot="2700000">
            <a:off x="619494" y="2229364"/>
            <a:ext cx="2991185" cy="2991185"/>
          </a:xfrm>
          <a:prstGeom prst="roundRect">
            <a:avLst>
              <a:gd name="adj" fmla="val 50000"/>
            </a:avLst>
          </a:prstGeom>
          <a:ln w="50800" cap="rnd">
            <a:solidFill>
              <a:schemeClr val="accent1">
                <a:lumMod val="25000"/>
                <a:lumOff val="75000"/>
              </a:schemeClr>
            </a:solidFill>
            <a:custDash>
              <a:ds d="100000" sp="200000"/>
            </a:custDash>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380" name="Circle">
            <a:extLst>
              <a:ext uri="{FF2B5EF4-FFF2-40B4-BE49-F238E27FC236}">
                <a16:creationId xmlns:a16="http://schemas.microsoft.com/office/drawing/2014/main" id="{1704CB4C-103C-1547-A635-B6ACBCE6D454}"/>
              </a:ext>
            </a:extLst>
          </p:cNvPr>
          <p:cNvSpPr/>
          <p:nvPr/>
        </p:nvSpPr>
        <p:spPr>
          <a:xfrm>
            <a:off x="379422" y="1986316"/>
            <a:ext cx="1556058" cy="1507414"/>
          </a:xfrm>
          <a:prstGeom prst="ellipse">
            <a:avLst/>
          </a:prstGeom>
          <a:solidFill>
            <a:srgbClr val="CBB057"/>
          </a:solidFill>
          <a:ln w="12700">
            <a:miter lim="400000"/>
          </a:ln>
        </p:spPr>
        <p:txBody>
          <a:bodyPr lIns="25400" tIns="25400" rIns="25400" bIns="25400" anchor="ctr"/>
          <a:lstStyle/>
          <a:p>
            <a:pPr algn="ctr" defTabSz="228600">
              <a:defRPr sz="2000" spc="0">
                <a:solidFill>
                  <a:srgbClr val="FFFFFF"/>
                </a:solidFill>
              </a:defRPr>
            </a:pPr>
            <a:r>
              <a:rPr lang="en-US" sz="1700" dirty="0">
                <a:latin typeface=""/>
                <a:sym typeface=""/>
              </a:rPr>
              <a:t>-5.2%</a:t>
            </a:r>
          </a:p>
          <a:p>
            <a:pPr algn="ctr" defTabSz="228600">
              <a:defRPr sz="2000" spc="0">
                <a:solidFill>
                  <a:srgbClr val="FFFFFF"/>
                </a:solidFill>
              </a:defRPr>
            </a:pPr>
            <a:r>
              <a:rPr lang="en-US" sz="1400" dirty="0">
                <a:solidFill>
                  <a:schemeClr val="bg1"/>
                </a:solidFill>
                <a:latin typeface=""/>
                <a:sym typeface=""/>
              </a:rPr>
              <a:t>Global economy</a:t>
            </a:r>
          </a:p>
          <a:p>
            <a:pPr algn="ctr" defTabSz="228600">
              <a:defRPr sz="2000" spc="0">
                <a:solidFill>
                  <a:srgbClr val="FFFFFF"/>
                </a:solidFill>
              </a:defRPr>
            </a:pPr>
            <a:r>
              <a:rPr lang="en-US" sz="1400" dirty="0">
                <a:solidFill>
                  <a:schemeClr val="bg1"/>
                </a:solidFill>
                <a:latin typeface=""/>
                <a:sym typeface=""/>
              </a:rPr>
              <a:t>By World</a:t>
            </a:r>
          </a:p>
          <a:p>
            <a:pPr algn="ctr" defTabSz="228600">
              <a:defRPr sz="2000" spc="0">
                <a:solidFill>
                  <a:srgbClr val="FFFFFF"/>
                </a:solidFill>
              </a:defRPr>
            </a:pPr>
            <a:r>
              <a:rPr lang="en-US" sz="1400" dirty="0">
                <a:solidFill>
                  <a:schemeClr val="bg1"/>
                </a:solidFill>
                <a:latin typeface=""/>
                <a:sym typeface=""/>
              </a:rPr>
              <a:t>Bank</a:t>
            </a:r>
            <a:r>
              <a:rPr lang="en-US" sz="700" dirty="0">
                <a:ln w="0"/>
                <a:effectLst>
                  <a:outerShdw blurRad="38100" dist="19050" dir="2700000" algn="tl" rotWithShape="0">
                    <a:schemeClr val="dk1">
                      <a:alpha val="40000"/>
                    </a:schemeClr>
                  </a:outerShdw>
                </a:effectLst>
                <a:latin typeface=""/>
                <a:sym typeface=""/>
              </a:rPr>
              <a:t>[1]</a:t>
            </a:r>
            <a:endParaRPr sz="700" dirty="0">
              <a:solidFill>
                <a:schemeClr val="bg1"/>
              </a:solidFill>
              <a:latin typeface=""/>
              <a:sym typeface=""/>
            </a:endParaRPr>
          </a:p>
        </p:txBody>
      </p:sp>
      <p:sp>
        <p:nvSpPr>
          <p:cNvPr id="381" name="Circle">
            <a:extLst>
              <a:ext uri="{FF2B5EF4-FFF2-40B4-BE49-F238E27FC236}">
                <a16:creationId xmlns:a16="http://schemas.microsoft.com/office/drawing/2014/main" id="{41BA42CA-BB9E-2243-AF91-8E5E7B8758FD}"/>
              </a:ext>
            </a:extLst>
          </p:cNvPr>
          <p:cNvSpPr/>
          <p:nvPr/>
        </p:nvSpPr>
        <p:spPr>
          <a:xfrm>
            <a:off x="2442212" y="2316123"/>
            <a:ext cx="1675424" cy="1735784"/>
          </a:xfrm>
          <a:prstGeom prst="ellipse">
            <a:avLst/>
          </a:prstGeom>
          <a:solidFill>
            <a:schemeClr val="accent5"/>
          </a:solidFill>
          <a:ln w="12700">
            <a:miter lim="400000"/>
          </a:ln>
        </p:spPr>
        <p:txBody>
          <a:bodyPr lIns="25400" tIns="25400" rIns="25400" bIns="25400" anchor="ctr"/>
          <a:lstStyle/>
          <a:p>
            <a:pPr algn="ctr" defTabSz="228600">
              <a:defRPr sz="2000" spc="0">
                <a:solidFill>
                  <a:srgbClr val="FFFFFF"/>
                </a:solidFill>
              </a:defRPr>
            </a:pPr>
            <a:r>
              <a:rPr lang="en-US" sz="1300" dirty="0">
                <a:latin typeface=""/>
                <a:sym typeface=""/>
              </a:rPr>
              <a:t>6.93 Million+ </a:t>
            </a:r>
          </a:p>
          <a:p>
            <a:pPr algn="ctr" defTabSz="228600">
              <a:defRPr sz="2000" spc="0">
                <a:solidFill>
                  <a:srgbClr val="FFFFFF"/>
                </a:solidFill>
              </a:defRPr>
            </a:pPr>
            <a:r>
              <a:rPr lang="en-US" sz="1300" dirty="0">
                <a:latin typeface=""/>
                <a:sym typeface=""/>
              </a:rPr>
              <a:t>confirmed cases &amp; </a:t>
            </a:r>
            <a:r>
              <a:rPr lang="en-US" altLang="zh-CN" sz="1300" dirty="0">
                <a:latin typeface=""/>
                <a:sym typeface=""/>
              </a:rPr>
              <a:t>400,000+</a:t>
            </a:r>
          </a:p>
          <a:p>
            <a:pPr algn="ctr" defTabSz="228600">
              <a:defRPr sz="2000" spc="0">
                <a:solidFill>
                  <a:srgbClr val="FFFFFF"/>
                </a:solidFill>
              </a:defRPr>
            </a:pPr>
            <a:r>
              <a:rPr lang="en-US" altLang="zh-CN" sz="1300" dirty="0">
                <a:latin typeface=""/>
                <a:sym typeface=""/>
              </a:rPr>
              <a:t>Deaths</a:t>
            </a:r>
            <a:endParaRPr lang="en-US" sz="1300" dirty="0">
              <a:latin typeface=""/>
              <a:sym typeface=""/>
            </a:endParaRPr>
          </a:p>
          <a:p>
            <a:pPr algn="ctr" defTabSz="228600">
              <a:defRPr sz="2000" spc="0">
                <a:solidFill>
                  <a:srgbClr val="FFFFFF"/>
                </a:solidFill>
              </a:defRPr>
            </a:pPr>
            <a:r>
              <a:rPr lang="en-US" sz="1300" dirty="0">
                <a:latin typeface=""/>
                <a:sym typeface=""/>
              </a:rPr>
              <a:t>by WHO</a:t>
            </a:r>
            <a:r>
              <a:rPr lang="en-US" sz="700" dirty="0">
                <a:latin typeface=""/>
                <a:sym typeface=""/>
              </a:rPr>
              <a:t>[2]</a:t>
            </a:r>
            <a:endParaRPr sz="700" dirty="0">
              <a:latin typeface=""/>
              <a:sym typeface=""/>
            </a:endParaRPr>
          </a:p>
        </p:txBody>
      </p:sp>
      <p:sp>
        <p:nvSpPr>
          <p:cNvPr id="382" name="Circle">
            <a:extLst>
              <a:ext uri="{FF2B5EF4-FFF2-40B4-BE49-F238E27FC236}">
                <a16:creationId xmlns:a16="http://schemas.microsoft.com/office/drawing/2014/main" id="{614B229F-744C-AD47-8F11-45207CC7F084}"/>
              </a:ext>
            </a:extLst>
          </p:cNvPr>
          <p:cNvSpPr/>
          <p:nvPr/>
        </p:nvSpPr>
        <p:spPr>
          <a:xfrm>
            <a:off x="2115086" y="4324862"/>
            <a:ext cx="1481554" cy="1515182"/>
          </a:xfrm>
          <a:prstGeom prst="ellipse">
            <a:avLst/>
          </a:prstGeom>
          <a:solidFill>
            <a:schemeClr val="accent1"/>
          </a:solidFill>
          <a:ln w="12700">
            <a:miter lim="400000"/>
          </a:ln>
        </p:spPr>
        <p:txBody>
          <a:bodyPr lIns="25400" tIns="25400" rIns="25400" bIns="25400" anchor="ctr"/>
          <a:lstStyle/>
          <a:p>
            <a:pPr algn="ctr" defTabSz="228600">
              <a:defRPr sz="2000" spc="0">
                <a:solidFill>
                  <a:srgbClr val="FFFFFF"/>
                </a:solidFill>
              </a:defRPr>
            </a:pPr>
            <a:r>
              <a:rPr lang="en-US" altLang="zh-CN" sz="1200" dirty="0">
                <a:latin typeface=""/>
                <a:sym typeface=""/>
              </a:rPr>
              <a:t>Estimated</a:t>
            </a:r>
          </a:p>
          <a:p>
            <a:pPr algn="ctr" defTabSz="228600">
              <a:defRPr sz="2000" spc="0">
                <a:solidFill>
                  <a:srgbClr val="FFFFFF"/>
                </a:solidFill>
              </a:defRPr>
            </a:pPr>
            <a:r>
              <a:rPr lang="en-US" altLang="zh-CN" sz="1200" dirty="0">
                <a:latin typeface=""/>
                <a:sym typeface=""/>
              </a:rPr>
              <a:t>195 million+ unemployment</a:t>
            </a:r>
          </a:p>
          <a:p>
            <a:pPr algn="ctr" defTabSz="228600">
              <a:defRPr sz="2000" spc="0">
                <a:solidFill>
                  <a:srgbClr val="FFFFFF"/>
                </a:solidFill>
              </a:defRPr>
            </a:pPr>
            <a:r>
              <a:rPr lang="en-US" altLang="zh-CN" sz="1200" dirty="0">
                <a:latin typeface=""/>
                <a:sym typeface=""/>
              </a:rPr>
              <a:t>by ILO</a:t>
            </a:r>
            <a:r>
              <a:rPr lang="en-US" altLang="zh-CN" sz="700" dirty="0">
                <a:latin typeface=""/>
                <a:sym typeface=""/>
              </a:rPr>
              <a:t>[3]</a:t>
            </a:r>
          </a:p>
          <a:p>
            <a:pPr algn="ctr" defTabSz="228600">
              <a:defRPr sz="2000" spc="0">
                <a:solidFill>
                  <a:srgbClr val="FFFFFF"/>
                </a:solidFill>
              </a:defRPr>
            </a:pPr>
            <a:endParaRPr sz="1200" dirty="0">
              <a:latin typeface=""/>
              <a:sym typeface=""/>
            </a:endParaRPr>
          </a:p>
        </p:txBody>
      </p:sp>
      <p:sp>
        <p:nvSpPr>
          <p:cNvPr id="383" name="Circle">
            <a:extLst>
              <a:ext uri="{FF2B5EF4-FFF2-40B4-BE49-F238E27FC236}">
                <a16:creationId xmlns:a16="http://schemas.microsoft.com/office/drawing/2014/main" id="{0B5D0CEE-34BC-594F-8757-6ABB6796F07C}"/>
              </a:ext>
            </a:extLst>
          </p:cNvPr>
          <p:cNvSpPr/>
          <p:nvPr/>
        </p:nvSpPr>
        <p:spPr>
          <a:xfrm>
            <a:off x="122314" y="3757984"/>
            <a:ext cx="1675424" cy="1561709"/>
          </a:xfrm>
          <a:prstGeom prst="ellipse">
            <a:avLst/>
          </a:prstGeom>
          <a:solidFill>
            <a:srgbClr val="A8D1CD"/>
          </a:solidFill>
          <a:ln w="12700">
            <a:miter lim="400000"/>
          </a:ln>
        </p:spPr>
        <p:txBody>
          <a:bodyPr lIns="25400" tIns="25400" rIns="25400" bIns="25400" anchor="ctr"/>
          <a:lstStyle/>
          <a:p>
            <a:pPr algn="ctr" defTabSz="228600">
              <a:defRPr sz="2000" spc="0">
                <a:solidFill>
                  <a:srgbClr val="FFFFFF"/>
                </a:solidFill>
              </a:defRPr>
            </a:pPr>
            <a:r>
              <a:rPr lang="zh-CN" altLang="en-US" sz="1700" dirty="0">
                <a:latin typeface=""/>
                <a:sym typeface=""/>
              </a:rPr>
              <a:t> </a:t>
            </a:r>
            <a:r>
              <a:rPr lang="en-US" altLang="zh-CN" sz="1400" dirty="0">
                <a:latin typeface=""/>
                <a:sym typeface=""/>
              </a:rPr>
              <a:t>Estimated</a:t>
            </a:r>
          </a:p>
          <a:p>
            <a:pPr algn="ctr" defTabSz="228600">
              <a:defRPr sz="2000" spc="0">
                <a:solidFill>
                  <a:srgbClr val="FFFFFF"/>
                </a:solidFill>
              </a:defRPr>
            </a:pPr>
            <a:r>
              <a:rPr lang="en-US" altLang="zh-CN" sz="1400" dirty="0">
                <a:latin typeface=""/>
                <a:sym typeface=""/>
              </a:rPr>
              <a:t>$8.8 Trillion+</a:t>
            </a:r>
          </a:p>
          <a:p>
            <a:pPr algn="ctr" defTabSz="228600">
              <a:defRPr sz="2000" spc="0">
                <a:solidFill>
                  <a:srgbClr val="FFFFFF"/>
                </a:solidFill>
              </a:defRPr>
            </a:pPr>
            <a:r>
              <a:rPr lang="en-US" altLang="zh-CN" sz="1400" dirty="0">
                <a:latin typeface=""/>
                <a:sym typeface=""/>
              </a:rPr>
              <a:t>economic loss by ADB</a:t>
            </a:r>
            <a:r>
              <a:rPr lang="en-US" altLang="zh-CN" sz="700" dirty="0">
                <a:latin typeface=""/>
                <a:sym typeface=""/>
              </a:rPr>
              <a:t>[4]</a:t>
            </a:r>
          </a:p>
        </p:txBody>
      </p:sp>
      <p:sp>
        <p:nvSpPr>
          <p:cNvPr id="2" name="文本框 1">
            <a:extLst>
              <a:ext uri="{FF2B5EF4-FFF2-40B4-BE49-F238E27FC236}">
                <a16:creationId xmlns:a16="http://schemas.microsoft.com/office/drawing/2014/main" id="{945F3607-CED0-3946-A1DF-736B7C67CB94}"/>
              </a:ext>
            </a:extLst>
          </p:cNvPr>
          <p:cNvSpPr txBox="1"/>
          <p:nvPr/>
        </p:nvSpPr>
        <p:spPr>
          <a:xfrm>
            <a:off x="896246" y="5945560"/>
            <a:ext cx="7853432" cy="830997"/>
          </a:xfrm>
          <a:prstGeom prst="rect">
            <a:avLst/>
          </a:prstGeom>
          <a:noFill/>
        </p:spPr>
        <p:txBody>
          <a:bodyPr wrap="none" rtlCol="0">
            <a:spAutoFit/>
          </a:bodyPr>
          <a:lstStyle/>
          <a:p>
            <a:r>
              <a:rPr lang="en" altLang="zh-CN" sz="600" dirty="0">
                <a:solidFill>
                  <a:schemeClr val="accent5">
                    <a:lumMod val="75000"/>
                  </a:schemeClr>
                </a:solidFill>
              </a:rPr>
              <a:t>[1] “Global Economic Prospects.” </a:t>
            </a:r>
            <a:r>
              <a:rPr lang="en" altLang="zh-CN" sz="600" i="1" dirty="0">
                <a:solidFill>
                  <a:schemeClr val="accent5">
                    <a:lumMod val="75000"/>
                  </a:schemeClr>
                </a:solidFill>
              </a:rPr>
              <a:t>World Bank</a:t>
            </a:r>
            <a:r>
              <a:rPr lang="en" altLang="zh-CN" sz="600" dirty="0">
                <a:solidFill>
                  <a:schemeClr val="accent5">
                    <a:lumMod val="75000"/>
                  </a:schemeClr>
                </a:solidFill>
              </a:rPr>
              <a:t>, 9 June 2020, www.worldbank.org/en/publication/global-economic-prospects.</a:t>
            </a:r>
          </a:p>
          <a:p>
            <a:endParaRPr lang="en" altLang="zh-CN" sz="600" dirty="0">
              <a:solidFill>
                <a:schemeClr val="accent5">
                  <a:lumMod val="75000"/>
                </a:schemeClr>
              </a:solidFill>
            </a:endParaRPr>
          </a:p>
          <a:p>
            <a:r>
              <a:rPr lang="en" altLang="zh-CN" sz="600" dirty="0">
                <a:solidFill>
                  <a:schemeClr val="accent5">
                    <a:lumMod val="75000"/>
                  </a:schemeClr>
                </a:solidFill>
              </a:rPr>
              <a:t>[2] WHO Coronavirus Disease (COVID-19) Dashboard. </a:t>
            </a:r>
            <a:r>
              <a:rPr lang="en" altLang="zh-CN" sz="600" i="1" dirty="0">
                <a:solidFill>
                  <a:schemeClr val="accent5">
                    <a:lumMod val="75000"/>
                  </a:schemeClr>
                </a:solidFill>
              </a:rPr>
              <a:t>World Health Organization</a:t>
            </a:r>
            <a:r>
              <a:rPr lang="en" altLang="zh-CN" sz="600" dirty="0">
                <a:solidFill>
                  <a:schemeClr val="accent5">
                    <a:lumMod val="75000"/>
                  </a:schemeClr>
                </a:solidFill>
              </a:rPr>
              <a:t>, World Health Organization, 8 June 2020, covid19.who.int/.</a:t>
            </a:r>
          </a:p>
          <a:p>
            <a:endParaRPr lang="en" altLang="zh-CN" sz="600" dirty="0">
              <a:solidFill>
                <a:schemeClr val="accent5">
                  <a:lumMod val="75000"/>
                </a:schemeClr>
              </a:solidFill>
            </a:endParaRPr>
          </a:p>
          <a:p>
            <a:r>
              <a:rPr lang="en" altLang="zh-CN" sz="600" dirty="0">
                <a:solidFill>
                  <a:schemeClr val="accent5">
                    <a:lumMod val="75000"/>
                  </a:schemeClr>
                </a:solidFill>
              </a:rPr>
              <a:t>[3]“As Job Losses Escalate, Nearly Half of Global Workforce at Risk of Losing Livelihoods.” </a:t>
            </a:r>
            <a:r>
              <a:rPr lang="en" altLang="zh-CN" sz="600" i="1" dirty="0">
                <a:solidFill>
                  <a:schemeClr val="accent5">
                    <a:lumMod val="75000"/>
                  </a:schemeClr>
                </a:solidFill>
              </a:rPr>
              <a:t>ILO</a:t>
            </a:r>
            <a:r>
              <a:rPr lang="en" altLang="zh-CN" sz="600" dirty="0">
                <a:solidFill>
                  <a:schemeClr val="accent5">
                    <a:lumMod val="75000"/>
                  </a:schemeClr>
                </a:solidFill>
              </a:rPr>
              <a:t>, 29 Apr. 2020, www.ilo.org/global/about-the-</a:t>
            </a:r>
            <a:r>
              <a:rPr lang="en" altLang="zh-CN" sz="600" dirty="0" err="1">
                <a:solidFill>
                  <a:schemeClr val="accent5">
                    <a:lumMod val="75000"/>
                  </a:schemeClr>
                </a:solidFill>
              </a:rPr>
              <a:t>ilo</a:t>
            </a:r>
            <a:r>
              <a:rPr lang="en" altLang="zh-CN" sz="600" dirty="0">
                <a:solidFill>
                  <a:schemeClr val="accent5">
                    <a:lumMod val="75000"/>
                  </a:schemeClr>
                </a:solidFill>
              </a:rPr>
              <a:t>/newsroom/news/WCMS_743036/lang--en/index.htm.</a:t>
            </a:r>
          </a:p>
          <a:p>
            <a:endParaRPr lang="en" altLang="zh-CN" sz="600" dirty="0">
              <a:solidFill>
                <a:schemeClr val="accent5">
                  <a:lumMod val="75000"/>
                </a:schemeClr>
              </a:solidFill>
            </a:endParaRPr>
          </a:p>
          <a:p>
            <a:r>
              <a:rPr lang="en" altLang="zh-CN" sz="600" dirty="0">
                <a:solidFill>
                  <a:schemeClr val="accent5">
                    <a:lumMod val="75000"/>
                  </a:schemeClr>
                </a:solidFill>
              </a:rPr>
              <a:t>[4] “COVID-19 Economic Impact Could Reach $8.8 Trillion Globally - New ADB Report.” Asian Development Bank, 15 May 2020, www.adb.org/news/covid-19-economic-impact-could-reach-8-8-trillion-globally-new-adb-report.</a:t>
            </a:r>
          </a:p>
          <a:p>
            <a:endParaRPr kumimoji="1" lang="zh-CN" altLang="en-US" sz="600" dirty="0">
              <a:solidFill>
                <a:schemeClr val="accent5">
                  <a:lumMod val="75000"/>
                </a:schemeClr>
              </a:solidFill>
            </a:endParaRPr>
          </a:p>
        </p:txBody>
      </p:sp>
    </p:spTree>
    <p:extLst>
      <p:ext uri="{BB962C8B-B14F-4D97-AF65-F5344CB8AC3E}">
        <p14:creationId xmlns:p14="http://schemas.microsoft.com/office/powerpoint/2010/main" val="2137008618"/>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anim calcmode="lin" valueType="num">
                                      <p:cBhvr>
                                        <p:cTn id="8" dur="500" fill="hold"/>
                                        <p:tgtEl>
                                          <p:spTgt spid="356"/>
                                        </p:tgtEl>
                                        <p:attrNameLst>
                                          <p:attrName>ppt_x</p:attrName>
                                        </p:attrNameLst>
                                      </p:cBhvr>
                                      <p:tavLst>
                                        <p:tav tm="0">
                                          <p:val>
                                            <p:strVal val="#ppt_x"/>
                                          </p:val>
                                        </p:tav>
                                        <p:tav tm="100000">
                                          <p:val>
                                            <p:strVal val="#ppt_x"/>
                                          </p:val>
                                        </p:tav>
                                      </p:tavLst>
                                    </p:anim>
                                    <p:anim calcmode="lin" valueType="num">
                                      <p:cBhvr>
                                        <p:cTn id="9" dur="500" fill="hold"/>
                                        <p:tgtEl>
                                          <p:spTgt spid="35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iterate type="lt">
                                    <p:tmPct val="10000"/>
                                  </p:iterate>
                                  <p:childTnLst>
                                    <p:set>
                                      <p:cBhvr>
                                        <p:cTn id="11" dur="1" fill="hold">
                                          <p:stCondLst>
                                            <p:cond delay="0"/>
                                          </p:stCondLst>
                                        </p:cTn>
                                        <p:tgtEl>
                                          <p:spTgt spid="357"/>
                                        </p:tgtEl>
                                        <p:attrNameLst>
                                          <p:attrName>style.visibility</p:attrName>
                                        </p:attrNameLst>
                                      </p:cBhvr>
                                      <p:to>
                                        <p:strVal val="visible"/>
                                      </p:to>
                                    </p:set>
                                    <p:animEffect transition="in" filter="fade">
                                      <p:cBhvr>
                                        <p:cTn id="12" dur="250"/>
                                        <p:tgtEl>
                                          <p:spTgt spid="357"/>
                                        </p:tgtEl>
                                      </p:cBhvr>
                                    </p:animEffect>
                                    <p:anim calcmode="lin" valueType="num">
                                      <p:cBhvr>
                                        <p:cTn id="13" dur="250" fill="hold"/>
                                        <p:tgtEl>
                                          <p:spTgt spid="357"/>
                                        </p:tgtEl>
                                        <p:attrNameLst>
                                          <p:attrName>ppt_x</p:attrName>
                                        </p:attrNameLst>
                                      </p:cBhvr>
                                      <p:tavLst>
                                        <p:tav tm="0">
                                          <p:val>
                                            <p:strVal val="#ppt_x"/>
                                          </p:val>
                                        </p:tav>
                                        <p:tav tm="100000">
                                          <p:val>
                                            <p:strVal val="#ppt_x"/>
                                          </p:val>
                                        </p:tav>
                                      </p:tavLst>
                                    </p:anim>
                                    <p:anim calcmode="lin" valueType="num">
                                      <p:cBhvr>
                                        <p:cTn id="14" dur="250" fill="hold"/>
                                        <p:tgtEl>
                                          <p:spTgt spid="357"/>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355"/>
                                        </p:tgtEl>
                                        <p:attrNameLst>
                                          <p:attrName>style.visibility</p:attrName>
                                        </p:attrNameLst>
                                      </p:cBhvr>
                                      <p:to>
                                        <p:strVal val="visible"/>
                                      </p:to>
                                    </p:set>
                                    <p:animEffect transition="in" filter="fade">
                                      <p:cBhvr>
                                        <p:cTn id="17" dur="750"/>
                                        <p:tgtEl>
                                          <p:spTgt spid="355"/>
                                        </p:tgtEl>
                                      </p:cBhvr>
                                    </p:animEffect>
                                  </p:childTnLst>
                                </p:cTn>
                              </p:par>
                              <p:par>
                                <p:cTn id="18" presetID="63" presetClass="path" presetSubtype="0" decel="100000" fill="hold" grpId="0" nodeType="withEffect">
                                  <p:stCondLst>
                                    <p:cond delay="0"/>
                                  </p:stCondLst>
                                  <p:childTnLst>
                                    <p:animMotion origin="layout" path="M 1.875E-6 -1.66667E-6 L 0.16614 -1.66667E-6 " pathEditMode="relative" rAng="0" ptsTypes="AA">
                                      <p:cBhvr>
                                        <p:cTn id="19" dur="750" spd="-100000" fill="hold"/>
                                        <p:tgtEl>
                                          <p:spTgt spid="355"/>
                                        </p:tgtEl>
                                        <p:attrNameLst>
                                          <p:attrName>ppt_x</p:attrName>
                                          <p:attrName>ppt_y</p:attrName>
                                        </p:attrNameLst>
                                      </p:cBhvr>
                                      <p:rCtr x="8307" y="0"/>
                                    </p:animMotion>
                                  </p:childTnLst>
                                </p:cTn>
                              </p:par>
                              <p:par>
                                <p:cTn id="20" presetID="2" presetClass="entr" presetSubtype="4" decel="100000" fill="hold" grpId="0" nodeType="withEffect">
                                  <p:stCondLst>
                                    <p:cond delay="750"/>
                                  </p:stCondLst>
                                  <p:childTnLst>
                                    <p:set>
                                      <p:cBhvr>
                                        <p:cTn id="21" dur="1" fill="hold">
                                          <p:stCondLst>
                                            <p:cond delay="0"/>
                                          </p:stCondLst>
                                        </p:cTn>
                                        <p:tgtEl>
                                          <p:spTgt spid="358"/>
                                        </p:tgtEl>
                                        <p:attrNameLst>
                                          <p:attrName>style.visibility</p:attrName>
                                        </p:attrNameLst>
                                      </p:cBhvr>
                                      <p:to>
                                        <p:strVal val="visible"/>
                                      </p:to>
                                    </p:set>
                                    <p:anim calcmode="lin" valueType="num">
                                      <p:cBhvr additive="base">
                                        <p:cTn id="22" dur="750" fill="hold"/>
                                        <p:tgtEl>
                                          <p:spTgt spid="358"/>
                                        </p:tgtEl>
                                        <p:attrNameLst>
                                          <p:attrName>ppt_x</p:attrName>
                                        </p:attrNameLst>
                                      </p:cBhvr>
                                      <p:tavLst>
                                        <p:tav tm="0">
                                          <p:val>
                                            <p:strVal val="#ppt_x"/>
                                          </p:val>
                                        </p:tav>
                                        <p:tav tm="100000">
                                          <p:val>
                                            <p:strVal val="#ppt_x"/>
                                          </p:val>
                                        </p:tav>
                                      </p:tavLst>
                                    </p:anim>
                                    <p:anim calcmode="lin" valueType="num">
                                      <p:cBhvr additive="base">
                                        <p:cTn id="23" dur="750" fill="hold"/>
                                        <p:tgtEl>
                                          <p:spTgt spid="358"/>
                                        </p:tgtEl>
                                        <p:attrNameLst>
                                          <p:attrName>ppt_y</p:attrName>
                                        </p:attrNameLst>
                                      </p:cBhvr>
                                      <p:tavLst>
                                        <p:tav tm="0">
                                          <p:val>
                                            <p:strVal val="1+#ppt_h/2"/>
                                          </p:val>
                                        </p:tav>
                                        <p:tav tm="100000">
                                          <p:val>
                                            <p:strVal val="#ppt_y"/>
                                          </p:val>
                                        </p:tav>
                                      </p:tavLst>
                                    </p:anim>
                                  </p:childTnLst>
                                </p:cTn>
                              </p:par>
                              <p:par>
                                <p:cTn id="24" presetID="53" presetClass="entr" presetSubtype="16" fill="hold" grpId="0" nodeType="withEffect">
                                  <p:stCondLst>
                                    <p:cond delay="0"/>
                                  </p:stCondLst>
                                  <p:childTnLst>
                                    <p:set>
                                      <p:cBhvr>
                                        <p:cTn id="25" dur="1" fill="hold">
                                          <p:stCondLst>
                                            <p:cond delay="0"/>
                                          </p:stCondLst>
                                        </p:cTn>
                                        <p:tgtEl>
                                          <p:spTgt spid="374"/>
                                        </p:tgtEl>
                                        <p:attrNameLst>
                                          <p:attrName>style.visibility</p:attrName>
                                        </p:attrNameLst>
                                      </p:cBhvr>
                                      <p:to>
                                        <p:strVal val="visible"/>
                                      </p:to>
                                    </p:set>
                                    <p:anim calcmode="lin" valueType="num">
                                      <p:cBhvr>
                                        <p:cTn id="26" dur="750" fill="hold"/>
                                        <p:tgtEl>
                                          <p:spTgt spid="374"/>
                                        </p:tgtEl>
                                        <p:attrNameLst>
                                          <p:attrName>ppt_w</p:attrName>
                                        </p:attrNameLst>
                                      </p:cBhvr>
                                      <p:tavLst>
                                        <p:tav tm="0">
                                          <p:val>
                                            <p:fltVal val="0"/>
                                          </p:val>
                                        </p:tav>
                                        <p:tav tm="100000">
                                          <p:val>
                                            <p:strVal val="#ppt_w"/>
                                          </p:val>
                                        </p:tav>
                                      </p:tavLst>
                                    </p:anim>
                                    <p:anim calcmode="lin" valueType="num">
                                      <p:cBhvr>
                                        <p:cTn id="27" dur="750" fill="hold"/>
                                        <p:tgtEl>
                                          <p:spTgt spid="374"/>
                                        </p:tgtEl>
                                        <p:attrNameLst>
                                          <p:attrName>ppt_h</p:attrName>
                                        </p:attrNameLst>
                                      </p:cBhvr>
                                      <p:tavLst>
                                        <p:tav tm="0">
                                          <p:val>
                                            <p:fltVal val="0"/>
                                          </p:val>
                                        </p:tav>
                                        <p:tav tm="100000">
                                          <p:val>
                                            <p:strVal val="#ppt_h"/>
                                          </p:val>
                                        </p:tav>
                                      </p:tavLst>
                                    </p:anim>
                                    <p:animEffect transition="in" filter="fade">
                                      <p:cBhvr>
                                        <p:cTn id="28" dur="750"/>
                                        <p:tgtEl>
                                          <p:spTgt spid="37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75"/>
                                        </p:tgtEl>
                                        <p:attrNameLst>
                                          <p:attrName>style.visibility</p:attrName>
                                        </p:attrNameLst>
                                      </p:cBhvr>
                                      <p:to>
                                        <p:strVal val="visible"/>
                                      </p:to>
                                    </p:set>
                                    <p:animEffect transition="in" filter="fade">
                                      <p:cBhvr>
                                        <p:cTn id="32" dur="750"/>
                                        <p:tgtEl>
                                          <p:spTgt spid="375"/>
                                        </p:tgtEl>
                                      </p:cBhvr>
                                    </p:animEffect>
                                  </p:childTnLst>
                                </p:cTn>
                              </p:par>
                            </p:childTnLst>
                          </p:cTn>
                        </p:par>
                        <p:par>
                          <p:cTn id="33" fill="hold">
                            <p:stCondLst>
                              <p:cond delay="2250"/>
                            </p:stCondLst>
                            <p:childTnLst>
                              <p:par>
                                <p:cTn id="34" presetID="23" presetClass="entr" presetSubtype="36" fill="hold" grpId="0" nodeType="afterEffect">
                                  <p:stCondLst>
                                    <p:cond delay="0"/>
                                  </p:stCondLst>
                                  <p:childTnLst>
                                    <p:set>
                                      <p:cBhvr>
                                        <p:cTn id="35" dur="1" fill="hold">
                                          <p:stCondLst>
                                            <p:cond delay="0"/>
                                          </p:stCondLst>
                                        </p:cTn>
                                        <p:tgtEl>
                                          <p:spTgt spid="380"/>
                                        </p:tgtEl>
                                        <p:attrNameLst>
                                          <p:attrName>style.visibility</p:attrName>
                                        </p:attrNameLst>
                                      </p:cBhvr>
                                      <p:to>
                                        <p:strVal val="visible"/>
                                      </p:to>
                                    </p:set>
                                    <p:anim calcmode="lin" valueType="num">
                                      <p:cBhvr>
                                        <p:cTn id="36" dur="750" fill="hold"/>
                                        <p:tgtEl>
                                          <p:spTgt spid="380"/>
                                        </p:tgtEl>
                                        <p:attrNameLst>
                                          <p:attrName>ppt_w</p:attrName>
                                        </p:attrNameLst>
                                      </p:cBhvr>
                                      <p:tavLst>
                                        <p:tav tm="0">
                                          <p:val>
                                            <p:strVal val="(6*min(max(#ppt_w*#ppt_h,.3),1)-7.4)/-.7*#ppt_w"/>
                                          </p:val>
                                        </p:tav>
                                        <p:tav tm="100000">
                                          <p:val>
                                            <p:strVal val="#ppt_w"/>
                                          </p:val>
                                        </p:tav>
                                      </p:tavLst>
                                    </p:anim>
                                    <p:anim calcmode="lin" valueType="num">
                                      <p:cBhvr>
                                        <p:cTn id="37" dur="750" fill="hold"/>
                                        <p:tgtEl>
                                          <p:spTgt spid="380"/>
                                        </p:tgtEl>
                                        <p:attrNameLst>
                                          <p:attrName>ppt_h</p:attrName>
                                        </p:attrNameLst>
                                      </p:cBhvr>
                                      <p:tavLst>
                                        <p:tav tm="0">
                                          <p:val>
                                            <p:strVal val="(6*min(max(#ppt_w*#ppt_h,.3),1)-7.4)/-.7*#ppt_h"/>
                                          </p:val>
                                        </p:tav>
                                        <p:tav tm="100000">
                                          <p:val>
                                            <p:strVal val="#ppt_h"/>
                                          </p:val>
                                        </p:tav>
                                      </p:tavLst>
                                    </p:anim>
                                    <p:anim calcmode="lin" valueType="num">
                                      <p:cBhvr>
                                        <p:cTn id="38" dur="750" fill="hold"/>
                                        <p:tgtEl>
                                          <p:spTgt spid="380"/>
                                        </p:tgtEl>
                                        <p:attrNameLst>
                                          <p:attrName>ppt_x</p:attrName>
                                        </p:attrNameLst>
                                      </p:cBhvr>
                                      <p:tavLst>
                                        <p:tav tm="0">
                                          <p:val>
                                            <p:fltVal val="0.5"/>
                                          </p:val>
                                        </p:tav>
                                        <p:tav tm="100000">
                                          <p:val>
                                            <p:strVal val="#ppt_x"/>
                                          </p:val>
                                        </p:tav>
                                      </p:tavLst>
                                    </p:anim>
                                    <p:anim calcmode="lin" valueType="num">
                                      <p:cBhvr>
                                        <p:cTn id="39" dur="750" fill="hold"/>
                                        <p:tgtEl>
                                          <p:spTgt spid="380"/>
                                        </p:tgtEl>
                                        <p:attrNameLst>
                                          <p:attrName>ppt_y</p:attrName>
                                        </p:attrNameLst>
                                      </p:cBhvr>
                                      <p:tavLst>
                                        <p:tav tm="0">
                                          <p:val>
                                            <p:strVal val="1+(6*min(max(#ppt_w*#ppt_h,.3),1)-7.4)/-.7*#ppt_h/2"/>
                                          </p:val>
                                        </p:tav>
                                        <p:tav tm="100000">
                                          <p:val>
                                            <p:strVal val="#ppt_y"/>
                                          </p:val>
                                        </p:tav>
                                      </p:tavLst>
                                    </p:anim>
                                  </p:childTnLst>
                                </p:cTn>
                              </p:par>
                            </p:childTnLst>
                          </p:cTn>
                        </p:par>
                        <p:par>
                          <p:cTn id="40" fill="hold">
                            <p:stCondLst>
                              <p:cond delay="3000"/>
                            </p:stCondLst>
                            <p:childTnLst>
                              <p:par>
                                <p:cTn id="41" presetID="23" presetClass="entr" presetSubtype="36" fill="hold" grpId="0" nodeType="afterEffect">
                                  <p:stCondLst>
                                    <p:cond delay="0"/>
                                  </p:stCondLst>
                                  <p:childTnLst>
                                    <p:set>
                                      <p:cBhvr>
                                        <p:cTn id="42" dur="1" fill="hold">
                                          <p:stCondLst>
                                            <p:cond delay="0"/>
                                          </p:stCondLst>
                                        </p:cTn>
                                        <p:tgtEl>
                                          <p:spTgt spid="381"/>
                                        </p:tgtEl>
                                        <p:attrNameLst>
                                          <p:attrName>style.visibility</p:attrName>
                                        </p:attrNameLst>
                                      </p:cBhvr>
                                      <p:to>
                                        <p:strVal val="visible"/>
                                      </p:to>
                                    </p:set>
                                    <p:anim calcmode="lin" valueType="num">
                                      <p:cBhvr>
                                        <p:cTn id="43" dur="750" fill="hold"/>
                                        <p:tgtEl>
                                          <p:spTgt spid="381"/>
                                        </p:tgtEl>
                                        <p:attrNameLst>
                                          <p:attrName>ppt_w</p:attrName>
                                        </p:attrNameLst>
                                      </p:cBhvr>
                                      <p:tavLst>
                                        <p:tav tm="0">
                                          <p:val>
                                            <p:strVal val="(6*min(max(#ppt_w*#ppt_h,.3),1)-7.4)/-.7*#ppt_w"/>
                                          </p:val>
                                        </p:tav>
                                        <p:tav tm="100000">
                                          <p:val>
                                            <p:strVal val="#ppt_w"/>
                                          </p:val>
                                        </p:tav>
                                      </p:tavLst>
                                    </p:anim>
                                    <p:anim calcmode="lin" valueType="num">
                                      <p:cBhvr>
                                        <p:cTn id="44" dur="750" fill="hold"/>
                                        <p:tgtEl>
                                          <p:spTgt spid="381"/>
                                        </p:tgtEl>
                                        <p:attrNameLst>
                                          <p:attrName>ppt_h</p:attrName>
                                        </p:attrNameLst>
                                      </p:cBhvr>
                                      <p:tavLst>
                                        <p:tav tm="0">
                                          <p:val>
                                            <p:strVal val="(6*min(max(#ppt_w*#ppt_h,.3),1)-7.4)/-.7*#ppt_h"/>
                                          </p:val>
                                        </p:tav>
                                        <p:tav tm="100000">
                                          <p:val>
                                            <p:strVal val="#ppt_h"/>
                                          </p:val>
                                        </p:tav>
                                      </p:tavLst>
                                    </p:anim>
                                    <p:anim calcmode="lin" valueType="num">
                                      <p:cBhvr>
                                        <p:cTn id="45" dur="750" fill="hold"/>
                                        <p:tgtEl>
                                          <p:spTgt spid="381"/>
                                        </p:tgtEl>
                                        <p:attrNameLst>
                                          <p:attrName>ppt_x</p:attrName>
                                        </p:attrNameLst>
                                      </p:cBhvr>
                                      <p:tavLst>
                                        <p:tav tm="0">
                                          <p:val>
                                            <p:fltVal val="0.5"/>
                                          </p:val>
                                        </p:tav>
                                        <p:tav tm="100000">
                                          <p:val>
                                            <p:strVal val="#ppt_x"/>
                                          </p:val>
                                        </p:tav>
                                      </p:tavLst>
                                    </p:anim>
                                    <p:anim calcmode="lin" valueType="num">
                                      <p:cBhvr>
                                        <p:cTn id="46" dur="750" fill="hold"/>
                                        <p:tgtEl>
                                          <p:spTgt spid="381"/>
                                        </p:tgtEl>
                                        <p:attrNameLst>
                                          <p:attrName>ppt_y</p:attrName>
                                        </p:attrNameLst>
                                      </p:cBhvr>
                                      <p:tavLst>
                                        <p:tav tm="0">
                                          <p:val>
                                            <p:strVal val="1+(6*min(max(#ppt_w*#ppt_h,.3),1)-7.4)/-.7*#ppt_h/2"/>
                                          </p:val>
                                        </p:tav>
                                        <p:tav tm="100000">
                                          <p:val>
                                            <p:strVal val="#ppt_y"/>
                                          </p:val>
                                        </p:tav>
                                      </p:tavLst>
                                    </p:anim>
                                  </p:childTnLst>
                                </p:cTn>
                              </p:par>
                            </p:childTnLst>
                          </p:cTn>
                        </p:par>
                        <p:par>
                          <p:cTn id="47" fill="hold">
                            <p:stCondLst>
                              <p:cond delay="3750"/>
                            </p:stCondLst>
                            <p:childTnLst>
                              <p:par>
                                <p:cTn id="48" presetID="23" presetClass="entr" presetSubtype="36" fill="hold" grpId="0" nodeType="afterEffect">
                                  <p:stCondLst>
                                    <p:cond delay="0"/>
                                  </p:stCondLst>
                                  <p:childTnLst>
                                    <p:set>
                                      <p:cBhvr>
                                        <p:cTn id="49" dur="1" fill="hold">
                                          <p:stCondLst>
                                            <p:cond delay="0"/>
                                          </p:stCondLst>
                                        </p:cTn>
                                        <p:tgtEl>
                                          <p:spTgt spid="382"/>
                                        </p:tgtEl>
                                        <p:attrNameLst>
                                          <p:attrName>style.visibility</p:attrName>
                                        </p:attrNameLst>
                                      </p:cBhvr>
                                      <p:to>
                                        <p:strVal val="visible"/>
                                      </p:to>
                                    </p:set>
                                    <p:anim calcmode="lin" valueType="num">
                                      <p:cBhvr>
                                        <p:cTn id="50" dur="750" fill="hold"/>
                                        <p:tgtEl>
                                          <p:spTgt spid="382"/>
                                        </p:tgtEl>
                                        <p:attrNameLst>
                                          <p:attrName>ppt_w</p:attrName>
                                        </p:attrNameLst>
                                      </p:cBhvr>
                                      <p:tavLst>
                                        <p:tav tm="0">
                                          <p:val>
                                            <p:strVal val="(6*min(max(#ppt_w*#ppt_h,.3),1)-7.4)/-.7*#ppt_w"/>
                                          </p:val>
                                        </p:tav>
                                        <p:tav tm="100000">
                                          <p:val>
                                            <p:strVal val="#ppt_w"/>
                                          </p:val>
                                        </p:tav>
                                      </p:tavLst>
                                    </p:anim>
                                    <p:anim calcmode="lin" valueType="num">
                                      <p:cBhvr>
                                        <p:cTn id="51" dur="750" fill="hold"/>
                                        <p:tgtEl>
                                          <p:spTgt spid="382"/>
                                        </p:tgtEl>
                                        <p:attrNameLst>
                                          <p:attrName>ppt_h</p:attrName>
                                        </p:attrNameLst>
                                      </p:cBhvr>
                                      <p:tavLst>
                                        <p:tav tm="0">
                                          <p:val>
                                            <p:strVal val="(6*min(max(#ppt_w*#ppt_h,.3),1)-7.4)/-.7*#ppt_h"/>
                                          </p:val>
                                        </p:tav>
                                        <p:tav tm="100000">
                                          <p:val>
                                            <p:strVal val="#ppt_h"/>
                                          </p:val>
                                        </p:tav>
                                      </p:tavLst>
                                    </p:anim>
                                    <p:anim calcmode="lin" valueType="num">
                                      <p:cBhvr>
                                        <p:cTn id="52" dur="750" fill="hold"/>
                                        <p:tgtEl>
                                          <p:spTgt spid="382"/>
                                        </p:tgtEl>
                                        <p:attrNameLst>
                                          <p:attrName>ppt_x</p:attrName>
                                        </p:attrNameLst>
                                      </p:cBhvr>
                                      <p:tavLst>
                                        <p:tav tm="0">
                                          <p:val>
                                            <p:fltVal val="0.5"/>
                                          </p:val>
                                        </p:tav>
                                        <p:tav tm="100000">
                                          <p:val>
                                            <p:strVal val="#ppt_x"/>
                                          </p:val>
                                        </p:tav>
                                      </p:tavLst>
                                    </p:anim>
                                    <p:anim calcmode="lin" valueType="num">
                                      <p:cBhvr>
                                        <p:cTn id="53" dur="750" fill="hold"/>
                                        <p:tgtEl>
                                          <p:spTgt spid="382"/>
                                        </p:tgtEl>
                                        <p:attrNameLst>
                                          <p:attrName>ppt_y</p:attrName>
                                        </p:attrNameLst>
                                      </p:cBhvr>
                                      <p:tavLst>
                                        <p:tav tm="0">
                                          <p:val>
                                            <p:strVal val="1+(6*min(max(#ppt_w*#ppt_h,.3),1)-7.4)/-.7*#ppt_h/2"/>
                                          </p:val>
                                        </p:tav>
                                        <p:tav tm="100000">
                                          <p:val>
                                            <p:strVal val="#ppt_y"/>
                                          </p:val>
                                        </p:tav>
                                      </p:tavLst>
                                    </p:anim>
                                  </p:childTnLst>
                                </p:cTn>
                              </p:par>
                            </p:childTnLst>
                          </p:cTn>
                        </p:par>
                        <p:par>
                          <p:cTn id="54" fill="hold">
                            <p:stCondLst>
                              <p:cond delay="4500"/>
                            </p:stCondLst>
                            <p:childTnLst>
                              <p:par>
                                <p:cTn id="55" presetID="23" presetClass="entr" presetSubtype="36" fill="hold" grpId="0" nodeType="afterEffect">
                                  <p:stCondLst>
                                    <p:cond delay="0"/>
                                  </p:stCondLst>
                                  <p:childTnLst>
                                    <p:set>
                                      <p:cBhvr>
                                        <p:cTn id="56" dur="1" fill="hold">
                                          <p:stCondLst>
                                            <p:cond delay="0"/>
                                          </p:stCondLst>
                                        </p:cTn>
                                        <p:tgtEl>
                                          <p:spTgt spid="383"/>
                                        </p:tgtEl>
                                        <p:attrNameLst>
                                          <p:attrName>style.visibility</p:attrName>
                                        </p:attrNameLst>
                                      </p:cBhvr>
                                      <p:to>
                                        <p:strVal val="visible"/>
                                      </p:to>
                                    </p:set>
                                    <p:anim calcmode="lin" valueType="num">
                                      <p:cBhvr>
                                        <p:cTn id="57" dur="750" fill="hold"/>
                                        <p:tgtEl>
                                          <p:spTgt spid="383"/>
                                        </p:tgtEl>
                                        <p:attrNameLst>
                                          <p:attrName>ppt_w</p:attrName>
                                        </p:attrNameLst>
                                      </p:cBhvr>
                                      <p:tavLst>
                                        <p:tav tm="0">
                                          <p:val>
                                            <p:strVal val="(6*min(max(#ppt_w*#ppt_h,.3),1)-7.4)/-.7*#ppt_w"/>
                                          </p:val>
                                        </p:tav>
                                        <p:tav tm="100000">
                                          <p:val>
                                            <p:strVal val="#ppt_w"/>
                                          </p:val>
                                        </p:tav>
                                      </p:tavLst>
                                    </p:anim>
                                    <p:anim calcmode="lin" valueType="num">
                                      <p:cBhvr>
                                        <p:cTn id="58" dur="750" fill="hold"/>
                                        <p:tgtEl>
                                          <p:spTgt spid="383"/>
                                        </p:tgtEl>
                                        <p:attrNameLst>
                                          <p:attrName>ppt_h</p:attrName>
                                        </p:attrNameLst>
                                      </p:cBhvr>
                                      <p:tavLst>
                                        <p:tav tm="0">
                                          <p:val>
                                            <p:strVal val="(6*min(max(#ppt_w*#ppt_h,.3),1)-7.4)/-.7*#ppt_h"/>
                                          </p:val>
                                        </p:tav>
                                        <p:tav tm="100000">
                                          <p:val>
                                            <p:strVal val="#ppt_h"/>
                                          </p:val>
                                        </p:tav>
                                      </p:tavLst>
                                    </p:anim>
                                    <p:anim calcmode="lin" valueType="num">
                                      <p:cBhvr>
                                        <p:cTn id="59" dur="750" fill="hold"/>
                                        <p:tgtEl>
                                          <p:spTgt spid="383"/>
                                        </p:tgtEl>
                                        <p:attrNameLst>
                                          <p:attrName>ppt_x</p:attrName>
                                        </p:attrNameLst>
                                      </p:cBhvr>
                                      <p:tavLst>
                                        <p:tav tm="0">
                                          <p:val>
                                            <p:fltVal val="0.5"/>
                                          </p:val>
                                        </p:tav>
                                        <p:tav tm="100000">
                                          <p:val>
                                            <p:strVal val="#ppt_x"/>
                                          </p:val>
                                        </p:tav>
                                      </p:tavLst>
                                    </p:anim>
                                    <p:anim calcmode="lin" valueType="num">
                                      <p:cBhvr>
                                        <p:cTn id="60" dur="750" fill="hold"/>
                                        <p:tgtEl>
                                          <p:spTgt spid="383"/>
                                        </p:tgtEl>
                                        <p:attrNameLst>
                                          <p:attrName>ppt_y</p:attrName>
                                        </p:attrNameLst>
                                      </p:cBhvr>
                                      <p:tavLst>
                                        <p:tav tm="0">
                                          <p:val>
                                            <p:strVal val="1+(6*min(max(#ppt_w*#ppt_h,.3),1)-7.4)/-.7*#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xit" presetSubtype="4" fill="hold" nodeType="clickEffect">
                                  <p:stCondLst>
                                    <p:cond delay="0"/>
                                  </p:stCondLst>
                                  <p:childTnLst>
                                    <p:animEffect transition="out" filter="wipe(down)">
                                      <p:cBhvr>
                                        <p:cTn id="69" dur="500"/>
                                        <p:tgtEl>
                                          <p:spTgt spid="5"/>
                                        </p:tgtEl>
                                      </p:cBhvr>
                                    </p:animEffect>
                                    <p:set>
                                      <p:cBhvr>
                                        <p:cTn id="7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5" grpId="1" animBg="1"/>
      <p:bldP spid="356" grpId="0"/>
      <p:bldP spid="357" grpId="0" animBg="1"/>
      <p:bldP spid="358" grpId="0"/>
      <p:bldP spid="374" grpId="0" animBg="1"/>
      <p:bldP spid="375" grpId="0" animBg="1"/>
      <p:bldP spid="380" grpId="0" animBg="1"/>
      <p:bldP spid="381" grpId="0" animBg="1"/>
      <p:bldP spid="382" grpId="0" animBg="1"/>
      <p:bldP spid="38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Line">
            <a:extLst>
              <a:ext uri="{FF2B5EF4-FFF2-40B4-BE49-F238E27FC236}">
                <a16:creationId xmlns:a16="http://schemas.microsoft.com/office/drawing/2014/main" id="{04849E12-93A4-4936-BCE4-5797A239AEC4}"/>
              </a:ext>
            </a:extLst>
          </p:cNvPr>
          <p:cNvSpPr/>
          <p:nvPr/>
        </p:nvSpPr>
        <p:spPr>
          <a:xfrm>
            <a:off x="489546" y="1472438"/>
            <a:ext cx="530593" cy="0"/>
          </a:xfrm>
          <a:prstGeom prst="line">
            <a:avLst/>
          </a:prstGeom>
          <a:ln w="12700">
            <a:solidFill>
              <a:schemeClr val="tx2">
                <a:lumMod val="50000"/>
                <a:lumOff val="50000"/>
              </a:schemeClr>
            </a:solidFill>
            <a:miter lim="400000"/>
          </a:ln>
        </p:spPr>
        <p:txBody>
          <a:bodyPr lIns="25400" tIns="25400" rIns="25400" bIns="25400" anchor="ctr"/>
          <a:lstStyle/>
          <a:p>
            <a:pPr algn="ctr">
              <a:lnSpc>
                <a:spcPct val="100000"/>
              </a:lnSpc>
              <a:defRPr sz="3200" spc="0">
                <a:solidFill>
                  <a:srgbClr val="000000"/>
                </a:solidFill>
                <a:latin typeface="Helvetica Light"/>
                <a:ea typeface="Helvetica Light"/>
                <a:cs typeface="Helvetica Light"/>
                <a:sym typeface="Helvetica Light"/>
              </a:defRPr>
            </a:pPr>
            <a:endParaRPr sz="1600" dirty="0">
              <a:latin typeface=""/>
              <a:sym typeface=""/>
            </a:endParaRPr>
          </a:p>
        </p:txBody>
      </p:sp>
      <p:sp>
        <p:nvSpPr>
          <p:cNvPr id="356" name="文本框 355">
            <a:extLst>
              <a:ext uri="{FF2B5EF4-FFF2-40B4-BE49-F238E27FC236}">
                <a16:creationId xmlns:a16="http://schemas.microsoft.com/office/drawing/2014/main" id="{2F26AE6B-1499-4078-A793-1075E402406E}"/>
              </a:ext>
            </a:extLst>
          </p:cNvPr>
          <p:cNvSpPr txBox="1"/>
          <p:nvPr/>
        </p:nvSpPr>
        <p:spPr>
          <a:xfrm>
            <a:off x="356515" y="350191"/>
            <a:ext cx="1148263" cy="138499"/>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r>
              <a:rPr lang="en-US" altLang="zh-CN" sz="900" spc="23" dirty="0">
                <a:solidFill>
                  <a:srgbClr val="CBB057"/>
                </a:solidFill>
                <a:latin typeface="+mj-lt"/>
                <a:sym typeface="Helvetica"/>
              </a:rPr>
              <a:t>Chen Su &amp; Stiff Oliver</a:t>
            </a:r>
          </a:p>
        </p:txBody>
      </p:sp>
      <p:sp>
        <p:nvSpPr>
          <p:cNvPr id="357" name="文本框 356">
            <a:extLst>
              <a:ext uri="{FF2B5EF4-FFF2-40B4-BE49-F238E27FC236}">
                <a16:creationId xmlns:a16="http://schemas.microsoft.com/office/drawing/2014/main" id="{2B591C86-481D-4613-B038-C6F16626A11F}"/>
              </a:ext>
            </a:extLst>
          </p:cNvPr>
          <p:cNvSpPr txBox="1"/>
          <p:nvPr/>
        </p:nvSpPr>
        <p:spPr>
          <a:xfrm>
            <a:off x="519410" y="1007215"/>
            <a:ext cx="65" cy="200055"/>
          </a:xfrm>
          <a:prstGeom prst="rect">
            <a:avLst/>
          </a:prstGeom>
          <a:solidFill>
            <a:srgbClr val="FFFFFF"/>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endParaRPr lang="en-US" altLang="zh-CN" sz="1300" i="1" spc="23" dirty="0">
              <a:solidFill>
                <a:srgbClr val="CBB057"/>
              </a:solidFill>
              <a:latin typeface=""/>
              <a:sym typeface=""/>
            </a:endParaRPr>
          </a:p>
        </p:txBody>
      </p:sp>
      <p:sp>
        <p:nvSpPr>
          <p:cNvPr id="358" name="文本框 357">
            <a:extLst>
              <a:ext uri="{FF2B5EF4-FFF2-40B4-BE49-F238E27FC236}">
                <a16:creationId xmlns:a16="http://schemas.microsoft.com/office/drawing/2014/main" id="{E11DFBF2-3A9F-4D38-814B-3DD972FC190B}"/>
              </a:ext>
            </a:extLst>
          </p:cNvPr>
          <p:cNvSpPr txBox="1"/>
          <p:nvPr/>
        </p:nvSpPr>
        <p:spPr>
          <a:xfrm>
            <a:off x="365652" y="6353921"/>
            <a:ext cx="530594" cy="153888"/>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none" lIns="0" tIns="0" rIns="0" bIns="0" numCol="1" spcCol="38100" rtlCol="0" anchor="t">
            <a:spAutoFit/>
          </a:bodyPr>
          <a:lstStyle/>
          <a:p>
            <a:pPr defTabSz="412750" hangingPunct="0">
              <a:defRPr/>
            </a:pPr>
            <a:r>
              <a:rPr lang="en-US" altLang="zh-CN" sz="1000" dirty="0">
                <a:solidFill>
                  <a:schemeClr val="accent1"/>
                </a:solidFill>
                <a:latin typeface=""/>
                <a:sym typeface=""/>
              </a:rPr>
              <a:t>Slide / </a:t>
            </a:r>
            <a:fld id="{B8B2F8D5-75BF-6248-8890-FC7354421522}" type="slidenum">
              <a:rPr lang="en-US" altLang="zh-CN" sz="1000">
                <a:solidFill>
                  <a:schemeClr val="accent1"/>
                </a:solidFill>
                <a:latin typeface=""/>
                <a:sym typeface=""/>
              </a:rPr>
              <a:pPr defTabSz="412750" hangingPunct="0">
                <a:defRPr/>
              </a:pPr>
              <a:t>9</a:t>
            </a:fld>
            <a:endParaRPr lang="en-US" altLang="zh-CN" sz="1000" dirty="0">
              <a:solidFill>
                <a:schemeClr val="accent1"/>
              </a:solidFill>
              <a:latin typeface=""/>
              <a:sym typeface=""/>
            </a:endParaRPr>
          </a:p>
        </p:txBody>
      </p:sp>
      <p:sp>
        <p:nvSpPr>
          <p:cNvPr id="374" name="Oval 26">
            <a:extLst>
              <a:ext uri="{FF2B5EF4-FFF2-40B4-BE49-F238E27FC236}">
                <a16:creationId xmlns:a16="http://schemas.microsoft.com/office/drawing/2014/main" id="{871BDE1C-B5B0-3644-83D6-DFA0CF802127}"/>
              </a:ext>
            </a:extLst>
          </p:cNvPr>
          <p:cNvSpPr/>
          <p:nvPr/>
        </p:nvSpPr>
        <p:spPr>
          <a:xfrm>
            <a:off x="587904" y="2267962"/>
            <a:ext cx="883191" cy="86056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700" dirty="0">
              <a:solidFill>
                <a:schemeClr val="accent1"/>
              </a:solidFill>
              <a:latin typeface="+mj-lt"/>
              <a:ea typeface="Microsoft YaHei" panose="020B0503020204020204" pitchFamily="34" charset="-122"/>
              <a:cs typeface="+mn-ea"/>
              <a:sym typeface="Segoe UI" panose="020B0502040204020203" pitchFamily="34" charset="0"/>
            </a:endParaRPr>
          </a:p>
        </p:txBody>
      </p:sp>
      <p:sp>
        <p:nvSpPr>
          <p:cNvPr id="375" name="Circle">
            <a:extLst>
              <a:ext uri="{FF2B5EF4-FFF2-40B4-BE49-F238E27FC236}">
                <a16:creationId xmlns:a16="http://schemas.microsoft.com/office/drawing/2014/main" id="{426E9A60-60E9-B948-8474-29D99E79E6DA}"/>
              </a:ext>
            </a:extLst>
          </p:cNvPr>
          <p:cNvSpPr/>
          <p:nvPr/>
        </p:nvSpPr>
        <p:spPr>
          <a:xfrm rot="2700000">
            <a:off x="619494" y="2229364"/>
            <a:ext cx="2991185" cy="2991185"/>
          </a:xfrm>
          <a:prstGeom prst="roundRect">
            <a:avLst>
              <a:gd name="adj" fmla="val 50000"/>
            </a:avLst>
          </a:prstGeom>
          <a:ln w="50800" cap="rnd">
            <a:solidFill>
              <a:schemeClr val="accent1">
                <a:lumMod val="25000"/>
                <a:lumOff val="75000"/>
              </a:schemeClr>
            </a:solidFill>
            <a:custDash>
              <a:ds d="100000" sp="200000"/>
            </a:custDash>
          </a:ln>
        </p:spPr>
        <p:txBody>
          <a:bodyPr lIns="25400" tIns="25400" rIns="25400" bIns="25400" anchor="ctr"/>
          <a:lstStyle/>
          <a:p>
            <a:pPr algn="ctr" defTabSz="228600">
              <a:defRPr sz="2000" spc="0">
                <a:solidFill>
                  <a:srgbClr val="FFFFFF"/>
                </a:solidFill>
              </a:defRPr>
            </a:pPr>
            <a:endParaRPr sz="1000">
              <a:latin typeface=""/>
              <a:sym typeface=""/>
            </a:endParaRPr>
          </a:p>
        </p:txBody>
      </p:sp>
      <p:sp>
        <p:nvSpPr>
          <p:cNvPr id="380" name="Circle">
            <a:extLst>
              <a:ext uri="{FF2B5EF4-FFF2-40B4-BE49-F238E27FC236}">
                <a16:creationId xmlns:a16="http://schemas.microsoft.com/office/drawing/2014/main" id="{1704CB4C-103C-1547-A635-B6ACBCE6D454}"/>
              </a:ext>
            </a:extLst>
          </p:cNvPr>
          <p:cNvSpPr/>
          <p:nvPr/>
        </p:nvSpPr>
        <p:spPr>
          <a:xfrm>
            <a:off x="379422" y="1986316"/>
            <a:ext cx="1556058" cy="1507414"/>
          </a:xfrm>
          <a:prstGeom prst="ellipse">
            <a:avLst/>
          </a:prstGeom>
          <a:solidFill>
            <a:srgbClr val="CBB057"/>
          </a:solidFill>
          <a:ln w="12700">
            <a:miter lim="400000"/>
          </a:ln>
        </p:spPr>
        <p:txBody>
          <a:bodyPr lIns="25400" tIns="25400" rIns="25400" bIns="25400" anchor="ctr"/>
          <a:lstStyle/>
          <a:p>
            <a:pPr algn="ctr" defTabSz="228600">
              <a:defRPr sz="2000" spc="0">
                <a:solidFill>
                  <a:srgbClr val="FFFFFF"/>
                </a:solidFill>
              </a:defRPr>
            </a:pPr>
            <a:r>
              <a:rPr lang="en-US" altLang="zh-CN" sz="1600" dirty="0">
                <a:solidFill>
                  <a:schemeClr val="bg1"/>
                </a:solidFill>
                <a:latin typeface=""/>
                <a:sym typeface=""/>
              </a:rPr>
              <a:t>Estimated      -12.8%</a:t>
            </a:r>
          </a:p>
          <a:p>
            <a:pPr algn="ctr" defTabSz="228600">
              <a:defRPr sz="2000" spc="0">
                <a:solidFill>
                  <a:srgbClr val="FFFFFF"/>
                </a:solidFill>
              </a:defRPr>
            </a:pPr>
            <a:r>
              <a:rPr lang="en-US" altLang="zh-CN" sz="1600" dirty="0">
                <a:solidFill>
                  <a:schemeClr val="bg1"/>
                </a:solidFill>
                <a:latin typeface=""/>
                <a:sym typeface=""/>
              </a:rPr>
              <a:t>GDP growth rate</a:t>
            </a:r>
          </a:p>
          <a:p>
            <a:pPr algn="ctr" defTabSz="228600">
              <a:defRPr sz="2000" spc="0">
                <a:solidFill>
                  <a:srgbClr val="FFFFFF"/>
                </a:solidFill>
              </a:defRPr>
            </a:pPr>
            <a:r>
              <a:rPr lang="en-US" altLang="zh-CN" sz="1600" dirty="0">
                <a:solidFill>
                  <a:schemeClr val="bg1"/>
                </a:solidFill>
                <a:latin typeface=""/>
                <a:sym typeface=""/>
              </a:rPr>
              <a:t>by OBR</a:t>
            </a:r>
            <a:r>
              <a:rPr lang="en-US" altLang="zh-CN" sz="700" dirty="0">
                <a:solidFill>
                  <a:schemeClr val="bg1"/>
                </a:solidFill>
                <a:latin typeface=""/>
                <a:sym typeface=""/>
              </a:rPr>
              <a:t>[5]</a:t>
            </a:r>
          </a:p>
        </p:txBody>
      </p:sp>
      <p:sp>
        <p:nvSpPr>
          <p:cNvPr id="381" name="Circle">
            <a:extLst>
              <a:ext uri="{FF2B5EF4-FFF2-40B4-BE49-F238E27FC236}">
                <a16:creationId xmlns:a16="http://schemas.microsoft.com/office/drawing/2014/main" id="{41BA42CA-BB9E-2243-AF91-8E5E7B8758FD}"/>
              </a:ext>
            </a:extLst>
          </p:cNvPr>
          <p:cNvSpPr/>
          <p:nvPr/>
        </p:nvSpPr>
        <p:spPr>
          <a:xfrm>
            <a:off x="2397615" y="2303734"/>
            <a:ext cx="1675424" cy="1735784"/>
          </a:xfrm>
          <a:prstGeom prst="ellipse">
            <a:avLst/>
          </a:prstGeom>
          <a:solidFill>
            <a:schemeClr val="accent5"/>
          </a:solidFill>
          <a:ln w="12700">
            <a:miter lim="400000"/>
          </a:ln>
        </p:spPr>
        <p:txBody>
          <a:bodyPr lIns="25400" tIns="25400" rIns="25400" bIns="25400" anchor="ctr"/>
          <a:lstStyle/>
          <a:p>
            <a:pPr algn="ctr" defTabSz="228600">
              <a:defRPr sz="2000" spc="0">
                <a:solidFill>
                  <a:srgbClr val="FFFFFF"/>
                </a:solidFill>
              </a:defRPr>
            </a:pPr>
            <a:r>
              <a:rPr lang="en-US" altLang="zh-CN" sz="1300" dirty="0">
                <a:latin typeface=""/>
                <a:sym typeface=""/>
              </a:rPr>
              <a:t>286,000+ </a:t>
            </a:r>
          </a:p>
          <a:p>
            <a:pPr algn="ctr" defTabSz="228600">
              <a:defRPr sz="2000" spc="0">
                <a:solidFill>
                  <a:srgbClr val="FFFFFF"/>
                </a:solidFill>
              </a:defRPr>
            </a:pPr>
            <a:r>
              <a:rPr lang="en-US" altLang="zh-CN" sz="1300" dirty="0">
                <a:latin typeface=""/>
                <a:sym typeface=""/>
              </a:rPr>
              <a:t>confirmed cases &amp; </a:t>
            </a:r>
          </a:p>
          <a:p>
            <a:pPr algn="ctr" defTabSz="228600">
              <a:defRPr sz="2000" spc="0">
                <a:solidFill>
                  <a:srgbClr val="FFFFFF"/>
                </a:solidFill>
              </a:defRPr>
            </a:pPr>
            <a:r>
              <a:rPr lang="en-US" altLang="zh-CN" sz="1300" dirty="0">
                <a:latin typeface=""/>
                <a:sym typeface=""/>
              </a:rPr>
              <a:t>40,000+</a:t>
            </a:r>
          </a:p>
          <a:p>
            <a:pPr algn="ctr" defTabSz="228600">
              <a:defRPr sz="2000" spc="0">
                <a:solidFill>
                  <a:srgbClr val="FFFFFF"/>
                </a:solidFill>
              </a:defRPr>
            </a:pPr>
            <a:r>
              <a:rPr lang="en-US" altLang="zh-CN" sz="1300" dirty="0">
                <a:latin typeface=""/>
                <a:sym typeface=""/>
              </a:rPr>
              <a:t>Deaths</a:t>
            </a:r>
          </a:p>
          <a:p>
            <a:pPr algn="ctr" defTabSz="228600">
              <a:defRPr sz="2000" spc="0">
                <a:solidFill>
                  <a:srgbClr val="FFFFFF"/>
                </a:solidFill>
              </a:defRPr>
            </a:pPr>
            <a:r>
              <a:rPr lang="en-US" altLang="zh-CN" sz="1300" dirty="0">
                <a:latin typeface=""/>
                <a:sym typeface=""/>
              </a:rPr>
              <a:t>by WHO</a:t>
            </a:r>
            <a:r>
              <a:rPr lang="en-US" altLang="zh-CN" sz="700" dirty="0">
                <a:latin typeface=""/>
                <a:sym typeface=""/>
              </a:rPr>
              <a:t>[6]</a:t>
            </a:r>
          </a:p>
        </p:txBody>
      </p:sp>
      <p:sp>
        <p:nvSpPr>
          <p:cNvPr id="382" name="Circle">
            <a:extLst>
              <a:ext uri="{FF2B5EF4-FFF2-40B4-BE49-F238E27FC236}">
                <a16:creationId xmlns:a16="http://schemas.microsoft.com/office/drawing/2014/main" id="{614B229F-744C-AD47-8F11-45207CC7F084}"/>
              </a:ext>
            </a:extLst>
          </p:cNvPr>
          <p:cNvSpPr/>
          <p:nvPr/>
        </p:nvSpPr>
        <p:spPr>
          <a:xfrm>
            <a:off x="2115086" y="4324862"/>
            <a:ext cx="1481554" cy="1515182"/>
          </a:xfrm>
          <a:prstGeom prst="ellipse">
            <a:avLst/>
          </a:prstGeom>
          <a:solidFill>
            <a:schemeClr val="accent1"/>
          </a:solidFill>
          <a:ln w="12700">
            <a:miter lim="400000"/>
          </a:ln>
        </p:spPr>
        <p:txBody>
          <a:bodyPr lIns="25400" tIns="25400" rIns="25400" bIns="25400" anchor="ctr"/>
          <a:lstStyle/>
          <a:p>
            <a:pPr algn="ctr" defTabSz="228600">
              <a:defRPr sz="2000" spc="0">
                <a:solidFill>
                  <a:srgbClr val="FFFFFF"/>
                </a:solidFill>
              </a:defRPr>
            </a:pPr>
            <a:r>
              <a:rPr lang="en-US" altLang="zh-CN" sz="1200" dirty="0">
                <a:latin typeface=""/>
                <a:sym typeface=""/>
              </a:rPr>
              <a:t>Estimated</a:t>
            </a:r>
          </a:p>
          <a:p>
            <a:pPr algn="ctr" defTabSz="228600">
              <a:defRPr sz="2000" spc="0">
                <a:solidFill>
                  <a:srgbClr val="FFFFFF"/>
                </a:solidFill>
              </a:defRPr>
            </a:pPr>
            <a:r>
              <a:rPr lang="en-US" altLang="zh-CN" sz="1200" dirty="0">
                <a:latin typeface=""/>
                <a:sym typeface=""/>
              </a:rPr>
              <a:t>1.35 million+ unemployment</a:t>
            </a:r>
          </a:p>
          <a:p>
            <a:pPr algn="ctr" defTabSz="228600">
              <a:defRPr sz="2000" spc="0">
                <a:solidFill>
                  <a:srgbClr val="FFFFFF"/>
                </a:solidFill>
              </a:defRPr>
            </a:pPr>
            <a:r>
              <a:rPr lang="en-US" altLang="zh-CN" sz="1200" dirty="0">
                <a:latin typeface=""/>
                <a:sym typeface=""/>
              </a:rPr>
              <a:t>by ONS</a:t>
            </a:r>
            <a:r>
              <a:rPr lang="en-US" altLang="zh-CN" sz="700" dirty="0">
                <a:latin typeface=""/>
                <a:sym typeface=""/>
              </a:rPr>
              <a:t>[7]</a:t>
            </a:r>
          </a:p>
        </p:txBody>
      </p:sp>
      <p:sp>
        <p:nvSpPr>
          <p:cNvPr id="383" name="Circle">
            <a:extLst>
              <a:ext uri="{FF2B5EF4-FFF2-40B4-BE49-F238E27FC236}">
                <a16:creationId xmlns:a16="http://schemas.microsoft.com/office/drawing/2014/main" id="{0B5D0CEE-34BC-594F-8757-6ABB6796F07C}"/>
              </a:ext>
            </a:extLst>
          </p:cNvPr>
          <p:cNvSpPr/>
          <p:nvPr/>
        </p:nvSpPr>
        <p:spPr>
          <a:xfrm>
            <a:off x="122314" y="3757984"/>
            <a:ext cx="1675424" cy="1561709"/>
          </a:xfrm>
          <a:prstGeom prst="ellipse">
            <a:avLst/>
          </a:prstGeom>
          <a:solidFill>
            <a:srgbClr val="A8D1CD"/>
          </a:solidFill>
          <a:ln w="12700">
            <a:miter lim="400000"/>
          </a:ln>
        </p:spPr>
        <p:txBody>
          <a:bodyPr lIns="25400" tIns="25400" rIns="25400" bIns="25400" anchor="ctr"/>
          <a:lstStyle/>
          <a:p>
            <a:pPr algn="ctr" defTabSz="228600">
              <a:defRPr sz="2000" spc="0">
                <a:solidFill>
                  <a:srgbClr val="FFFFFF"/>
                </a:solidFill>
              </a:defRPr>
            </a:pPr>
            <a:r>
              <a:rPr lang="en-US" altLang="zh-CN" sz="1300" dirty="0">
                <a:latin typeface=""/>
                <a:sym typeface=""/>
              </a:rPr>
              <a:t>Intensive needs of PPE, ventilators, critical care beds, and medical staff</a:t>
            </a:r>
          </a:p>
          <a:p>
            <a:pPr algn="ctr" defTabSz="228600">
              <a:defRPr sz="2000" spc="0">
                <a:solidFill>
                  <a:srgbClr val="FFFFFF"/>
                </a:solidFill>
              </a:defRPr>
            </a:pPr>
            <a:r>
              <a:rPr lang="en-US" altLang="zh-CN" sz="1300" dirty="0">
                <a:latin typeface=""/>
                <a:sym typeface=""/>
              </a:rPr>
              <a:t>by NHS</a:t>
            </a:r>
            <a:r>
              <a:rPr lang="en-US" altLang="zh-CN" sz="700" dirty="0">
                <a:latin typeface=""/>
                <a:sym typeface=""/>
              </a:rPr>
              <a:t>[8]</a:t>
            </a:r>
          </a:p>
        </p:txBody>
      </p:sp>
      <p:sp>
        <p:nvSpPr>
          <p:cNvPr id="2" name="文本框 1">
            <a:extLst>
              <a:ext uri="{FF2B5EF4-FFF2-40B4-BE49-F238E27FC236}">
                <a16:creationId xmlns:a16="http://schemas.microsoft.com/office/drawing/2014/main" id="{BC0B2F73-8E2D-AC46-89E7-5B562918B35D}"/>
              </a:ext>
            </a:extLst>
          </p:cNvPr>
          <p:cNvSpPr txBox="1"/>
          <p:nvPr/>
        </p:nvSpPr>
        <p:spPr>
          <a:xfrm>
            <a:off x="427077" y="933577"/>
            <a:ext cx="3754554" cy="646331"/>
          </a:xfrm>
          <a:prstGeom prst="rect">
            <a:avLst/>
          </a:prstGeom>
          <a:noFill/>
        </p:spPr>
        <p:txBody>
          <a:bodyPr wrap="none" rtlCol="0">
            <a:spAutoFit/>
          </a:bodyPr>
          <a:lstStyle/>
          <a:p>
            <a:r>
              <a:rPr lang="en" altLang="zh-CN" dirty="0">
                <a:solidFill>
                  <a:srgbClr val="CBB057"/>
                </a:solidFill>
              </a:rPr>
              <a:t>The impact of </a:t>
            </a:r>
            <a:r>
              <a:rPr lang="zh-CN" altLang="en-US" dirty="0">
                <a:solidFill>
                  <a:srgbClr val="CBB057"/>
                </a:solidFill>
              </a:rPr>
              <a:t> </a:t>
            </a:r>
            <a:r>
              <a:rPr lang="en-US" altLang="zh-CN" dirty="0">
                <a:solidFill>
                  <a:srgbClr val="CBB057"/>
                </a:solidFill>
              </a:rPr>
              <a:t>CO</a:t>
            </a:r>
            <a:r>
              <a:rPr lang="en" altLang="zh-CN" dirty="0">
                <a:solidFill>
                  <a:srgbClr val="CBB057"/>
                </a:solidFill>
              </a:rPr>
              <a:t>VID-19 on the UK</a:t>
            </a:r>
            <a:endParaRPr lang="en-US" altLang="zh-CN" sz="1300" i="1" spc="23" dirty="0">
              <a:solidFill>
                <a:srgbClr val="CBB057"/>
              </a:solidFill>
              <a:latin typeface=""/>
              <a:sym typeface=""/>
            </a:endParaRPr>
          </a:p>
          <a:p>
            <a:endParaRPr kumimoji="1" lang="zh-CN" altLang="en-US" dirty="0"/>
          </a:p>
        </p:txBody>
      </p:sp>
      <p:grpSp>
        <p:nvGrpSpPr>
          <p:cNvPr id="343" name="组合 342">
            <a:extLst>
              <a:ext uri="{FF2B5EF4-FFF2-40B4-BE49-F238E27FC236}">
                <a16:creationId xmlns:a16="http://schemas.microsoft.com/office/drawing/2014/main" id="{8DB220BF-030F-7541-98A2-F5C00125BDDC}"/>
              </a:ext>
            </a:extLst>
          </p:cNvPr>
          <p:cNvGrpSpPr/>
          <p:nvPr/>
        </p:nvGrpSpPr>
        <p:grpSpPr>
          <a:xfrm>
            <a:off x="6296718" y="350191"/>
            <a:ext cx="4999816" cy="6019119"/>
            <a:chOff x="15388800" y="2031976"/>
            <a:chExt cx="9196650" cy="9652199"/>
          </a:xfrm>
          <a:solidFill>
            <a:schemeClr val="bg2">
              <a:lumMod val="50000"/>
            </a:schemeClr>
          </a:solidFill>
        </p:grpSpPr>
        <p:sp>
          <p:nvSpPr>
            <p:cNvPr id="344" name="Shape">
              <a:extLst>
                <a:ext uri="{FF2B5EF4-FFF2-40B4-BE49-F238E27FC236}">
                  <a16:creationId xmlns:a16="http://schemas.microsoft.com/office/drawing/2014/main" id="{03AE5165-6752-E14F-A861-2B4000290C5D}"/>
                </a:ext>
              </a:extLst>
            </p:cNvPr>
            <p:cNvSpPr/>
            <p:nvPr/>
          </p:nvSpPr>
          <p:spPr>
            <a:xfrm>
              <a:off x="15749629" y="9338781"/>
              <a:ext cx="2717501" cy="2146938"/>
            </a:xfrm>
            <a:custGeom>
              <a:avLst/>
              <a:gdLst/>
              <a:ahLst/>
              <a:cxnLst>
                <a:cxn ang="0">
                  <a:pos x="wd2" y="hd2"/>
                </a:cxn>
                <a:cxn ang="5400000">
                  <a:pos x="wd2" y="hd2"/>
                </a:cxn>
                <a:cxn ang="10800000">
                  <a:pos x="wd2" y="hd2"/>
                </a:cxn>
                <a:cxn ang="16200000">
                  <a:pos x="wd2" y="hd2"/>
                </a:cxn>
              </a:cxnLst>
              <a:rect l="0" t="0" r="r" b="b"/>
              <a:pathLst>
                <a:path w="21600" h="21600" extrusionOk="0">
                  <a:moveTo>
                    <a:pt x="21152" y="7987"/>
                  </a:moveTo>
                  <a:lnTo>
                    <a:pt x="20686" y="7624"/>
                  </a:lnTo>
                  <a:lnTo>
                    <a:pt x="19628" y="7261"/>
                  </a:lnTo>
                  <a:lnTo>
                    <a:pt x="18571" y="6716"/>
                  </a:lnTo>
                  <a:lnTo>
                    <a:pt x="17370" y="6534"/>
                  </a:lnTo>
                  <a:lnTo>
                    <a:pt x="16312" y="6353"/>
                  </a:lnTo>
                  <a:lnTo>
                    <a:pt x="16007" y="5808"/>
                  </a:lnTo>
                  <a:lnTo>
                    <a:pt x="15398" y="5264"/>
                  </a:lnTo>
                  <a:lnTo>
                    <a:pt x="14645" y="5082"/>
                  </a:lnTo>
                  <a:lnTo>
                    <a:pt x="14053" y="4356"/>
                  </a:lnTo>
                  <a:lnTo>
                    <a:pt x="13139" y="3449"/>
                  </a:lnTo>
                  <a:lnTo>
                    <a:pt x="12835" y="3267"/>
                  </a:lnTo>
                  <a:lnTo>
                    <a:pt x="12530" y="3267"/>
                  </a:lnTo>
                  <a:lnTo>
                    <a:pt x="11938" y="3086"/>
                  </a:lnTo>
                  <a:lnTo>
                    <a:pt x="11329" y="2723"/>
                  </a:lnTo>
                  <a:lnTo>
                    <a:pt x="10719" y="2904"/>
                  </a:lnTo>
                  <a:lnTo>
                    <a:pt x="9966" y="2360"/>
                  </a:lnTo>
                  <a:lnTo>
                    <a:pt x="9357" y="2360"/>
                  </a:lnTo>
                  <a:lnTo>
                    <a:pt x="8604" y="2178"/>
                  </a:lnTo>
                  <a:lnTo>
                    <a:pt x="6937" y="1452"/>
                  </a:lnTo>
                  <a:lnTo>
                    <a:pt x="6489" y="1089"/>
                  </a:lnTo>
                  <a:lnTo>
                    <a:pt x="5736" y="1089"/>
                  </a:lnTo>
                  <a:lnTo>
                    <a:pt x="4069" y="726"/>
                  </a:lnTo>
                  <a:lnTo>
                    <a:pt x="3621" y="363"/>
                  </a:lnTo>
                  <a:lnTo>
                    <a:pt x="3316" y="0"/>
                  </a:lnTo>
                  <a:lnTo>
                    <a:pt x="2563" y="0"/>
                  </a:lnTo>
                  <a:lnTo>
                    <a:pt x="2420" y="182"/>
                  </a:lnTo>
                  <a:lnTo>
                    <a:pt x="2259" y="545"/>
                  </a:lnTo>
                  <a:lnTo>
                    <a:pt x="1954" y="545"/>
                  </a:lnTo>
                  <a:lnTo>
                    <a:pt x="1058" y="726"/>
                  </a:lnTo>
                  <a:lnTo>
                    <a:pt x="305" y="1089"/>
                  </a:lnTo>
                  <a:lnTo>
                    <a:pt x="448" y="1815"/>
                  </a:lnTo>
                  <a:lnTo>
                    <a:pt x="448" y="2360"/>
                  </a:lnTo>
                  <a:lnTo>
                    <a:pt x="609" y="2904"/>
                  </a:lnTo>
                  <a:lnTo>
                    <a:pt x="305" y="4175"/>
                  </a:lnTo>
                  <a:lnTo>
                    <a:pt x="1201" y="3993"/>
                  </a:lnTo>
                  <a:lnTo>
                    <a:pt x="1506" y="4175"/>
                  </a:lnTo>
                  <a:lnTo>
                    <a:pt x="1506" y="4538"/>
                  </a:lnTo>
                  <a:lnTo>
                    <a:pt x="1362" y="4719"/>
                  </a:lnTo>
                  <a:lnTo>
                    <a:pt x="1667" y="4901"/>
                  </a:lnTo>
                  <a:lnTo>
                    <a:pt x="2259" y="4901"/>
                  </a:lnTo>
                  <a:lnTo>
                    <a:pt x="2563" y="5264"/>
                  </a:lnTo>
                  <a:lnTo>
                    <a:pt x="3011" y="5264"/>
                  </a:lnTo>
                  <a:lnTo>
                    <a:pt x="3478" y="5082"/>
                  </a:lnTo>
                  <a:lnTo>
                    <a:pt x="4069" y="5445"/>
                  </a:lnTo>
                  <a:lnTo>
                    <a:pt x="4230" y="5808"/>
                  </a:lnTo>
                  <a:lnTo>
                    <a:pt x="4230" y="5990"/>
                  </a:lnTo>
                  <a:lnTo>
                    <a:pt x="4535" y="6171"/>
                  </a:lnTo>
                  <a:lnTo>
                    <a:pt x="4679" y="6534"/>
                  </a:lnTo>
                  <a:lnTo>
                    <a:pt x="4679" y="6716"/>
                  </a:lnTo>
                  <a:lnTo>
                    <a:pt x="4069" y="7079"/>
                  </a:lnTo>
                  <a:lnTo>
                    <a:pt x="3621" y="7442"/>
                  </a:lnTo>
                  <a:lnTo>
                    <a:pt x="3011" y="7805"/>
                  </a:lnTo>
                  <a:lnTo>
                    <a:pt x="3173" y="8350"/>
                  </a:lnTo>
                  <a:lnTo>
                    <a:pt x="2868" y="9076"/>
                  </a:lnTo>
                  <a:lnTo>
                    <a:pt x="2868" y="9620"/>
                  </a:lnTo>
                  <a:lnTo>
                    <a:pt x="2725" y="9802"/>
                  </a:lnTo>
                  <a:lnTo>
                    <a:pt x="2563" y="9802"/>
                  </a:lnTo>
                  <a:lnTo>
                    <a:pt x="2563" y="10528"/>
                  </a:lnTo>
                  <a:lnTo>
                    <a:pt x="2259" y="10891"/>
                  </a:lnTo>
                  <a:lnTo>
                    <a:pt x="1810" y="11072"/>
                  </a:lnTo>
                  <a:lnTo>
                    <a:pt x="1362" y="11072"/>
                  </a:lnTo>
                  <a:lnTo>
                    <a:pt x="1667" y="12524"/>
                  </a:lnTo>
                  <a:lnTo>
                    <a:pt x="1954" y="12887"/>
                  </a:lnTo>
                  <a:lnTo>
                    <a:pt x="1954" y="13069"/>
                  </a:lnTo>
                  <a:lnTo>
                    <a:pt x="1810" y="13250"/>
                  </a:lnTo>
                  <a:lnTo>
                    <a:pt x="1362" y="13432"/>
                  </a:lnTo>
                  <a:lnTo>
                    <a:pt x="1201" y="13795"/>
                  </a:lnTo>
                  <a:lnTo>
                    <a:pt x="1058" y="14339"/>
                  </a:lnTo>
                  <a:lnTo>
                    <a:pt x="1201" y="14884"/>
                  </a:lnTo>
                  <a:lnTo>
                    <a:pt x="1362" y="15247"/>
                  </a:lnTo>
                  <a:lnTo>
                    <a:pt x="1506" y="15247"/>
                  </a:lnTo>
                  <a:lnTo>
                    <a:pt x="1058" y="15792"/>
                  </a:lnTo>
                  <a:lnTo>
                    <a:pt x="305" y="16336"/>
                  </a:lnTo>
                  <a:lnTo>
                    <a:pt x="143" y="17062"/>
                  </a:lnTo>
                  <a:lnTo>
                    <a:pt x="0" y="17788"/>
                  </a:lnTo>
                  <a:lnTo>
                    <a:pt x="305" y="17788"/>
                  </a:lnTo>
                  <a:lnTo>
                    <a:pt x="1058" y="17970"/>
                  </a:lnTo>
                  <a:lnTo>
                    <a:pt x="1667" y="18514"/>
                  </a:lnTo>
                  <a:lnTo>
                    <a:pt x="1954" y="19059"/>
                  </a:lnTo>
                  <a:lnTo>
                    <a:pt x="1954" y="19966"/>
                  </a:lnTo>
                  <a:lnTo>
                    <a:pt x="2115" y="20874"/>
                  </a:lnTo>
                  <a:lnTo>
                    <a:pt x="2725" y="21600"/>
                  </a:lnTo>
                  <a:lnTo>
                    <a:pt x="3926" y="21055"/>
                  </a:lnTo>
                  <a:lnTo>
                    <a:pt x="4535" y="20874"/>
                  </a:lnTo>
                  <a:lnTo>
                    <a:pt x="5288" y="20692"/>
                  </a:lnTo>
                  <a:lnTo>
                    <a:pt x="6041" y="20329"/>
                  </a:lnTo>
                  <a:lnTo>
                    <a:pt x="8299" y="20874"/>
                  </a:lnTo>
                  <a:lnTo>
                    <a:pt x="9662" y="21055"/>
                  </a:lnTo>
                  <a:lnTo>
                    <a:pt x="10271" y="21055"/>
                  </a:lnTo>
                  <a:lnTo>
                    <a:pt x="10719" y="20511"/>
                  </a:lnTo>
                  <a:lnTo>
                    <a:pt x="11024" y="19785"/>
                  </a:lnTo>
                  <a:lnTo>
                    <a:pt x="11634" y="19422"/>
                  </a:lnTo>
                  <a:lnTo>
                    <a:pt x="13139" y="19240"/>
                  </a:lnTo>
                  <a:lnTo>
                    <a:pt x="12996" y="18696"/>
                  </a:lnTo>
                  <a:lnTo>
                    <a:pt x="13139" y="18151"/>
                  </a:lnTo>
                  <a:lnTo>
                    <a:pt x="14053" y="17062"/>
                  </a:lnTo>
                  <a:lnTo>
                    <a:pt x="15093" y="16336"/>
                  </a:lnTo>
                  <a:lnTo>
                    <a:pt x="14502" y="15066"/>
                  </a:lnTo>
                  <a:lnTo>
                    <a:pt x="14502" y="14158"/>
                  </a:lnTo>
                  <a:lnTo>
                    <a:pt x="15093" y="13432"/>
                  </a:lnTo>
                  <a:lnTo>
                    <a:pt x="15864" y="12161"/>
                  </a:lnTo>
                  <a:lnTo>
                    <a:pt x="16617" y="11435"/>
                  </a:lnTo>
                  <a:lnTo>
                    <a:pt x="16760" y="11435"/>
                  </a:lnTo>
                  <a:lnTo>
                    <a:pt x="16921" y="10709"/>
                  </a:lnTo>
                  <a:lnTo>
                    <a:pt x="17513" y="10165"/>
                  </a:lnTo>
                  <a:lnTo>
                    <a:pt x="18266" y="9983"/>
                  </a:lnTo>
                  <a:lnTo>
                    <a:pt x="19628" y="9802"/>
                  </a:lnTo>
                  <a:lnTo>
                    <a:pt x="21439" y="8531"/>
                  </a:lnTo>
                  <a:lnTo>
                    <a:pt x="21600" y="8531"/>
                  </a:lnTo>
                  <a:lnTo>
                    <a:pt x="21600" y="7805"/>
                  </a:lnTo>
                  <a:lnTo>
                    <a:pt x="21152" y="7987"/>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45" name="Shape">
              <a:extLst>
                <a:ext uri="{FF2B5EF4-FFF2-40B4-BE49-F238E27FC236}">
                  <a16:creationId xmlns:a16="http://schemas.microsoft.com/office/drawing/2014/main" id="{91B3057C-3C80-534C-BC38-55DC49D37F86}"/>
                </a:ext>
              </a:extLst>
            </p:cNvPr>
            <p:cNvSpPr/>
            <p:nvPr/>
          </p:nvSpPr>
          <p:spPr>
            <a:xfrm>
              <a:off x="15388800" y="9735694"/>
              <a:ext cx="949434" cy="1389196"/>
            </a:xfrm>
            <a:custGeom>
              <a:avLst/>
              <a:gdLst/>
              <a:ahLst/>
              <a:cxnLst>
                <a:cxn ang="0">
                  <a:pos x="wd2" y="hd2"/>
                </a:cxn>
                <a:cxn ang="5400000">
                  <a:pos x="wd2" y="hd2"/>
                </a:cxn>
                <a:cxn ang="10800000">
                  <a:pos x="wd2" y="hd2"/>
                </a:cxn>
                <a:cxn ang="16200000">
                  <a:pos x="wd2" y="hd2"/>
                </a:cxn>
              </a:cxnLst>
              <a:rect l="0" t="0" r="r" b="b"/>
              <a:pathLst>
                <a:path w="21600" h="21600" extrusionOk="0">
                  <a:moveTo>
                    <a:pt x="21190" y="3366"/>
                  </a:moveTo>
                  <a:lnTo>
                    <a:pt x="20317" y="3086"/>
                  </a:lnTo>
                  <a:lnTo>
                    <a:pt x="20317" y="2805"/>
                  </a:lnTo>
                  <a:lnTo>
                    <a:pt x="19856" y="2244"/>
                  </a:lnTo>
                  <a:lnTo>
                    <a:pt x="18162" y="1683"/>
                  </a:lnTo>
                  <a:lnTo>
                    <a:pt x="16829" y="1964"/>
                  </a:lnTo>
                  <a:lnTo>
                    <a:pt x="15546" y="1964"/>
                  </a:lnTo>
                  <a:lnTo>
                    <a:pt x="14674" y="1403"/>
                  </a:lnTo>
                  <a:lnTo>
                    <a:pt x="12981" y="1403"/>
                  </a:lnTo>
                  <a:lnTo>
                    <a:pt x="12108" y="1122"/>
                  </a:lnTo>
                  <a:lnTo>
                    <a:pt x="12519" y="842"/>
                  </a:lnTo>
                  <a:lnTo>
                    <a:pt x="12519" y="281"/>
                  </a:lnTo>
                  <a:lnTo>
                    <a:pt x="11647" y="0"/>
                  </a:lnTo>
                  <a:lnTo>
                    <a:pt x="9081" y="281"/>
                  </a:lnTo>
                  <a:lnTo>
                    <a:pt x="9081" y="1403"/>
                  </a:lnTo>
                  <a:lnTo>
                    <a:pt x="8209" y="3927"/>
                  </a:lnTo>
                  <a:lnTo>
                    <a:pt x="7337" y="5049"/>
                  </a:lnTo>
                  <a:lnTo>
                    <a:pt x="6465" y="7294"/>
                  </a:lnTo>
                  <a:lnTo>
                    <a:pt x="4720" y="8977"/>
                  </a:lnTo>
                  <a:lnTo>
                    <a:pt x="2155" y="10660"/>
                  </a:lnTo>
                  <a:lnTo>
                    <a:pt x="872" y="12343"/>
                  </a:lnTo>
                  <a:lnTo>
                    <a:pt x="410" y="12904"/>
                  </a:lnTo>
                  <a:lnTo>
                    <a:pt x="872" y="13184"/>
                  </a:lnTo>
                  <a:lnTo>
                    <a:pt x="1744" y="13465"/>
                  </a:lnTo>
                  <a:lnTo>
                    <a:pt x="1283" y="14026"/>
                  </a:lnTo>
                  <a:lnTo>
                    <a:pt x="1283" y="14306"/>
                  </a:lnTo>
                  <a:lnTo>
                    <a:pt x="1744" y="14587"/>
                  </a:lnTo>
                  <a:lnTo>
                    <a:pt x="3438" y="14587"/>
                  </a:lnTo>
                  <a:lnTo>
                    <a:pt x="2155" y="16831"/>
                  </a:lnTo>
                  <a:lnTo>
                    <a:pt x="2155" y="17953"/>
                  </a:lnTo>
                  <a:lnTo>
                    <a:pt x="410" y="20197"/>
                  </a:lnTo>
                  <a:lnTo>
                    <a:pt x="0" y="20758"/>
                  </a:lnTo>
                  <a:lnTo>
                    <a:pt x="2565" y="20758"/>
                  </a:lnTo>
                  <a:lnTo>
                    <a:pt x="4310" y="21039"/>
                  </a:lnTo>
                  <a:lnTo>
                    <a:pt x="6465" y="21600"/>
                  </a:lnTo>
                  <a:lnTo>
                    <a:pt x="8209" y="21319"/>
                  </a:lnTo>
                  <a:lnTo>
                    <a:pt x="8619" y="20197"/>
                  </a:lnTo>
                  <a:lnTo>
                    <a:pt x="9081" y="19075"/>
                  </a:lnTo>
                  <a:lnTo>
                    <a:pt x="11236" y="18234"/>
                  </a:lnTo>
                  <a:lnTo>
                    <a:pt x="12519" y="17392"/>
                  </a:lnTo>
                  <a:lnTo>
                    <a:pt x="12108" y="17392"/>
                  </a:lnTo>
                  <a:lnTo>
                    <a:pt x="11647" y="16831"/>
                  </a:lnTo>
                  <a:lnTo>
                    <a:pt x="11236" y="15990"/>
                  </a:lnTo>
                  <a:lnTo>
                    <a:pt x="11647" y="15148"/>
                  </a:lnTo>
                  <a:lnTo>
                    <a:pt x="12108" y="14587"/>
                  </a:lnTo>
                  <a:lnTo>
                    <a:pt x="13391" y="14306"/>
                  </a:lnTo>
                  <a:lnTo>
                    <a:pt x="13801" y="14026"/>
                  </a:lnTo>
                  <a:lnTo>
                    <a:pt x="13801" y="13745"/>
                  </a:lnTo>
                  <a:lnTo>
                    <a:pt x="12981" y="13184"/>
                  </a:lnTo>
                  <a:lnTo>
                    <a:pt x="12108" y="10940"/>
                  </a:lnTo>
                  <a:lnTo>
                    <a:pt x="13391" y="10940"/>
                  </a:lnTo>
                  <a:lnTo>
                    <a:pt x="14674" y="10660"/>
                  </a:lnTo>
                  <a:lnTo>
                    <a:pt x="15546" y="10099"/>
                  </a:lnTo>
                  <a:lnTo>
                    <a:pt x="15546" y="8977"/>
                  </a:lnTo>
                  <a:lnTo>
                    <a:pt x="16008" y="8977"/>
                  </a:lnTo>
                  <a:lnTo>
                    <a:pt x="16418" y="8696"/>
                  </a:lnTo>
                  <a:lnTo>
                    <a:pt x="16418" y="7855"/>
                  </a:lnTo>
                  <a:lnTo>
                    <a:pt x="17290" y="6732"/>
                  </a:lnTo>
                  <a:lnTo>
                    <a:pt x="16829" y="5891"/>
                  </a:lnTo>
                  <a:lnTo>
                    <a:pt x="18573" y="5330"/>
                  </a:lnTo>
                  <a:lnTo>
                    <a:pt x="19856" y="4769"/>
                  </a:lnTo>
                  <a:lnTo>
                    <a:pt x="21600" y="4208"/>
                  </a:lnTo>
                  <a:lnTo>
                    <a:pt x="21600" y="3927"/>
                  </a:lnTo>
                  <a:lnTo>
                    <a:pt x="21190" y="336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46" name="2">
              <a:extLst>
                <a:ext uri="{FF2B5EF4-FFF2-40B4-BE49-F238E27FC236}">
                  <a16:creationId xmlns:a16="http://schemas.microsoft.com/office/drawing/2014/main" id="{12020509-4F05-C94E-8188-3158969E2B9B}"/>
                </a:ext>
              </a:extLst>
            </p:cNvPr>
            <p:cNvSpPr/>
            <p:nvPr/>
          </p:nvSpPr>
          <p:spPr>
            <a:xfrm>
              <a:off x="15749629" y="9338781"/>
              <a:ext cx="2717501" cy="2146938"/>
            </a:xfrm>
            <a:custGeom>
              <a:avLst/>
              <a:gdLst/>
              <a:ahLst/>
              <a:cxnLst>
                <a:cxn ang="0">
                  <a:pos x="wd2" y="hd2"/>
                </a:cxn>
                <a:cxn ang="5400000">
                  <a:pos x="wd2" y="hd2"/>
                </a:cxn>
                <a:cxn ang="10800000">
                  <a:pos x="wd2" y="hd2"/>
                </a:cxn>
                <a:cxn ang="16200000">
                  <a:pos x="wd2" y="hd2"/>
                </a:cxn>
              </a:cxnLst>
              <a:rect l="0" t="0" r="r" b="b"/>
              <a:pathLst>
                <a:path w="21600" h="21600" extrusionOk="0">
                  <a:moveTo>
                    <a:pt x="21152" y="7987"/>
                  </a:moveTo>
                  <a:lnTo>
                    <a:pt x="20686" y="7624"/>
                  </a:lnTo>
                  <a:lnTo>
                    <a:pt x="19628" y="7261"/>
                  </a:lnTo>
                  <a:lnTo>
                    <a:pt x="18571" y="6716"/>
                  </a:lnTo>
                  <a:lnTo>
                    <a:pt x="17370" y="6534"/>
                  </a:lnTo>
                  <a:lnTo>
                    <a:pt x="16312" y="6353"/>
                  </a:lnTo>
                  <a:lnTo>
                    <a:pt x="16007" y="5808"/>
                  </a:lnTo>
                  <a:lnTo>
                    <a:pt x="15398" y="5264"/>
                  </a:lnTo>
                  <a:lnTo>
                    <a:pt x="14645" y="5082"/>
                  </a:lnTo>
                  <a:lnTo>
                    <a:pt x="14053" y="4356"/>
                  </a:lnTo>
                  <a:lnTo>
                    <a:pt x="13139" y="3449"/>
                  </a:lnTo>
                  <a:lnTo>
                    <a:pt x="12835" y="3267"/>
                  </a:lnTo>
                  <a:lnTo>
                    <a:pt x="12530" y="3267"/>
                  </a:lnTo>
                  <a:lnTo>
                    <a:pt x="11938" y="3086"/>
                  </a:lnTo>
                  <a:lnTo>
                    <a:pt x="11329" y="2723"/>
                  </a:lnTo>
                  <a:lnTo>
                    <a:pt x="10719" y="2904"/>
                  </a:lnTo>
                  <a:lnTo>
                    <a:pt x="9966" y="2360"/>
                  </a:lnTo>
                  <a:lnTo>
                    <a:pt x="9357" y="2360"/>
                  </a:lnTo>
                  <a:lnTo>
                    <a:pt x="8604" y="2178"/>
                  </a:lnTo>
                  <a:lnTo>
                    <a:pt x="6937" y="1452"/>
                  </a:lnTo>
                  <a:lnTo>
                    <a:pt x="6489" y="1089"/>
                  </a:lnTo>
                  <a:lnTo>
                    <a:pt x="5736" y="1089"/>
                  </a:lnTo>
                  <a:lnTo>
                    <a:pt x="4069" y="726"/>
                  </a:lnTo>
                  <a:lnTo>
                    <a:pt x="3621" y="363"/>
                  </a:lnTo>
                  <a:lnTo>
                    <a:pt x="3316" y="0"/>
                  </a:lnTo>
                  <a:lnTo>
                    <a:pt x="2563" y="0"/>
                  </a:lnTo>
                  <a:lnTo>
                    <a:pt x="2420" y="182"/>
                  </a:lnTo>
                  <a:lnTo>
                    <a:pt x="2259" y="545"/>
                  </a:lnTo>
                  <a:lnTo>
                    <a:pt x="1954" y="545"/>
                  </a:lnTo>
                  <a:lnTo>
                    <a:pt x="1058" y="726"/>
                  </a:lnTo>
                  <a:lnTo>
                    <a:pt x="305" y="1089"/>
                  </a:lnTo>
                  <a:lnTo>
                    <a:pt x="448" y="1815"/>
                  </a:lnTo>
                  <a:lnTo>
                    <a:pt x="448" y="2360"/>
                  </a:lnTo>
                  <a:lnTo>
                    <a:pt x="609" y="2904"/>
                  </a:lnTo>
                  <a:lnTo>
                    <a:pt x="305" y="4175"/>
                  </a:lnTo>
                  <a:lnTo>
                    <a:pt x="1201" y="3993"/>
                  </a:lnTo>
                  <a:lnTo>
                    <a:pt x="1506" y="4175"/>
                  </a:lnTo>
                  <a:lnTo>
                    <a:pt x="1506" y="4538"/>
                  </a:lnTo>
                  <a:lnTo>
                    <a:pt x="1362" y="4719"/>
                  </a:lnTo>
                  <a:lnTo>
                    <a:pt x="1667" y="4901"/>
                  </a:lnTo>
                  <a:lnTo>
                    <a:pt x="2259" y="4901"/>
                  </a:lnTo>
                  <a:lnTo>
                    <a:pt x="2563" y="5264"/>
                  </a:lnTo>
                  <a:lnTo>
                    <a:pt x="3011" y="5264"/>
                  </a:lnTo>
                  <a:lnTo>
                    <a:pt x="3478" y="5082"/>
                  </a:lnTo>
                  <a:lnTo>
                    <a:pt x="4069" y="5445"/>
                  </a:lnTo>
                  <a:lnTo>
                    <a:pt x="4230" y="5808"/>
                  </a:lnTo>
                  <a:lnTo>
                    <a:pt x="4230" y="5990"/>
                  </a:lnTo>
                  <a:lnTo>
                    <a:pt x="4535" y="6171"/>
                  </a:lnTo>
                  <a:lnTo>
                    <a:pt x="4679" y="6534"/>
                  </a:lnTo>
                  <a:lnTo>
                    <a:pt x="4679" y="6716"/>
                  </a:lnTo>
                  <a:lnTo>
                    <a:pt x="4069" y="7079"/>
                  </a:lnTo>
                  <a:lnTo>
                    <a:pt x="3621" y="7442"/>
                  </a:lnTo>
                  <a:lnTo>
                    <a:pt x="3011" y="7805"/>
                  </a:lnTo>
                  <a:lnTo>
                    <a:pt x="3173" y="8350"/>
                  </a:lnTo>
                  <a:lnTo>
                    <a:pt x="2868" y="9076"/>
                  </a:lnTo>
                  <a:lnTo>
                    <a:pt x="2868" y="9620"/>
                  </a:lnTo>
                  <a:lnTo>
                    <a:pt x="2725" y="9802"/>
                  </a:lnTo>
                  <a:lnTo>
                    <a:pt x="2563" y="9802"/>
                  </a:lnTo>
                  <a:lnTo>
                    <a:pt x="2563" y="10528"/>
                  </a:lnTo>
                  <a:lnTo>
                    <a:pt x="2259" y="10891"/>
                  </a:lnTo>
                  <a:lnTo>
                    <a:pt x="1810" y="11072"/>
                  </a:lnTo>
                  <a:lnTo>
                    <a:pt x="1362" y="11072"/>
                  </a:lnTo>
                  <a:lnTo>
                    <a:pt x="1667" y="12524"/>
                  </a:lnTo>
                  <a:lnTo>
                    <a:pt x="1954" y="12887"/>
                  </a:lnTo>
                  <a:lnTo>
                    <a:pt x="1954" y="13069"/>
                  </a:lnTo>
                  <a:lnTo>
                    <a:pt x="1810" y="13250"/>
                  </a:lnTo>
                  <a:lnTo>
                    <a:pt x="1362" y="13432"/>
                  </a:lnTo>
                  <a:lnTo>
                    <a:pt x="1201" y="13795"/>
                  </a:lnTo>
                  <a:lnTo>
                    <a:pt x="1058" y="14339"/>
                  </a:lnTo>
                  <a:lnTo>
                    <a:pt x="1201" y="14884"/>
                  </a:lnTo>
                  <a:lnTo>
                    <a:pt x="1362" y="15247"/>
                  </a:lnTo>
                  <a:lnTo>
                    <a:pt x="1506" y="15247"/>
                  </a:lnTo>
                  <a:lnTo>
                    <a:pt x="1058" y="15792"/>
                  </a:lnTo>
                  <a:lnTo>
                    <a:pt x="305" y="16336"/>
                  </a:lnTo>
                  <a:lnTo>
                    <a:pt x="143" y="17062"/>
                  </a:lnTo>
                  <a:lnTo>
                    <a:pt x="0" y="17788"/>
                  </a:lnTo>
                  <a:lnTo>
                    <a:pt x="305" y="17788"/>
                  </a:lnTo>
                  <a:lnTo>
                    <a:pt x="1058" y="17970"/>
                  </a:lnTo>
                  <a:lnTo>
                    <a:pt x="1667" y="18514"/>
                  </a:lnTo>
                  <a:lnTo>
                    <a:pt x="1954" y="19059"/>
                  </a:lnTo>
                  <a:lnTo>
                    <a:pt x="1954" y="19966"/>
                  </a:lnTo>
                  <a:lnTo>
                    <a:pt x="2115" y="20874"/>
                  </a:lnTo>
                  <a:lnTo>
                    <a:pt x="2725" y="21600"/>
                  </a:lnTo>
                  <a:lnTo>
                    <a:pt x="3926" y="21055"/>
                  </a:lnTo>
                  <a:lnTo>
                    <a:pt x="4535" y="20874"/>
                  </a:lnTo>
                  <a:lnTo>
                    <a:pt x="5288" y="20692"/>
                  </a:lnTo>
                  <a:lnTo>
                    <a:pt x="6041" y="20329"/>
                  </a:lnTo>
                  <a:lnTo>
                    <a:pt x="8299" y="20874"/>
                  </a:lnTo>
                  <a:lnTo>
                    <a:pt x="9662" y="21055"/>
                  </a:lnTo>
                  <a:lnTo>
                    <a:pt x="10271" y="21055"/>
                  </a:lnTo>
                  <a:lnTo>
                    <a:pt x="10719" y="20511"/>
                  </a:lnTo>
                  <a:lnTo>
                    <a:pt x="11024" y="19785"/>
                  </a:lnTo>
                  <a:lnTo>
                    <a:pt x="11634" y="19422"/>
                  </a:lnTo>
                  <a:lnTo>
                    <a:pt x="13139" y="19240"/>
                  </a:lnTo>
                  <a:lnTo>
                    <a:pt x="12996" y="18696"/>
                  </a:lnTo>
                  <a:lnTo>
                    <a:pt x="13139" y="18151"/>
                  </a:lnTo>
                  <a:lnTo>
                    <a:pt x="14053" y="17062"/>
                  </a:lnTo>
                  <a:lnTo>
                    <a:pt x="15093" y="16336"/>
                  </a:lnTo>
                  <a:lnTo>
                    <a:pt x="14502" y="15066"/>
                  </a:lnTo>
                  <a:lnTo>
                    <a:pt x="14502" y="14158"/>
                  </a:lnTo>
                  <a:lnTo>
                    <a:pt x="15093" y="13432"/>
                  </a:lnTo>
                  <a:lnTo>
                    <a:pt x="15864" y="12161"/>
                  </a:lnTo>
                  <a:lnTo>
                    <a:pt x="16617" y="11435"/>
                  </a:lnTo>
                  <a:lnTo>
                    <a:pt x="16760" y="11435"/>
                  </a:lnTo>
                  <a:lnTo>
                    <a:pt x="16921" y="10709"/>
                  </a:lnTo>
                  <a:lnTo>
                    <a:pt x="17513" y="10165"/>
                  </a:lnTo>
                  <a:lnTo>
                    <a:pt x="18266" y="9983"/>
                  </a:lnTo>
                  <a:lnTo>
                    <a:pt x="19628" y="9802"/>
                  </a:lnTo>
                  <a:lnTo>
                    <a:pt x="21439" y="8531"/>
                  </a:lnTo>
                  <a:lnTo>
                    <a:pt x="21600" y="8531"/>
                  </a:lnTo>
                  <a:lnTo>
                    <a:pt x="21600" y="7805"/>
                  </a:lnTo>
                  <a:lnTo>
                    <a:pt x="21152" y="7987"/>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endParaRPr dirty="0">
                <a:latin typeface=""/>
                <a:sym typeface=""/>
              </a:endParaRPr>
            </a:p>
          </p:txBody>
        </p:sp>
        <p:sp>
          <p:nvSpPr>
            <p:cNvPr id="347" name="1">
              <a:extLst>
                <a:ext uri="{FF2B5EF4-FFF2-40B4-BE49-F238E27FC236}">
                  <a16:creationId xmlns:a16="http://schemas.microsoft.com/office/drawing/2014/main" id="{32511656-AA47-B549-B06F-676F0DE8F637}"/>
                </a:ext>
              </a:extLst>
            </p:cNvPr>
            <p:cNvSpPr/>
            <p:nvPr/>
          </p:nvSpPr>
          <p:spPr>
            <a:xfrm>
              <a:off x="15388800" y="9735694"/>
              <a:ext cx="949434" cy="1389196"/>
            </a:xfrm>
            <a:custGeom>
              <a:avLst/>
              <a:gdLst/>
              <a:ahLst/>
              <a:cxnLst>
                <a:cxn ang="0">
                  <a:pos x="wd2" y="hd2"/>
                </a:cxn>
                <a:cxn ang="5400000">
                  <a:pos x="wd2" y="hd2"/>
                </a:cxn>
                <a:cxn ang="10800000">
                  <a:pos x="wd2" y="hd2"/>
                </a:cxn>
                <a:cxn ang="16200000">
                  <a:pos x="wd2" y="hd2"/>
                </a:cxn>
              </a:cxnLst>
              <a:rect l="0" t="0" r="r" b="b"/>
              <a:pathLst>
                <a:path w="21600" h="21600" extrusionOk="0">
                  <a:moveTo>
                    <a:pt x="21190" y="3366"/>
                  </a:moveTo>
                  <a:lnTo>
                    <a:pt x="20317" y="3086"/>
                  </a:lnTo>
                  <a:lnTo>
                    <a:pt x="20317" y="2805"/>
                  </a:lnTo>
                  <a:lnTo>
                    <a:pt x="19856" y="2244"/>
                  </a:lnTo>
                  <a:lnTo>
                    <a:pt x="18162" y="1683"/>
                  </a:lnTo>
                  <a:lnTo>
                    <a:pt x="16829" y="1964"/>
                  </a:lnTo>
                  <a:lnTo>
                    <a:pt x="15546" y="1964"/>
                  </a:lnTo>
                  <a:lnTo>
                    <a:pt x="14674" y="1403"/>
                  </a:lnTo>
                  <a:lnTo>
                    <a:pt x="12981" y="1403"/>
                  </a:lnTo>
                  <a:lnTo>
                    <a:pt x="12108" y="1122"/>
                  </a:lnTo>
                  <a:lnTo>
                    <a:pt x="12519" y="842"/>
                  </a:lnTo>
                  <a:lnTo>
                    <a:pt x="12519" y="281"/>
                  </a:lnTo>
                  <a:lnTo>
                    <a:pt x="11647" y="0"/>
                  </a:lnTo>
                  <a:lnTo>
                    <a:pt x="9081" y="281"/>
                  </a:lnTo>
                  <a:lnTo>
                    <a:pt x="9081" y="1403"/>
                  </a:lnTo>
                  <a:lnTo>
                    <a:pt x="8209" y="3927"/>
                  </a:lnTo>
                  <a:lnTo>
                    <a:pt x="7337" y="5049"/>
                  </a:lnTo>
                  <a:lnTo>
                    <a:pt x="6465" y="7294"/>
                  </a:lnTo>
                  <a:lnTo>
                    <a:pt x="4720" y="8977"/>
                  </a:lnTo>
                  <a:lnTo>
                    <a:pt x="2155" y="10660"/>
                  </a:lnTo>
                  <a:lnTo>
                    <a:pt x="872" y="12343"/>
                  </a:lnTo>
                  <a:lnTo>
                    <a:pt x="410" y="12904"/>
                  </a:lnTo>
                  <a:lnTo>
                    <a:pt x="872" y="13184"/>
                  </a:lnTo>
                  <a:lnTo>
                    <a:pt x="1744" y="13465"/>
                  </a:lnTo>
                  <a:lnTo>
                    <a:pt x="1283" y="14026"/>
                  </a:lnTo>
                  <a:lnTo>
                    <a:pt x="1283" y="14306"/>
                  </a:lnTo>
                  <a:lnTo>
                    <a:pt x="1744" y="14587"/>
                  </a:lnTo>
                  <a:lnTo>
                    <a:pt x="3438" y="14587"/>
                  </a:lnTo>
                  <a:lnTo>
                    <a:pt x="2155" y="16831"/>
                  </a:lnTo>
                  <a:lnTo>
                    <a:pt x="2155" y="17953"/>
                  </a:lnTo>
                  <a:lnTo>
                    <a:pt x="410" y="20197"/>
                  </a:lnTo>
                  <a:lnTo>
                    <a:pt x="0" y="20758"/>
                  </a:lnTo>
                  <a:lnTo>
                    <a:pt x="2565" y="20758"/>
                  </a:lnTo>
                  <a:lnTo>
                    <a:pt x="4310" y="21039"/>
                  </a:lnTo>
                  <a:lnTo>
                    <a:pt x="6465" y="21600"/>
                  </a:lnTo>
                  <a:lnTo>
                    <a:pt x="8209" y="21319"/>
                  </a:lnTo>
                  <a:lnTo>
                    <a:pt x="8619" y="20197"/>
                  </a:lnTo>
                  <a:lnTo>
                    <a:pt x="9081" y="19075"/>
                  </a:lnTo>
                  <a:lnTo>
                    <a:pt x="11236" y="18234"/>
                  </a:lnTo>
                  <a:lnTo>
                    <a:pt x="12519" y="17392"/>
                  </a:lnTo>
                  <a:lnTo>
                    <a:pt x="12108" y="17392"/>
                  </a:lnTo>
                  <a:lnTo>
                    <a:pt x="11647" y="16831"/>
                  </a:lnTo>
                  <a:lnTo>
                    <a:pt x="11236" y="15990"/>
                  </a:lnTo>
                  <a:lnTo>
                    <a:pt x="11647" y="15148"/>
                  </a:lnTo>
                  <a:lnTo>
                    <a:pt x="12108" y="14587"/>
                  </a:lnTo>
                  <a:lnTo>
                    <a:pt x="13391" y="14306"/>
                  </a:lnTo>
                  <a:lnTo>
                    <a:pt x="13801" y="14026"/>
                  </a:lnTo>
                  <a:lnTo>
                    <a:pt x="13801" y="13745"/>
                  </a:lnTo>
                  <a:lnTo>
                    <a:pt x="12981" y="13184"/>
                  </a:lnTo>
                  <a:lnTo>
                    <a:pt x="12108" y="10940"/>
                  </a:lnTo>
                  <a:lnTo>
                    <a:pt x="13391" y="10940"/>
                  </a:lnTo>
                  <a:lnTo>
                    <a:pt x="14674" y="10660"/>
                  </a:lnTo>
                  <a:lnTo>
                    <a:pt x="15546" y="10099"/>
                  </a:lnTo>
                  <a:lnTo>
                    <a:pt x="15546" y="8977"/>
                  </a:lnTo>
                  <a:lnTo>
                    <a:pt x="16008" y="8977"/>
                  </a:lnTo>
                  <a:lnTo>
                    <a:pt x="16418" y="8696"/>
                  </a:lnTo>
                  <a:lnTo>
                    <a:pt x="16418" y="7855"/>
                  </a:lnTo>
                  <a:lnTo>
                    <a:pt x="17290" y="6732"/>
                  </a:lnTo>
                  <a:lnTo>
                    <a:pt x="16829" y="5891"/>
                  </a:lnTo>
                  <a:lnTo>
                    <a:pt x="18573" y="5330"/>
                  </a:lnTo>
                  <a:lnTo>
                    <a:pt x="19856" y="4769"/>
                  </a:lnTo>
                  <a:lnTo>
                    <a:pt x="21600" y="4208"/>
                  </a:lnTo>
                  <a:lnTo>
                    <a:pt x="21600" y="3927"/>
                  </a:lnTo>
                  <a:lnTo>
                    <a:pt x="21190" y="3366"/>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r>
                <a:rPr>
                  <a:latin typeface=""/>
                  <a:sym typeface=""/>
                </a:rPr>
                <a:t>1</a:t>
              </a:r>
            </a:p>
          </p:txBody>
        </p:sp>
        <p:sp>
          <p:nvSpPr>
            <p:cNvPr id="348" name="Shape">
              <a:extLst>
                <a:ext uri="{FF2B5EF4-FFF2-40B4-BE49-F238E27FC236}">
                  <a16:creationId xmlns:a16="http://schemas.microsoft.com/office/drawing/2014/main" id="{B65430DD-4CA4-0F4D-90EF-77DBC08D3D46}"/>
                </a:ext>
              </a:extLst>
            </p:cNvPr>
            <p:cNvSpPr/>
            <p:nvPr/>
          </p:nvSpPr>
          <p:spPr>
            <a:xfrm>
              <a:off x="16261556" y="6307810"/>
              <a:ext cx="893055" cy="920117"/>
            </a:xfrm>
            <a:custGeom>
              <a:avLst/>
              <a:gdLst/>
              <a:ahLst/>
              <a:cxnLst>
                <a:cxn ang="0">
                  <a:pos x="wd2" y="hd2"/>
                </a:cxn>
                <a:cxn ang="5400000">
                  <a:pos x="wd2" y="hd2"/>
                </a:cxn>
                <a:cxn ang="10800000">
                  <a:pos x="wd2" y="hd2"/>
                </a:cxn>
                <a:cxn ang="16200000">
                  <a:pos x="wd2" y="hd2"/>
                </a:cxn>
              </a:cxnLst>
              <a:rect l="0" t="0" r="r" b="b"/>
              <a:pathLst>
                <a:path w="21600" h="21600" extrusionOk="0">
                  <a:moveTo>
                    <a:pt x="19800" y="8471"/>
                  </a:moveTo>
                  <a:lnTo>
                    <a:pt x="19309" y="7200"/>
                  </a:lnTo>
                  <a:lnTo>
                    <a:pt x="17945" y="6353"/>
                  </a:lnTo>
                  <a:lnTo>
                    <a:pt x="16091" y="7624"/>
                  </a:lnTo>
                  <a:lnTo>
                    <a:pt x="14291" y="5082"/>
                  </a:lnTo>
                  <a:lnTo>
                    <a:pt x="15164" y="4235"/>
                  </a:lnTo>
                  <a:lnTo>
                    <a:pt x="15164" y="3388"/>
                  </a:lnTo>
                  <a:lnTo>
                    <a:pt x="17018" y="3388"/>
                  </a:lnTo>
                  <a:lnTo>
                    <a:pt x="17509" y="2541"/>
                  </a:lnTo>
                  <a:lnTo>
                    <a:pt x="17945" y="1694"/>
                  </a:lnTo>
                  <a:lnTo>
                    <a:pt x="18873" y="1271"/>
                  </a:lnTo>
                  <a:lnTo>
                    <a:pt x="19309" y="0"/>
                  </a:lnTo>
                  <a:lnTo>
                    <a:pt x="17945" y="0"/>
                  </a:lnTo>
                  <a:lnTo>
                    <a:pt x="16582" y="424"/>
                  </a:lnTo>
                  <a:lnTo>
                    <a:pt x="14291" y="424"/>
                  </a:lnTo>
                  <a:lnTo>
                    <a:pt x="13800" y="1694"/>
                  </a:lnTo>
                  <a:lnTo>
                    <a:pt x="11945" y="2965"/>
                  </a:lnTo>
                  <a:lnTo>
                    <a:pt x="11945" y="4235"/>
                  </a:lnTo>
                  <a:lnTo>
                    <a:pt x="10145" y="5082"/>
                  </a:lnTo>
                  <a:lnTo>
                    <a:pt x="6927" y="3812"/>
                  </a:lnTo>
                  <a:lnTo>
                    <a:pt x="5073" y="5506"/>
                  </a:lnTo>
                  <a:lnTo>
                    <a:pt x="6000" y="7200"/>
                  </a:lnTo>
                  <a:lnTo>
                    <a:pt x="4145" y="8471"/>
                  </a:lnTo>
                  <a:lnTo>
                    <a:pt x="6000" y="10165"/>
                  </a:lnTo>
                  <a:lnTo>
                    <a:pt x="8291" y="11012"/>
                  </a:lnTo>
                  <a:lnTo>
                    <a:pt x="7855" y="11859"/>
                  </a:lnTo>
                  <a:lnTo>
                    <a:pt x="6436" y="11859"/>
                  </a:lnTo>
                  <a:lnTo>
                    <a:pt x="5564" y="13553"/>
                  </a:lnTo>
                  <a:lnTo>
                    <a:pt x="2782" y="14400"/>
                  </a:lnTo>
                  <a:lnTo>
                    <a:pt x="2782" y="16094"/>
                  </a:lnTo>
                  <a:lnTo>
                    <a:pt x="491" y="16518"/>
                  </a:lnTo>
                  <a:lnTo>
                    <a:pt x="1418" y="17365"/>
                  </a:lnTo>
                  <a:lnTo>
                    <a:pt x="0" y="19482"/>
                  </a:lnTo>
                  <a:lnTo>
                    <a:pt x="1418" y="19906"/>
                  </a:lnTo>
                  <a:lnTo>
                    <a:pt x="1418" y="21176"/>
                  </a:lnTo>
                  <a:lnTo>
                    <a:pt x="3218" y="21600"/>
                  </a:lnTo>
                  <a:lnTo>
                    <a:pt x="8727" y="21600"/>
                  </a:lnTo>
                  <a:lnTo>
                    <a:pt x="12436" y="19906"/>
                  </a:lnTo>
                  <a:lnTo>
                    <a:pt x="15655" y="19906"/>
                  </a:lnTo>
                  <a:lnTo>
                    <a:pt x="17945" y="20753"/>
                  </a:lnTo>
                  <a:lnTo>
                    <a:pt x="17945" y="19059"/>
                  </a:lnTo>
                  <a:lnTo>
                    <a:pt x="19309" y="17365"/>
                  </a:lnTo>
                  <a:lnTo>
                    <a:pt x="20236" y="16094"/>
                  </a:lnTo>
                  <a:lnTo>
                    <a:pt x="21164" y="12282"/>
                  </a:lnTo>
                  <a:lnTo>
                    <a:pt x="20727" y="11012"/>
                  </a:lnTo>
                  <a:lnTo>
                    <a:pt x="20236" y="9318"/>
                  </a:lnTo>
                  <a:lnTo>
                    <a:pt x="21600" y="8894"/>
                  </a:lnTo>
                  <a:lnTo>
                    <a:pt x="20727" y="8471"/>
                  </a:lnTo>
                  <a:lnTo>
                    <a:pt x="19800" y="84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49" name="Shape">
              <a:extLst>
                <a:ext uri="{FF2B5EF4-FFF2-40B4-BE49-F238E27FC236}">
                  <a16:creationId xmlns:a16="http://schemas.microsoft.com/office/drawing/2014/main" id="{46B1CF12-D10C-EE49-86FA-7C024CDA1A0B}"/>
                </a:ext>
              </a:extLst>
            </p:cNvPr>
            <p:cNvSpPr/>
            <p:nvPr/>
          </p:nvSpPr>
          <p:spPr>
            <a:xfrm>
              <a:off x="16852414" y="6361934"/>
              <a:ext cx="455549" cy="324748"/>
            </a:xfrm>
            <a:custGeom>
              <a:avLst/>
              <a:gdLst/>
              <a:ahLst/>
              <a:cxnLst>
                <a:cxn ang="0">
                  <a:pos x="wd2" y="hd2"/>
                </a:cxn>
                <a:cxn ang="5400000">
                  <a:pos x="wd2" y="hd2"/>
                </a:cxn>
                <a:cxn ang="10800000">
                  <a:pos x="wd2" y="hd2"/>
                </a:cxn>
                <a:cxn ang="16200000">
                  <a:pos x="wd2" y="hd2"/>
                </a:cxn>
              </a:cxnLst>
              <a:rect l="0" t="0" r="r" b="b"/>
              <a:pathLst>
                <a:path w="21600" h="21600" extrusionOk="0">
                  <a:moveTo>
                    <a:pt x="19782" y="10800"/>
                  </a:moveTo>
                  <a:lnTo>
                    <a:pt x="18927" y="7200"/>
                  </a:lnTo>
                  <a:lnTo>
                    <a:pt x="18927" y="2400"/>
                  </a:lnTo>
                  <a:lnTo>
                    <a:pt x="16147" y="0"/>
                  </a:lnTo>
                  <a:lnTo>
                    <a:pt x="8982" y="0"/>
                  </a:lnTo>
                  <a:lnTo>
                    <a:pt x="8982" y="1200"/>
                  </a:lnTo>
                  <a:lnTo>
                    <a:pt x="8982" y="0"/>
                  </a:lnTo>
                  <a:lnTo>
                    <a:pt x="7164" y="1200"/>
                  </a:lnTo>
                  <a:lnTo>
                    <a:pt x="6309" y="3600"/>
                  </a:lnTo>
                  <a:lnTo>
                    <a:pt x="5347" y="6000"/>
                  </a:lnTo>
                  <a:lnTo>
                    <a:pt x="1711" y="6000"/>
                  </a:lnTo>
                  <a:lnTo>
                    <a:pt x="1711" y="8400"/>
                  </a:lnTo>
                  <a:lnTo>
                    <a:pt x="0" y="10800"/>
                  </a:lnTo>
                  <a:lnTo>
                    <a:pt x="3529" y="18000"/>
                  </a:lnTo>
                  <a:lnTo>
                    <a:pt x="7164" y="14400"/>
                  </a:lnTo>
                  <a:lnTo>
                    <a:pt x="9838" y="16800"/>
                  </a:lnTo>
                  <a:lnTo>
                    <a:pt x="10800" y="20400"/>
                  </a:lnTo>
                  <a:lnTo>
                    <a:pt x="12618" y="20400"/>
                  </a:lnTo>
                  <a:lnTo>
                    <a:pt x="14329" y="21600"/>
                  </a:lnTo>
                  <a:lnTo>
                    <a:pt x="15291" y="21600"/>
                  </a:lnTo>
                  <a:lnTo>
                    <a:pt x="17964" y="19200"/>
                  </a:lnTo>
                  <a:lnTo>
                    <a:pt x="20638" y="18000"/>
                  </a:lnTo>
                  <a:lnTo>
                    <a:pt x="21600" y="13200"/>
                  </a:lnTo>
                  <a:lnTo>
                    <a:pt x="19782" y="108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0" name="Shape">
              <a:extLst>
                <a:ext uri="{FF2B5EF4-FFF2-40B4-BE49-F238E27FC236}">
                  <a16:creationId xmlns:a16="http://schemas.microsoft.com/office/drawing/2014/main" id="{C4AD0796-C8C4-1A40-B261-79904DB61BEA}"/>
                </a:ext>
              </a:extLst>
            </p:cNvPr>
            <p:cNvSpPr/>
            <p:nvPr/>
          </p:nvSpPr>
          <p:spPr>
            <a:xfrm>
              <a:off x="16965175" y="5513985"/>
              <a:ext cx="1501955" cy="2291270"/>
            </a:xfrm>
            <a:custGeom>
              <a:avLst/>
              <a:gdLst/>
              <a:ahLst/>
              <a:cxnLst>
                <a:cxn ang="0">
                  <a:pos x="wd2" y="hd2"/>
                </a:cxn>
                <a:cxn ang="5400000">
                  <a:pos x="wd2" y="hd2"/>
                </a:cxn>
                <a:cxn ang="10800000">
                  <a:pos x="wd2" y="hd2"/>
                </a:cxn>
                <a:cxn ang="16200000">
                  <a:pos x="wd2" y="hd2"/>
                </a:cxn>
              </a:cxnLst>
              <a:rect l="0" t="0" r="r" b="b"/>
              <a:pathLst>
                <a:path w="21600" h="21600" extrusionOk="0">
                  <a:moveTo>
                    <a:pt x="10670" y="2721"/>
                  </a:moveTo>
                  <a:lnTo>
                    <a:pt x="11481" y="2211"/>
                  </a:lnTo>
                  <a:lnTo>
                    <a:pt x="10930" y="2041"/>
                  </a:lnTo>
                  <a:lnTo>
                    <a:pt x="12584" y="1361"/>
                  </a:lnTo>
                  <a:lnTo>
                    <a:pt x="13395" y="1191"/>
                  </a:lnTo>
                  <a:lnTo>
                    <a:pt x="13654" y="510"/>
                  </a:lnTo>
                  <a:lnTo>
                    <a:pt x="10378" y="340"/>
                  </a:lnTo>
                  <a:lnTo>
                    <a:pt x="9308" y="0"/>
                  </a:lnTo>
                  <a:lnTo>
                    <a:pt x="8757" y="510"/>
                  </a:lnTo>
                  <a:lnTo>
                    <a:pt x="8205" y="850"/>
                  </a:lnTo>
                  <a:lnTo>
                    <a:pt x="7946" y="1191"/>
                  </a:lnTo>
                  <a:lnTo>
                    <a:pt x="8205" y="1701"/>
                  </a:lnTo>
                  <a:lnTo>
                    <a:pt x="7103" y="1871"/>
                  </a:lnTo>
                  <a:lnTo>
                    <a:pt x="6551" y="2211"/>
                  </a:lnTo>
                  <a:lnTo>
                    <a:pt x="6551" y="3402"/>
                  </a:lnTo>
                  <a:lnTo>
                    <a:pt x="6032" y="3912"/>
                  </a:lnTo>
                  <a:lnTo>
                    <a:pt x="5481" y="4252"/>
                  </a:lnTo>
                  <a:lnTo>
                    <a:pt x="4378" y="5272"/>
                  </a:lnTo>
                  <a:lnTo>
                    <a:pt x="5189" y="5443"/>
                  </a:lnTo>
                  <a:lnTo>
                    <a:pt x="6551" y="4932"/>
                  </a:lnTo>
                  <a:lnTo>
                    <a:pt x="6032" y="5613"/>
                  </a:lnTo>
                  <a:lnTo>
                    <a:pt x="5741" y="6293"/>
                  </a:lnTo>
                  <a:lnTo>
                    <a:pt x="5481" y="6803"/>
                  </a:lnTo>
                  <a:lnTo>
                    <a:pt x="4638" y="7994"/>
                  </a:lnTo>
                  <a:lnTo>
                    <a:pt x="5481" y="7994"/>
                  </a:lnTo>
                  <a:lnTo>
                    <a:pt x="6032" y="7313"/>
                  </a:lnTo>
                  <a:lnTo>
                    <a:pt x="6551" y="6463"/>
                  </a:lnTo>
                  <a:lnTo>
                    <a:pt x="6843" y="6973"/>
                  </a:lnTo>
                  <a:lnTo>
                    <a:pt x="7395" y="6803"/>
                  </a:lnTo>
                  <a:lnTo>
                    <a:pt x="7103" y="7313"/>
                  </a:lnTo>
                  <a:lnTo>
                    <a:pt x="7395" y="7654"/>
                  </a:lnTo>
                  <a:lnTo>
                    <a:pt x="6032" y="9014"/>
                  </a:lnTo>
                  <a:lnTo>
                    <a:pt x="6292" y="10035"/>
                  </a:lnTo>
                  <a:lnTo>
                    <a:pt x="6551" y="9354"/>
                  </a:lnTo>
                  <a:lnTo>
                    <a:pt x="7654" y="9865"/>
                  </a:lnTo>
                  <a:lnTo>
                    <a:pt x="8205" y="9694"/>
                  </a:lnTo>
                  <a:lnTo>
                    <a:pt x="9016" y="9865"/>
                  </a:lnTo>
                  <a:lnTo>
                    <a:pt x="9827" y="9524"/>
                  </a:lnTo>
                  <a:lnTo>
                    <a:pt x="10670" y="9694"/>
                  </a:lnTo>
                  <a:lnTo>
                    <a:pt x="9568" y="10205"/>
                  </a:lnTo>
                  <a:lnTo>
                    <a:pt x="9308" y="10545"/>
                  </a:lnTo>
                  <a:lnTo>
                    <a:pt x="10119" y="11565"/>
                  </a:lnTo>
                  <a:lnTo>
                    <a:pt x="10670" y="11565"/>
                  </a:lnTo>
                  <a:lnTo>
                    <a:pt x="10670" y="12246"/>
                  </a:lnTo>
                  <a:lnTo>
                    <a:pt x="10378" y="12246"/>
                  </a:lnTo>
                  <a:lnTo>
                    <a:pt x="10119" y="13436"/>
                  </a:lnTo>
                  <a:lnTo>
                    <a:pt x="9568" y="13776"/>
                  </a:lnTo>
                  <a:lnTo>
                    <a:pt x="9308" y="13606"/>
                  </a:lnTo>
                  <a:lnTo>
                    <a:pt x="7654" y="13606"/>
                  </a:lnTo>
                  <a:lnTo>
                    <a:pt x="6551" y="13266"/>
                  </a:lnTo>
                  <a:lnTo>
                    <a:pt x="6032" y="13436"/>
                  </a:lnTo>
                  <a:lnTo>
                    <a:pt x="6551" y="13776"/>
                  </a:lnTo>
                  <a:lnTo>
                    <a:pt x="5189" y="14457"/>
                  </a:lnTo>
                  <a:lnTo>
                    <a:pt x="5741" y="14627"/>
                  </a:lnTo>
                  <a:lnTo>
                    <a:pt x="6551" y="14457"/>
                  </a:lnTo>
                  <a:lnTo>
                    <a:pt x="6843" y="15817"/>
                  </a:lnTo>
                  <a:lnTo>
                    <a:pt x="5481" y="16157"/>
                  </a:lnTo>
                  <a:lnTo>
                    <a:pt x="4638" y="16328"/>
                  </a:lnTo>
                  <a:lnTo>
                    <a:pt x="3276" y="16498"/>
                  </a:lnTo>
                  <a:lnTo>
                    <a:pt x="2724" y="16668"/>
                  </a:lnTo>
                  <a:lnTo>
                    <a:pt x="3016" y="16838"/>
                  </a:lnTo>
                  <a:lnTo>
                    <a:pt x="3276" y="17178"/>
                  </a:lnTo>
                  <a:lnTo>
                    <a:pt x="4378" y="17518"/>
                  </a:lnTo>
                  <a:lnTo>
                    <a:pt x="4930" y="17178"/>
                  </a:lnTo>
                  <a:lnTo>
                    <a:pt x="5481" y="17518"/>
                  </a:lnTo>
                  <a:lnTo>
                    <a:pt x="5189" y="17858"/>
                  </a:lnTo>
                  <a:lnTo>
                    <a:pt x="6292" y="17858"/>
                  </a:lnTo>
                  <a:lnTo>
                    <a:pt x="7103" y="18369"/>
                  </a:lnTo>
                  <a:lnTo>
                    <a:pt x="8465" y="18369"/>
                  </a:lnTo>
                  <a:lnTo>
                    <a:pt x="9568" y="18028"/>
                  </a:lnTo>
                  <a:lnTo>
                    <a:pt x="8757" y="18539"/>
                  </a:lnTo>
                  <a:lnTo>
                    <a:pt x="8465" y="18879"/>
                  </a:lnTo>
                  <a:lnTo>
                    <a:pt x="7395" y="19049"/>
                  </a:lnTo>
                  <a:lnTo>
                    <a:pt x="5189" y="18879"/>
                  </a:lnTo>
                  <a:lnTo>
                    <a:pt x="4930" y="19049"/>
                  </a:lnTo>
                  <a:lnTo>
                    <a:pt x="4119" y="19219"/>
                  </a:lnTo>
                  <a:lnTo>
                    <a:pt x="3568" y="19729"/>
                  </a:lnTo>
                  <a:lnTo>
                    <a:pt x="1362" y="20750"/>
                  </a:lnTo>
                  <a:lnTo>
                    <a:pt x="0" y="20920"/>
                  </a:lnTo>
                  <a:lnTo>
                    <a:pt x="292" y="21090"/>
                  </a:lnTo>
                  <a:lnTo>
                    <a:pt x="1103" y="21090"/>
                  </a:lnTo>
                  <a:lnTo>
                    <a:pt x="1654" y="21600"/>
                  </a:lnTo>
                  <a:lnTo>
                    <a:pt x="2205" y="21430"/>
                  </a:lnTo>
                  <a:lnTo>
                    <a:pt x="2205" y="21090"/>
                  </a:lnTo>
                  <a:lnTo>
                    <a:pt x="3016" y="20750"/>
                  </a:lnTo>
                  <a:lnTo>
                    <a:pt x="4638" y="20750"/>
                  </a:lnTo>
                  <a:lnTo>
                    <a:pt x="5481" y="21430"/>
                  </a:lnTo>
                  <a:lnTo>
                    <a:pt x="7103" y="20409"/>
                  </a:lnTo>
                  <a:lnTo>
                    <a:pt x="8465" y="20239"/>
                  </a:lnTo>
                  <a:lnTo>
                    <a:pt x="9568" y="20750"/>
                  </a:lnTo>
                  <a:lnTo>
                    <a:pt x="10930" y="20920"/>
                  </a:lnTo>
                  <a:lnTo>
                    <a:pt x="11222" y="20580"/>
                  </a:lnTo>
                  <a:lnTo>
                    <a:pt x="15308" y="20580"/>
                  </a:lnTo>
                  <a:lnTo>
                    <a:pt x="16411" y="20920"/>
                  </a:lnTo>
                  <a:lnTo>
                    <a:pt x="18584" y="20580"/>
                  </a:lnTo>
                  <a:lnTo>
                    <a:pt x="19135" y="20239"/>
                  </a:lnTo>
                  <a:lnTo>
                    <a:pt x="20238" y="20239"/>
                  </a:lnTo>
                  <a:lnTo>
                    <a:pt x="20238" y="19729"/>
                  </a:lnTo>
                  <a:lnTo>
                    <a:pt x="18324" y="19389"/>
                  </a:lnTo>
                  <a:lnTo>
                    <a:pt x="19135" y="19049"/>
                  </a:lnTo>
                  <a:lnTo>
                    <a:pt x="19135" y="18539"/>
                  </a:lnTo>
                  <a:lnTo>
                    <a:pt x="20238" y="18539"/>
                  </a:lnTo>
                  <a:lnTo>
                    <a:pt x="20238" y="18198"/>
                  </a:lnTo>
                  <a:lnTo>
                    <a:pt x="21049" y="17858"/>
                  </a:lnTo>
                  <a:lnTo>
                    <a:pt x="21308" y="17348"/>
                  </a:lnTo>
                  <a:lnTo>
                    <a:pt x="21600" y="17008"/>
                  </a:lnTo>
                  <a:lnTo>
                    <a:pt x="21600" y="16157"/>
                  </a:lnTo>
                  <a:lnTo>
                    <a:pt x="18876" y="15477"/>
                  </a:lnTo>
                  <a:lnTo>
                    <a:pt x="18324" y="15817"/>
                  </a:lnTo>
                  <a:lnTo>
                    <a:pt x="17481" y="15477"/>
                  </a:lnTo>
                  <a:lnTo>
                    <a:pt x="18584" y="14967"/>
                  </a:lnTo>
                  <a:lnTo>
                    <a:pt x="18032" y="13946"/>
                  </a:lnTo>
                  <a:lnTo>
                    <a:pt x="16962" y="13436"/>
                  </a:lnTo>
                  <a:lnTo>
                    <a:pt x="17773" y="13436"/>
                  </a:lnTo>
                  <a:lnTo>
                    <a:pt x="17481" y="12586"/>
                  </a:lnTo>
                  <a:lnTo>
                    <a:pt x="17481" y="12246"/>
                  </a:lnTo>
                  <a:lnTo>
                    <a:pt x="17222" y="11906"/>
                  </a:lnTo>
                  <a:lnTo>
                    <a:pt x="16962" y="11395"/>
                  </a:lnTo>
                  <a:lnTo>
                    <a:pt x="15568" y="10885"/>
                  </a:lnTo>
                  <a:lnTo>
                    <a:pt x="15308" y="10205"/>
                  </a:lnTo>
                  <a:lnTo>
                    <a:pt x="14757" y="9354"/>
                  </a:lnTo>
                  <a:lnTo>
                    <a:pt x="14757" y="8334"/>
                  </a:lnTo>
                  <a:lnTo>
                    <a:pt x="14497" y="7994"/>
                  </a:lnTo>
                  <a:lnTo>
                    <a:pt x="13654" y="7483"/>
                  </a:lnTo>
                  <a:lnTo>
                    <a:pt x="13395" y="7313"/>
                  </a:lnTo>
                  <a:lnTo>
                    <a:pt x="12843" y="6973"/>
                  </a:lnTo>
                  <a:lnTo>
                    <a:pt x="11741" y="6973"/>
                  </a:lnTo>
                  <a:lnTo>
                    <a:pt x="10930" y="6803"/>
                  </a:lnTo>
                  <a:lnTo>
                    <a:pt x="12032" y="6633"/>
                  </a:lnTo>
                  <a:lnTo>
                    <a:pt x="12843" y="6463"/>
                  </a:lnTo>
                  <a:lnTo>
                    <a:pt x="12584" y="5953"/>
                  </a:lnTo>
                  <a:lnTo>
                    <a:pt x="13654" y="5613"/>
                  </a:lnTo>
                  <a:lnTo>
                    <a:pt x="13654" y="5272"/>
                  </a:lnTo>
                  <a:lnTo>
                    <a:pt x="14497" y="4762"/>
                  </a:lnTo>
                  <a:lnTo>
                    <a:pt x="14757" y="4082"/>
                  </a:lnTo>
                  <a:lnTo>
                    <a:pt x="15859" y="3572"/>
                  </a:lnTo>
                  <a:lnTo>
                    <a:pt x="15859" y="3061"/>
                  </a:lnTo>
                  <a:lnTo>
                    <a:pt x="14497" y="3061"/>
                  </a:lnTo>
                  <a:lnTo>
                    <a:pt x="13946" y="2721"/>
                  </a:lnTo>
                  <a:lnTo>
                    <a:pt x="12292" y="2551"/>
                  </a:lnTo>
                  <a:lnTo>
                    <a:pt x="10670" y="27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1" name="Shape">
              <a:extLst>
                <a:ext uri="{FF2B5EF4-FFF2-40B4-BE49-F238E27FC236}">
                  <a16:creationId xmlns:a16="http://schemas.microsoft.com/office/drawing/2014/main" id="{408C4FAB-CF92-B946-AD25-650FDAF0162A}"/>
                </a:ext>
              </a:extLst>
            </p:cNvPr>
            <p:cNvSpPr/>
            <p:nvPr/>
          </p:nvSpPr>
          <p:spPr>
            <a:xfrm>
              <a:off x="16852414" y="6361934"/>
              <a:ext cx="455549" cy="324748"/>
            </a:xfrm>
            <a:custGeom>
              <a:avLst/>
              <a:gdLst/>
              <a:ahLst/>
              <a:cxnLst>
                <a:cxn ang="0">
                  <a:pos x="wd2" y="hd2"/>
                </a:cxn>
                <a:cxn ang="5400000">
                  <a:pos x="wd2" y="hd2"/>
                </a:cxn>
                <a:cxn ang="10800000">
                  <a:pos x="wd2" y="hd2"/>
                </a:cxn>
                <a:cxn ang="16200000">
                  <a:pos x="wd2" y="hd2"/>
                </a:cxn>
              </a:cxnLst>
              <a:rect l="0" t="0" r="r" b="b"/>
              <a:pathLst>
                <a:path w="21600" h="21600" extrusionOk="0">
                  <a:moveTo>
                    <a:pt x="19782" y="10800"/>
                  </a:moveTo>
                  <a:lnTo>
                    <a:pt x="18927" y="7200"/>
                  </a:lnTo>
                  <a:lnTo>
                    <a:pt x="18927" y="2400"/>
                  </a:lnTo>
                  <a:lnTo>
                    <a:pt x="16147" y="0"/>
                  </a:lnTo>
                  <a:lnTo>
                    <a:pt x="8982" y="0"/>
                  </a:lnTo>
                  <a:lnTo>
                    <a:pt x="8982" y="1200"/>
                  </a:lnTo>
                  <a:lnTo>
                    <a:pt x="8982" y="0"/>
                  </a:lnTo>
                  <a:lnTo>
                    <a:pt x="7164" y="1200"/>
                  </a:lnTo>
                  <a:lnTo>
                    <a:pt x="6309" y="3600"/>
                  </a:lnTo>
                  <a:lnTo>
                    <a:pt x="5347" y="6000"/>
                  </a:lnTo>
                  <a:lnTo>
                    <a:pt x="1711" y="6000"/>
                  </a:lnTo>
                  <a:lnTo>
                    <a:pt x="1711" y="8400"/>
                  </a:lnTo>
                  <a:lnTo>
                    <a:pt x="0" y="10800"/>
                  </a:lnTo>
                  <a:lnTo>
                    <a:pt x="3529" y="18000"/>
                  </a:lnTo>
                  <a:lnTo>
                    <a:pt x="7164" y="14400"/>
                  </a:lnTo>
                  <a:lnTo>
                    <a:pt x="9838" y="16800"/>
                  </a:lnTo>
                  <a:lnTo>
                    <a:pt x="10800" y="20400"/>
                  </a:lnTo>
                  <a:lnTo>
                    <a:pt x="12618" y="20400"/>
                  </a:lnTo>
                  <a:lnTo>
                    <a:pt x="14329" y="21600"/>
                  </a:lnTo>
                  <a:lnTo>
                    <a:pt x="15291" y="21600"/>
                  </a:lnTo>
                  <a:lnTo>
                    <a:pt x="17964" y="19200"/>
                  </a:lnTo>
                  <a:lnTo>
                    <a:pt x="20638" y="18000"/>
                  </a:lnTo>
                  <a:lnTo>
                    <a:pt x="21600" y="13200"/>
                  </a:lnTo>
                  <a:lnTo>
                    <a:pt x="19782" y="10800"/>
                  </a:lnTo>
                  <a:close/>
                </a:path>
              </a:pathLst>
            </a:custGeom>
            <a:solidFill>
              <a:srgbClr val="CBB057"/>
            </a:solid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2" name="2">
              <a:extLst>
                <a:ext uri="{FF2B5EF4-FFF2-40B4-BE49-F238E27FC236}">
                  <a16:creationId xmlns:a16="http://schemas.microsoft.com/office/drawing/2014/main" id="{5B2BA17A-06B2-D347-8724-B162293ACAC5}"/>
                </a:ext>
              </a:extLst>
            </p:cNvPr>
            <p:cNvSpPr/>
            <p:nvPr/>
          </p:nvSpPr>
          <p:spPr>
            <a:xfrm>
              <a:off x="16965175" y="5513985"/>
              <a:ext cx="1501955" cy="2291270"/>
            </a:xfrm>
            <a:custGeom>
              <a:avLst/>
              <a:gdLst/>
              <a:ahLst/>
              <a:cxnLst>
                <a:cxn ang="0">
                  <a:pos x="wd2" y="hd2"/>
                </a:cxn>
                <a:cxn ang="5400000">
                  <a:pos x="wd2" y="hd2"/>
                </a:cxn>
                <a:cxn ang="10800000">
                  <a:pos x="wd2" y="hd2"/>
                </a:cxn>
                <a:cxn ang="16200000">
                  <a:pos x="wd2" y="hd2"/>
                </a:cxn>
              </a:cxnLst>
              <a:rect l="0" t="0" r="r" b="b"/>
              <a:pathLst>
                <a:path w="21600" h="21600" extrusionOk="0">
                  <a:moveTo>
                    <a:pt x="10670" y="2721"/>
                  </a:moveTo>
                  <a:lnTo>
                    <a:pt x="11481" y="2211"/>
                  </a:lnTo>
                  <a:lnTo>
                    <a:pt x="10930" y="2041"/>
                  </a:lnTo>
                  <a:lnTo>
                    <a:pt x="12584" y="1361"/>
                  </a:lnTo>
                  <a:lnTo>
                    <a:pt x="13395" y="1191"/>
                  </a:lnTo>
                  <a:lnTo>
                    <a:pt x="13654" y="510"/>
                  </a:lnTo>
                  <a:lnTo>
                    <a:pt x="10378" y="340"/>
                  </a:lnTo>
                  <a:lnTo>
                    <a:pt x="9308" y="0"/>
                  </a:lnTo>
                  <a:lnTo>
                    <a:pt x="8757" y="510"/>
                  </a:lnTo>
                  <a:lnTo>
                    <a:pt x="8205" y="850"/>
                  </a:lnTo>
                  <a:lnTo>
                    <a:pt x="7946" y="1191"/>
                  </a:lnTo>
                  <a:lnTo>
                    <a:pt x="8205" y="1701"/>
                  </a:lnTo>
                  <a:lnTo>
                    <a:pt x="7103" y="1871"/>
                  </a:lnTo>
                  <a:lnTo>
                    <a:pt x="6551" y="2211"/>
                  </a:lnTo>
                  <a:lnTo>
                    <a:pt x="6551" y="3402"/>
                  </a:lnTo>
                  <a:lnTo>
                    <a:pt x="6032" y="3912"/>
                  </a:lnTo>
                  <a:lnTo>
                    <a:pt x="5481" y="4252"/>
                  </a:lnTo>
                  <a:lnTo>
                    <a:pt x="4378" y="5272"/>
                  </a:lnTo>
                  <a:lnTo>
                    <a:pt x="5189" y="5443"/>
                  </a:lnTo>
                  <a:lnTo>
                    <a:pt x="6551" y="4932"/>
                  </a:lnTo>
                  <a:lnTo>
                    <a:pt x="6032" y="5613"/>
                  </a:lnTo>
                  <a:lnTo>
                    <a:pt x="5741" y="6293"/>
                  </a:lnTo>
                  <a:lnTo>
                    <a:pt x="5481" y="6803"/>
                  </a:lnTo>
                  <a:lnTo>
                    <a:pt x="4638" y="7994"/>
                  </a:lnTo>
                  <a:lnTo>
                    <a:pt x="5481" y="7994"/>
                  </a:lnTo>
                  <a:lnTo>
                    <a:pt x="6032" y="7313"/>
                  </a:lnTo>
                  <a:lnTo>
                    <a:pt x="6551" y="6463"/>
                  </a:lnTo>
                  <a:lnTo>
                    <a:pt x="6843" y="6973"/>
                  </a:lnTo>
                  <a:lnTo>
                    <a:pt x="7395" y="6803"/>
                  </a:lnTo>
                  <a:lnTo>
                    <a:pt x="7103" y="7313"/>
                  </a:lnTo>
                  <a:lnTo>
                    <a:pt x="7395" y="7654"/>
                  </a:lnTo>
                  <a:lnTo>
                    <a:pt x="6032" y="9014"/>
                  </a:lnTo>
                  <a:lnTo>
                    <a:pt x="6292" y="10035"/>
                  </a:lnTo>
                  <a:lnTo>
                    <a:pt x="6551" y="9354"/>
                  </a:lnTo>
                  <a:lnTo>
                    <a:pt x="7654" y="9865"/>
                  </a:lnTo>
                  <a:lnTo>
                    <a:pt x="8205" y="9694"/>
                  </a:lnTo>
                  <a:lnTo>
                    <a:pt x="9016" y="9865"/>
                  </a:lnTo>
                  <a:lnTo>
                    <a:pt x="9827" y="9524"/>
                  </a:lnTo>
                  <a:lnTo>
                    <a:pt x="10670" y="9694"/>
                  </a:lnTo>
                  <a:lnTo>
                    <a:pt x="9568" y="10205"/>
                  </a:lnTo>
                  <a:lnTo>
                    <a:pt x="9308" y="10545"/>
                  </a:lnTo>
                  <a:lnTo>
                    <a:pt x="10119" y="11565"/>
                  </a:lnTo>
                  <a:lnTo>
                    <a:pt x="10670" y="11565"/>
                  </a:lnTo>
                  <a:lnTo>
                    <a:pt x="10670" y="12246"/>
                  </a:lnTo>
                  <a:lnTo>
                    <a:pt x="10378" y="12246"/>
                  </a:lnTo>
                  <a:lnTo>
                    <a:pt x="10119" y="13436"/>
                  </a:lnTo>
                  <a:lnTo>
                    <a:pt x="9568" y="13776"/>
                  </a:lnTo>
                  <a:lnTo>
                    <a:pt x="9308" y="13606"/>
                  </a:lnTo>
                  <a:lnTo>
                    <a:pt x="7654" y="13606"/>
                  </a:lnTo>
                  <a:lnTo>
                    <a:pt x="6551" y="13266"/>
                  </a:lnTo>
                  <a:lnTo>
                    <a:pt x="6032" y="13436"/>
                  </a:lnTo>
                  <a:lnTo>
                    <a:pt x="6551" y="13776"/>
                  </a:lnTo>
                  <a:lnTo>
                    <a:pt x="5189" y="14457"/>
                  </a:lnTo>
                  <a:lnTo>
                    <a:pt x="5741" y="14627"/>
                  </a:lnTo>
                  <a:lnTo>
                    <a:pt x="6551" y="14457"/>
                  </a:lnTo>
                  <a:lnTo>
                    <a:pt x="6843" y="15817"/>
                  </a:lnTo>
                  <a:lnTo>
                    <a:pt x="5481" y="16157"/>
                  </a:lnTo>
                  <a:lnTo>
                    <a:pt x="4638" y="16328"/>
                  </a:lnTo>
                  <a:lnTo>
                    <a:pt x="3276" y="16498"/>
                  </a:lnTo>
                  <a:lnTo>
                    <a:pt x="2724" y="16668"/>
                  </a:lnTo>
                  <a:lnTo>
                    <a:pt x="3016" y="16838"/>
                  </a:lnTo>
                  <a:lnTo>
                    <a:pt x="3276" y="17178"/>
                  </a:lnTo>
                  <a:lnTo>
                    <a:pt x="4378" y="17518"/>
                  </a:lnTo>
                  <a:lnTo>
                    <a:pt x="4930" y="17178"/>
                  </a:lnTo>
                  <a:lnTo>
                    <a:pt x="5481" y="17518"/>
                  </a:lnTo>
                  <a:lnTo>
                    <a:pt x="5189" y="17858"/>
                  </a:lnTo>
                  <a:lnTo>
                    <a:pt x="6292" y="17858"/>
                  </a:lnTo>
                  <a:lnTo>
                    <a:pt x="7103" y="18369"/>
                  </a:lnTo>
                  <a:lnTo>
                    <a:pt x="8465" y="18369"/>
                  </a:lnTo>
                  <a:lnTo>
                    <a:pt x="9568" y="18028"/>
                  </a:lnTo>
                  <a:lnTo>
                    <a:pt x="8757" y="18539"/>
                  </a:lnTo>
                  <a:lnTo>
                    <a:pt x="8465" y="18879"/>
                  </a:lnTo>
                  <a:lnTo>
                    <a:pt x="7395" y="19049"/>
                  </a:lnTo>
                  <a:lnTo>
                    <a:pt x="5189" y="18879"/>
                  </a:lnTo>
                  <a:lnTo>
                    <a:pt x="4930" y="19049"/>
                  </a:lnTo>
                  <a:lnTo>
                    <a:pt x="4119" y="19219"/>
                  </a:lnTo>
                  <a:lnTo>
                    <a:pt x="3568" y="19729"/>
                  </a:lnTo>
                  <a:lnTo>
                    <a:pt x="1362" y="20750"/>
                  </a:lnTo>
                  <a:lnTo>
                    <a:pt x="0" y="20920"/>
                  </a:lnTo>
                  <a:lnTo>
                    <a:pt x="292" y="21090"/>
                  </a:lnTo>
                  <a:lnTo>
                    <a:pt x="1103" y="21090"/>
                  </a:lnTo>
                  <a:lnTo>
                    <a:pt x="1654" y="21600"/>
                  </a:lnTo>
                  <a:lnTo>
                    <a:pt x="2205" y="21430"/>
                  </a:lnTo>
                  <a:lnTo>
                    <a:pt x="2205" y="21090"/>
                  </a:lnTo>
                  <a:lnTo>
                    <a:pt x="3016" y="20750"/>
                  </a:lnTo>
                  <a:lnTo>
                    <a:pt x="4638" y="20750"/>
                  </a:lnTo>
                  <a:lnTo>
                    <a:pt x="5481" y="21430"/>
                  </a:lnTo>
                  <a:lnTo>
                    <a:pt x="7103" y="20409"/>
                  </a:lnTo>
                  <a:lnTo>
                    <a:pt x="8465" y="20239"/>
                  </a:lnTo>
                  <a:lnTo>
                    <a:pt x="9568" y="20750"/>
                  </a:lnTo>
                  <a:lnTo>
                    <a:pt x="10930" y="20920"/>
                  </a:lnTo>
                  <a:lnTo>
                    <a:pt x="11222" y="20580"/>
                  </a:lnTo>
                  <a:lnTo>
                    <a:pt x="15308" y="20580"/>
                  </a:lnTo>
                  <a:lnTo>
                    <a:pt x="16411" y="20920"/>
                  </a:lnTo>
                  <a:lnTo>
                    <a:pt x="18584" y="20580"/>
                  </a:lnTo>
                  <a:lnTo>
                    <a:pt x="19135" y="20239"/>
                  </a:lnTo>
                  <a:lnTo>
                    <a:pt x="20238" y="20239"/>
                  </a:lnTo>
                  <a:lnTo>
                    <a:pt x="20238" y="19729"/>
                  </a:lnTo>
                  <a:lnTo>
                    <a:pt x="18324" y="19389"/>
                  </a:lnTo>
                  <a:lnTo>
                    <a:pt x="19135" y="19049"/>
                  </a:lnTo>
                  <a:lnTo>
                    <a:pt x="19135" y="18539"/>
                  </a:lnTo>
                  <a:lnTo>
                    <a:pt x="20238" y="18539"/>
                  </a:lnTo>
                  <a:lnTo>
                    <a:pt x="20238" y="18198"/>
                  </a:lnTo>
                  <a:lnTo>
                    <a:pt x="21049" y="17858"/>
                  </a:lnTo>
                  <a:lnTo>
                    <a:pt x="21308" y="17348"/>
                  </a:lnTo>
                  <a:lnTo>
                    <a:pt x="21600" y="17008"/>
                  </a:lnTo>
                  <a:lnTo>
                    <a:pt x="21600" y="16157"/>
                  </a:lnTo>
                  <a:lnTo>
                    <a:pt x="18876" y="15477"/>
                  </a:lnTo>
                  <a:lnTo>
                    <a:pt x="18324" y="15817"/>
                  </a:lnTo>
                  <a:lnTo>
                    <a:pt x="17481" y="15477"/>
                  </a:lnTo>
                  <a:lnTo>
                    <a:pt x="18584" y="14967"/>
                  </a:lnTo>
                  <a:lnTo>
                    <a:pt x="18032" y="13946"/>
                  </a:lnTo>
                  <a:lnTo>
                    <a:pt x="16962" y="13436"/>
                  </a:lnTo>
                  <a:lnTo>
                    <a:pt x="17773" y="13436"/>
                  </a:lnTo>
                  <a:lnTo>
                    <a:pt x="17481" y="12586"/>
                  </a:lnTo>
                  <a:lnTo>
                    <a:pt x="17481" y="12246"/>
                  </a:lnTo>
                  <a:lnTo>
                    <a:pt x="17222" y="11906"/>
                  </a:lnTo>
                  <a:lnTo>
                    <a:pt x="16962" y="11395"/>
                  </a:lnTo>
                  <a:lnTo>
                    <a:pt x="15568" y="10885"/>
                  </a:lnTo>
                  <a:lnTo>
                    <a:pt x="15308" y="10205"/>
                  </a:lnTo>
                  <a:lnTo>
                    <a:pt x="14757" y="9354"/>
                  </a:lnTo>
                  <a:lnTo>
                    <a:pt x="14757" y="8334"/>
                  </a:lnTo>
                  <a:lnTo>
                    <a:pt x="14497" y="7994"/>
                  </a:lnTo>
                  <a:lnTo>
                    <a:pt x="13654" y="7483"/>
                  </a:lnTo>
                  <a:lnTo>
                    <a:pt x="13395" y="7313"/>
                  </a:lnTo>
                  <a:lnTo>
                    <a:pt x="12843" y="6973"/>
                  </a:lnTo>
                  <a:lnTo>
                    <a:pt x="11741" y="6973"/>
                  </a:lnTo>
                  <a:lnTo>
                    <a:pt x="10930" y="6803"/>
                  </a:lnTo>
                  <a:lnTo>
                    <a:pt x="12032" y="6633"/>
                  </a:lnTo>
                  <a:lnTo>
                    <a:pt x="12843" y="6463"/>
                  </a:lnTo>
                  <a:lnTo>
                    <a:pt x="12584" y="5953"/>
                  </a:lnTo>
                  <a:lnTo>
                    <a:pt x="13654" y="5613"/>
                  </a:lnTo>
                  <a:lnTo>
                    <a:pt x="13654" y="5272"/>
                  </a:lnTo>
                  <a:lnTo>
                    <a:pt x="14497" y="4762"/>
                  </a:lnTo>
                  <a:lnTo>
                    <a:pt x="14757" y="4082"/>
                  </a:lnTo>
                  <a:lnTo>
                    <a:pt x="15859" y="3572"/>
                  </a:lnTo>
                  <a:lnTo>
                    <a:pt x="15859" y="3061"/>
                  </a:lnTo>
                  <a:lnTo>
                    <a:pt x="14497" y="3061"/>
                  </a:lnTo>
                  <a:lnTo>
                    <a:pt x="13946" y="2721"/>
                  </a:lnTo>
                  <a:lnTo>
                    <a:pt x="12292" y="2551"/>
                  </a:lnTo>
                  <a:lnTo>
                    <a:pt x="10670" y="2721"/>
                  </a:lnTo>
                  <a:close/>
                </a:path>
              </a:pathLst>
            </a:custGeom>
            <a:solidFill>
              <a:srgbClr val="CBB057"/>
            </a:solid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r>
                <a:rPr dirty="0">
                  <a:latin typeface=""/>
                  <a:sym typeface=""/>
                </a:rPr>
                <a:t>2</a:t>
              </a:r>
            </a:p>
          </p:txBody>
        </p:sp>
        <p:sp>
          <p:nvSpPr>
            <p:cNvPr id="353" name="Shape">
              <a:extLst>
                <a:ext uri="{FF2B5EF4-FFF2-40B4-BE49-F238E27FC236}">
                  <a16:creationId xmlns:a16="http://schemas.microsoft.com/office/drawing/2014/main" id="{20F3D14C-1DD1-414D-9655-FB21802FC5FD}"/>
                </a:ext>
              </a:extLst>
            </p:cNvPr>
            <p:cNvSpPr/>
            <p:nvPr/>
          </p:nvSpPr>
          <p:spPr>
            <a:xfrm>
              <a:off x="15578235" y="3673752"/>
              <a:ext cx="1330561" cy="956200"/>
            </a:xfrm>
            <a:custGeom>
              <a:avLst/>
              <a:gdLst/>
              <a:ahLst/>
              <a:cxnLst>
                <a:cxn ang="0">
                  <a:pos x="wd2" y="hd2"/>
                </a:cxn>
                <a:cxn ang="5400000">
                  <a:pos x="wd2" y="hd2"/>
                </a:cxn>
                <a:cxn ang="10800000">
                  <a:pos x="wd2" y="hd2"/>
                </a:cxn>
                <a:cxn ang="16200000">
                  <a:pos x="wd2" y="hd2"/>
                </a:cxn>
              </a:cxnLst>
              <a:rect l="0" t="0" r="r" b="b"/>
              <a:pathLst>
                <a:path w="21600" h="21600" extrusionOk="0">
                  <a:moveTo>
                    <a:pt x="3698" y="16302"/>
                  </a:moveTo>
                  <a:lnTo>
                    <a:pt x="4942" y="19562"/>
                  </a:lnTo>
                  <a:lnTo>
                    <a:pt x="7395" y="21600"/>
                  </a:lnTo>
                  <a:lnTo>
                    <a:pt x="9262" y="21600"/>
                  </a:lnTo>
                  <a:lnTo>
                    <a:pt x="10507" y="21192"/>
                  </a:lnTo>
                  <a:lnTo>
                    <a:pt x="12667" y="21600"/>
                  </a:lnTo>
                  <a:lnTo>
                    <a:pt x="15742" y="19970"/>
                  </a:lnTo>
                  <a:lnTo>
                    <a:pt x="16951" y="20377"/>
                  </a:lnTo>
                  <a:lnTo>
                    <a:pt x="18525" y="19155"/>
                  </a:lnTo>
                  <a:lnTo>
                    <a:pt x="20355" y="17932"/>
                  </a:lnTo>
                  <a:lnTo>
                    <a:pt x="21600" y="13857"/>
                  </a:lnTo>
                  <a:lnTo>
                    <a:pt x="20685" y="13042"/>
                  </a:lnTo>
                  <a:lnTo>
                    <a:pt x="20355" y="11411"/>
                  </a:lnTo>
                  <a:lnTo>
                    <a:pt x="20685" y="9781"/>
                  </a:lnTo>
                  <a:lnTo>
                    <a:pt x="20978" y="8151"/>
                  </a:lnTo>
                  <a:lnTo>
                    <a:pt x="19440" y="8151"/>
                  </a:lnTo>
                  <a:lnTo>
                    <a:pt x="18525" y="6113"/>
                  </a:lnTo>
                  <a:lnTo>
                    <a:pt x="17573" y="7336"/>
                  </a:lnTo>
                  <a:lnTo>
                    <a:pt x="17280" y="8151"/>
                  </a:lnTo>
                  <a:lnTo>
                    <a:pt x="16365" y="7743"/>
                  </a:lnTo>
                  <a:lnTo>
                    <a:pt x="15120" y="8151"/>
                  </a:lnTo>
                  <a:lnTo>
                    <a:pt x="14827" y="6521"/>
                  </a:lnTo>
                  <a:lnTo>
                    <a:pt x="13875" y="6521"/>
                  </a:lnTo>
                  <a:lnTo>
                    <a:pt x="13582" y="7743"/>
                  </a:lnTo>
                  <a:lnTo>
                    <a:pt x="12960" y="5706"/>
                  </a:lnTo>
                  <a:lnTo>
                    <a:pt x="11422" y="6113"/>
                  </a:lnTo>
                  <a:lnTo>
                    <a:pt x="10800" y="7336"/>
                  </a:lnTo>
                  <a:lnTo>
                    <a:pt x="10178" y="7336"/>
                  </a:lnTo>
                  <a:lnTo>
                    <a:pt x="9885" y="4483"/>
                  </a:lnTo>
                  <a:lnTo>
                    <a:pt x="9262" y="4891"/>
                  </a:lnTo>
                  <a:lnTo>
                    <a:pt x="8933" y="7743"/>
                  </a:lnTo>
                  <a:lnTo>
                    <a:pt x="8347" y="7743"/>
                  </a:lnTo>
                  <a:lnTo>
                    <a:pt x="8018" y="6521"/>
                  </a:lnTo>
                  <a:lnTo>
                    <a:pt x="6480" y="8151"/>
                  </a:lnTo>
                  <a:lnTo>
                    <a:pt x="6773" y="5706"/>
                  </a:lnTo>
                  <a:lnTo>
                    <a:pt x="7725" y="4483"/>
                  </a:lnTo>
                  <a:lnTo>
                    <a:pt x="6773" y="815"/>
                  </a:lnTo>
                  <a:lnTo>
                    <a:pt x="5235" y="0"/>
                  </a:lnTo>
                  <a:lnTo>
                    <a:pt x="5565" y="3260"/>
                  </a:lnTo>
                  <a:lnTo>
                    <a:pt x="4320" y="815"/>
                  </a:lnTo>
                  <a:lnTo>
                    <a:pt x="3405" y="1630"/>
                  </a:lnTo>
                  <a:lnTo>
                    <a:pt x="2782" y="2445"/>
                  </a:lnTo>
                  <a:lnTo>
                    <a:pt x="3405" y="3260"/>
                  </a:lnTo>
                  <a:lnTo>
                    <a:pt x="2160" y="2445"/>
                  </a:lnTo>
                  <a:lnTo>
                    <a:pt x="1867" y="3260"/>
                  </a:lnTo>
                  <a:lnTo>
                    <a:pt x="915" y="3260"/>
                  </a:lnTo>
                  <a:lnTo>
                    <a:pt x="1538" y="4483"/>
                  </a:lnTo>
                  <a:lnTo>
                    <a:pt x="3698" y="4891"/>
                  </a:lnTo>
                  <a:lnTo>
                    <a:pt x="5235" y="6521"/>
                  </a:lnTo>
                  <a:lnTo>
                    <a:pt x="4027" y="7336"/>
                  </a:lnTo>
                  <a:lnTo>
                    <a:pt x="4613" y="8151"/>
                  </a:lnTo>
                  <a:lnTo>
                    <a:pt x="5235" y="8966"/>
                  </a:lnTo>
                  <a:lnTo>
                    <a:pt x="4613" y="9374"/>
                  </a:lnTo>
                  <a:lnTo>
                    <a:pt x="293" y="7336"/>
                  </a:lnTo>
                  <a:lnTo>
                    <a:pt x="0" y="8558"/>
                  </a:lnTo>
                  <a:lnTo>
                    <a:pt x="3405" y="9781"/>
                  </a:lnTo>
                  <a:lnTo>
                    <a:pt x="3075" y="11004"/>
                  </a:lnTo>
                  <a:lnTo>
                    <a:pt x="3075" y="13042"/>
                  </a:lnTo>
                  <a:lnTo>
                    <a:pt x="2453" y="14264"/>
                  </a:lnTo>
                  <a:lnTo>
                    <a:pt x="1245" y="14264"/>
                  </a:lnTo>
                  <a:lnTo>
                    <a:pt x="622" y="15079"/>
                  </a:lnTo>
                  <a:lnTo>
                    <a:pt x="3698" y="16302"/>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4" name="Shape">
              <a:extLst>
                <a:ext uri="{FF2B5EF4-FFF2-40B4-BE49-F238E27FC236}">
                  <a16:creationId xmlns:a16="http://schemas.microsoft.com/office/drawing/2014/main" id="{A2DB1183-1921-B24B-879B-4194B6BB4A55}"/>
                </a:ext>
              </a:extLst>
            </p:cNvPr>
            <p:cNvSpPr/>
            <p:nvPr/>
          </p:nvSpPr>
          <p:spPr>
            <a:xfrm>
              <a:off x="19948786" y="6524307"/>
              <a:ext cx="151099" cy="144333"/>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lnTo>
                    <a:pt x="0" y="81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59" name="Shape">
              <a:extLst>
                <a:ext uri="{FF2B5EF4-FFF2-40B4-BE49-F238E27FC236}">
                  <a16:creationId xmlns:a16="http://schemas.microsoft.com/office/drawing/2014/main" id="{EAA3C3BC-9E9C-894F-B178-BEDFA4CECE28}"/>
                </a:ext>
              </a:extLst>
            </p:cNvPr>
            <p:cNvSpPr/>
            <p:nvPr/>
          </p:nvSpPr>
          <p:spPr>
            <a:xfrm>
              <a:off x="15578235" y="3673752"/>
              <a:ext cx="1330561" cy="956200"/>
            </a:xfrm>
            <a:custGeom>
              <a:avLst/>
              <a:gdLst/>
              <a:ahLst/>
              <a:cxnLst>
                <a:cxn ang="0">
                  <a:pos x="wd2" y="hd2"/>
                </a:cxn>
                <a:cxn ang="5400000">
                  <a:pos x="wd2" y="hd2"/>
                </a:cxn>
                <a:cxn ang="10800000">
                  <a:pos x="wd2" y="hd2"/>
                </a:cxn>
                <a:cxn ang="16200000">
                  <a:pos x="wd2" y="hd2"/>
                </a:cxn>
              </a:cxnLst>
              <a:rect l="0" t="0" r="r" b="b"/>
              <a:pathLst>
                <a:path w="21600" h="21600" extrusionOk="0">
                  <a:moveTo>
                    <a:pt x="3698" y="16302"/>
                  </a:moveTo>
                  <a:lnTo>
                    <a:pt x="4942" y="19562"/>
                  </a:lnTo>
                  <a:lnTo>
                    <a:pt x="7395" y="21600"/>
                  </a:lnTo>
                  <a:lnTo>
                    <a:pt x="9262" y="21600"/>
                  </a:lnTo>
                  <a:lnTo>
                    <a:pt x="10507" y="21192"/>
                  </a:lnTo>
                  <a:lnTo>
                    <a:pt x="12667" y="21600"/>
                  </a:lnTo>
                  <a:lnTo>
                    <a:pt x="15742" y="19970"/>
                  </a:lnTo>
                  <a:lnTo>
                    <a:pt x="16951" y="20377"/>
                  </a:lnTo>
                  <a:lnTo>
                    <a:pt x="18525" y="19155"/>
                  </a:lnTo>
                  <a:lnTo>
                    <a:pt x="20355" y="17932"/>
                  </a:lnTo>
                  <a:lnTo>
                    <a:pt x="21600" y="13857"/>
                  </a:lnTo>
                  <a:lnTo>
                    <a:pt x="20685" y="13042"/>
                  </a:lnTo>
                  <a:lnTo>
                    <a:pt x="20355" y="11411"/>
                  </a:lnTo>
                  <a:lnTo>
                    <a:pt x="20685" y="9781"/>
                  </a:lnTo>
                  <a:lnTo>
                    <a:pt x="20978" y="8151"/>
                  </a:lnTo>
                  <a:lnTo>
                    <a:pt x="19440" y="8151"/>
                  </a:lnTo>
                  <a:lnTo>
                    <a:pt x="18525" y="6113"/>
                  </a:lnTo>
                  <a:lnTo>
                    <a:pt x="17573" y="7336"/>
                  </a:lnTo>
                  <a:lnTo>
                    <a:pt x="17280" y="8151"/>
                  </a:lnTo>
                  <a:lnTo>
                    <a:pt x="16365" y="7743"/>
                  </a:lnTo>
                  <a:lnTo>
                    <a:pt x="15120" y="8151"/>
                  </a:lnTo>
                  <a:lnTo>
                    <a:pt x="14827" y="6521"/>
                  </a:lnTo>
                  <a:lnTo>
                    <a:pt x="13875" y="6521"/>
                  </a:lnTo>
                  <a:lnTo>
                    <a:pt x="13582" y="7743"/>
                  </a:lnTo>
                  <a:lnTo>
                    <a:pt x="12960" y="5706"/>
                  </a:lnTo>
                  <a:lnTo>
                    <a:pt x="11422" y="6113"/>
                  </a:lnTo>
                  <a:lnTo>
                    <a:pt x="10800" y="7336"/>
                  </a:lnTo>
                  <a:lnTo>
                    <a:pt x="10178" y="7336"/>
                  </a:lnTo>
                  <a:lnTo>
                    <a:pt x="9885" y="4483"/>
                  </a:lnTo>
                  <a:lnTo>
                    <a:pt x="9262" y="4891"/>
                  </a:lnTo>
                  <a:lnTo>
                    <a:pt x="8933" y="7743"/>
                  </a:lnTo>
                  <a:lnTo>
                    <a:pt x="8347" y="7743"/>
                  </a:lnTo>
                  <a:lnTo>
                    <a:pt x="8018" y="6521"/>
                  </a:lnTo>
                  <a:lnTo>
                    <a:pt x="6480" y="8151"/>
                  </a:lnTo>
                  <a:lnTo>
                    <a:pt x="6773" y="5706"/>
                  </a:lnTo>
                  <a:lnTo>
                    <a:pt x="7725" y="4483"/>
                  </a:lnTo>
                  <a:lnTo>
                    <a:pt x="6773" y="815"/>
                  </a:lnTo>
                  <a:lnTo>
                    <a:pt x="5235" y="0"/>
                  </a:lnTo>
                  <a:lnTo>
                    <a:pt x="5565" y="3260"/>
                  </a:lnTo>
                  <a:lnTo>
                    <a:pt x="4320" y="815"/>
                  </a:lnTo>
                  <a:lnTo>
                    <a:pt x="3405" y="1630"/>
                  </a:lnTo>
                  <a:lnTo>
                    <a:pt x="2782" y="2445"/>
                  </a:lnTo>
                  <a:lnTo>
                    <a:pt x="3405" y="3260"/>
                  </a:lnTo>
                  <a:lnTo>
                    <a:pt x="2160" y="2445"/>
                  </a:lnTo>
                  <a:lnTo>
                    <a:pt x="1867" y="3260"/>
                  </a:lnTo>
                  <a:lnTo>
                    <a:pt x="915" y="3260"/>
                  </a:lnTo>
                  <a:lnTo>
                    <a:pt x="1538" y="4483"/>
                  </a:lnTo>
                  <a:lnTo>
                    <a:pt x="3698" y="4891"/>
                  </a:lnTo>
                  <a:lnTo>
                    <a:pt x="5235" y="6521"/>
                  </a:lnTo>
                  <a:lnTo>
                    <a:pt x="4027" y="7336"/>
                  </a:lnTo>
                  <a:lnTo>
                    <a:pt x="4613" y="8151"/>
                  </a:lnTo>
                  <a:lnTo>
                    <a:pt x="5235" y="8966"/>
                  </a:lnTo>
                  <a:lnTo>
                    <a:pt x="4613" y="9374"/>
                  </a:lnTo>
                  <a:lnTo>
                    <a:pt x="293" y="7336"/>
                  </a:lnTo>
                  <a:lnTo>
                    <a:pt x="0" y="8558"/>
                  </a:lnTo>
                  <a:lnTo>
                    <a:pt x="3405" y="9781"/>
                  </a:lnTo>
                  <a:lnTo>
                    <a:pt x="3075" y="11004"/>
                  </a:lnTo>
                  <a:lnTo>
                    <a:pt x="3075" y="13042"/>
                  </a:lnTo>
                  <a:lnTo>
                    <a:pt x="2453" y="14264"/>
                  </a:lnTo>
                  <a:lnTo>
                    <a:pt x="1245" y="14264"/>
                  </a:lnTo>
                  <a:lnTo>
                    <a:pt x="622" y="15079"/>
                  </a:lnTo>
                  <a:lnTo>
                    <a:pt x="3698" y="16302"/>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0" name="Line">
              <a:extLst>
                <a:ext uri="{FF2B5EF4-FFF2-40B4-BE49-F238E27FC236}">
                  <a16:creationId xmlns:a16="http://schemas.microsoft.com/office/drawing/2014/main" id="{DD95770D-E6E4-8E40-9F20-38C91664F4D7}"/>
                </a:ext>
              </a:extLst>
            </p:cNvPr>
            <p:cNvSpPr/>
            <p:nvPr/>
          </p:nvSpPr>
          <p:spPr>
            <a:xfrm>
              <a:off x="19948786" y="6524307"/>
              <a:ext cx="151099" cy="144333"/>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1" name="Line">
              <a:extLst>
                <a:ext uri="{FF2B5EF4-FFF2-40B4-BE49-F238E27FC236}">
                  <a16:creationId xmlns:a16="http://schemas.microsoft.com/office/drawing/2014/main" id="{B21F797F-ABEC-234D-A249-5F08558EDDAA}"/>
                </a:ext>
              </a:extLst>
            </p:cNvPr>
            <p:cNvSpPr/>
            <p:nvPr/>
          </p:nvSpPr>
          <p:spPr>
            <a:xfrm>
              <a:off x="19948786" y="6524307"/>
              <a:ext cx="151099" cy="144333"/>
            </a:xfrm>
            <a:custGeom>
              <a:avLst/>
              <a:gdLst/>
              <a:ahLst/>
              <a:cxnLst>
                <a:cxn ang="0">
                  <a:pos x="wd2" y="hd2"/>
                </a:cxn>
                <a:cxn ang="5400000">
                  <a:pos x="wd2" y="hd2"/>
                </a:cxn>
                <a:cxn ang="10800000">
                  <a:pos x="wd2" y="hd2"/>
                </a:cxn>
                <a:cxn ang="16200000">
                  <a:pos x="wd2" y="hd2"/>
                </a:cxn>
              </a:cxnLst>
              <a:rect l="0" t="0" r="r" b="b"/>
              <a:pathLst>
                <a:path w="21600" h="21600" extrusionOk="0">
                  <a:moveTo>
                    <a:pt x="0" y="8100"/>
                  </a:moveTo>
                  <a:lnTo>
                    <a:pt x="5481" y="18900"/>
                  </a:lnTo>
                  <a:lnTo>
                    <a:pt x="16442" y="21600"/>
                  </a:lnTo>
                  <a:lnTo>
                    <a:pt x="21600" y="16200"/>
                  </a:lnTo>
                  <a:lnTo>
                    <a:pt x="19021" y="0"/>
                  </a:lnTo>
                  <a:lnTo>
                    <a:pt x="0" y="2700"/>
                  </a:lnTo>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2" name="Shape">
              <a:extLst>
                <a:ext uri="{FF2B5EF4-FFF2-40B4-BE49-F238E27FC236}">
                  <a16:creationId xmlns:a16="http://schemas.microsoft.com/office/drawing/2014/main" id="{541D3490-78EC-354F-94C5-7DED0249A257}"/>
                </a:ext>
              </a:extLst>
            </p:cNvPr>
            <p:cNvSpPr/>
            <p:nvPr/>
          </p:nvSpPr>
          <p:spPr>
            <a:xfrm>
              <a:off x="20158518" y="6379976"/>
              <a:ext cx="245816" cy="396914"/>
            </a:xfrm>
            <a:custGeom>
              <a:avLst/>
              <a:gdLst/>
              <a:ahLst/>
              <a:cxnLst>
                <a:cxn ang="0">
                  <a:pos x="wd2" y="hd2"/>
                </a:cxn>
                <a:cxn ang="5400000">
                  <a:pos x="wd2" y="hd2"/>
                </a:cxn>
                <a:cxn ang="10800000">
                  <a:pos x="wd2" y="hd2"/>
                </a:cxn>
                <a:cxn ang="16200000">
                  <a:pos x="wd2" y="hd2"/>
                </a:cxn>
              </a:cxnLst>
              <a:rect l="0" t="0" r="r" b="b"/>
              <a:pathLst>
                <a:path w="21600" h="21600" extrusionOk="0">
                  <a:moveTo>
                    <a:pt x="0" y="20618"/>
                  </a:moveTo>
                  <a:lnTo>
                    <a:pt x="9908" y="21600"/>
                  </a:lnTo>
                  <a:lnTo>
                    <a:pt x="15061" y="17673"/>
                  </a:lnTo>
                  <a:lnTo>
                    <a:pt x="15061" y="13745"/>
                  </a:lnTo>
                  <a:lnTo>
                    <a:pt x="21600" y="11782"/>
                  </a:lnTo>
                  <a:lnTo>
                    <a:pt x="18231" y="8836"/>
                  </a:lnTo>
                  <a:lnTo>
                    <a:pt x="21600" y="7855"/>
                  </a:lnTo>
                  <a:lnTo>
                    <a:pt x="20015" y="982"/>
                  </a:lnTo>
                  <a:lnTo>
                    <a:pt x="16646" y="0"/>
                  </a:lnTo>
                  <a:lnTo>
                    <a:pt x="13277" y="1964"/>
                  </a:lnTo>
                  <a:lnTo>
                    <a:pt x="11692" y="5891"/>
                  </a:lnTo>
                  <a:lnTo>
                    <a:pt x="8323" y="1964"/>
                  </a:lnTo>
                  <a:lnTo>
                    <a:pt x="1585" y="4909"/>
                  </a:lnTo>
                  <a:lnTo>
                    <a:pt x="0" y="5891"/>
                  </a:lnTo>
                  <a:lnTo>
                    <a:pt x="1585" y="8836"/>
                  </a:lnTo>
                  <a:lnTo>
                    <a:pt x="8323" y="10800"/>
                  </a:lnTo>
                  <a:lnTo>
                    <a:pt x="9908" y="13745"/>
                  </a:lnTo>
                  <a:lnTo>
                    <a:pt x="6539" y="17673"/>
                  </a:lnTo>
                  <a:lnTo>
                    <a:pt x="1585" y="16691"/>
                  </a:lnTo>
                  <a:lnTo>
                    <a:pt x="0" y="2061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3" name="Shape">
              <a:extLst>
                <a:ext uri="{FF2B5EF4-FFF2-40B4-BE49-F238E27FC236}">
                  <a16:creationId xmlns:a16="http://schemas.microsoft.com/office/drawing/2014/main" id="{D77171E4-5891-E34F-809C-937C786C3612}"/>
                </a:ext>
              </a:extLst>
            </p:cNvPr>
            <p:cNvSpPr/>
            <p:nvPr/>
          </p:nvSpPr>
          <p:spPr>
            <a:xfrm>
              <a:off x="20596025" y="11179013"/>
              <a:ext cx="739702" cy="469080"/>
            </a:xfrm>
            <a:custGeom>
              <a:avLst/>
              <a:gdLst/>
              <a:ahLst/>
              <a:cxnLst>
                <a:cxn ang="0">
                  <a:pos x="wd2" y="hd2"/>
                </a:cxn>
                <a:cxn ang="5400000">
                  <a:pos x="wd2" y="hd2"/>
                </a:cxn>
                <a:cxn ang="10800000">
                  <a:pos x="wd2" y="hd2"/>
                </a:cxn>
                <a:cxn ang="16200000">
                  <a:pos x="wd2" y="hd2"/>
                </a:cxn>
              </a:cxnLst>
              <a:rect l="0" t="0" r="r" b="b"/>
              <a:pathLst>
                <a:path w="21600" h="21600" extrusionOk="0">
                  <a:moveTo>
                    <a:pt x="0" y="8308"/>
                  </a:moveTo>
                  <a:lnTo>
                    <a:pt x="0" y="5815"/>
                  </a:lnTo>
                  <a:lnTo>
                    <a:pt x="1646" y="3323"/>
                  </a:lnTo>
                  <a:lnTo>
                    <a:pt x="3293" y="4985"/>
                  </a:lnTo>
                  <a:lnTo>
                    <a:pt x="4412" y="3323"/>
                  </a:lnTo>
                  <a:lnTo>
                    <a:pt x="6059" y="2492"/>
                  </a:lnTo>
                  <a:lnTo>
                    <a:pt x="6651" y="3323"/>
                  </a:lnTo>
                  <a:lnTo>
                    <a:pt x="7705" y="4154"/>
                  </a:lnTo>
                  <a:lnTo>
                    <a:pt x="8824" y="4985"/>
                  </a:lnTo>
                  <a:lnTo>
                    <a:pt x="10537" y="4154"/>
                  </a:lnTo>
                  <a:lnTo>
                    <a:pt x="13829" y="4154"/>
                  </a:lnTo>
                  <a:lnTo>
                    <a:pt x="15476" y="3323"/>
                  </a:lnTo>
                  <a:lnTo>
                    <a:pt x="16595" y="1662"/>
                  </a:lnTo>
                  <a:lnTo>
                    <a:pt x="17188" y="1662"/>
                  </a:lnTo>
                  <a:lnTo>
                    <a:pt x="18834" y="2492"/>
                  </a:lnTo>
                  <a:lnTo>
                    <a:pt x="19361" y="831"/>
                  </a:lnTo>
                  <a:lnTo>
                    <a:pt x="21073" y="0"/>
                  </a:lnTo>
                  <a:lnTo>
                    <a:pt x="21600" y="1662"/>
                  </a:lnTo>
                  <a:lnTo>
                    <a:pt x="20480" y="5815"/>
                  </a:lnTo>
                  <a:lnTo>
                    <a:pt x="19954" y="8308"/>
                  </a:lnTo>
                  <a:lnTo>
                    <a:pt x="18834" y="10800"/>
                  </a:lnTo>
                  <a:lnTo>
                    <a:pt x="18834" y="11631"/>
                  </a:lnTo>
                  <a:lnTo>
                    <a:pt x="19954" y="13292"/>
                  </a:lnTo>
                  <a:lnTo>
                    <a:pt x="21073" y="16615"/>
                  </a:lnTo>
                  <a:lnTo>
                    <a:pt x="19954" y="18277"/>
                  </a:lnTo>
                  <a:lnTo>
                    <a:pt x="19954" y="21600"/>
                  </a:lnTo>
                  <a:lnTo>
                    <a:pt x="17715" y="20769"/>
                  </a:lnTo>
                  <a:lnTo>
                    <a:pt x="14949" y="19938"/>
                  </a:lnTo>
                  <a:lnTo>
                    <a:pt x="13302" y="15785"/>
                  </a:lnTo>
                  <a:lnTo>
                    <a:pt x="11063" y="16615"/>
                  </a:lnTo>
                  <a:lnTo>
                    <a:pt x="9417" y="14954"/>
                  </a:lnTo>
                  <a:lnTo>
                    <a:pt x="8298" y="13292"/>
                  </a:lnTo>
                  <a:lnTo>
                    <a:pt x="7178" y="13292"/>
                  </a:lnTo>
                  <a:lnTo>
                    <a:pt x="5532" y="11631"/>
                  </a:lnTo>
                  <a:lnTo>
                    <a:pt x="4412" y="11631"/>
                  </a:lnTo>
                  <a:lnTo>
                    <a:pt x="3293" y="9969"/>
                  </a:lnTo>
                  <a:lnTo>
                    <a:pt x="1646" y="10800"/>
                  </a:lnTo>
                  <a:lnTo>
                    <a:pt x="0" y="830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4" name="Shape">
              <a:extLst>
                <a:ext uri="{FF2B5EF4-FFF2-40B4-BE49-F238E27FC236}">
                  <a16:creationId xmlns:a16="http://schemas.microsoft.com/office/drawing/2014/main" id="{FB108D21-1C3E-CF4F-BEBE-2D2F91A6EF9E}"/>
                </a:ext>
              </a:extLst>
            </p:cNvPr>
            <p:cNvSpPr/>
            <p:nvPr/>
          </p:nvSpPr>
          <p:spPr>
            <a:xfrm>
              <a:off x="20158518" y="6379976"/>
              <a:ext cx="245816" cy="396914"/>
            </a:xfrm>
            <a:custGeom>
              <a:avLst/>
              <a:gdLst/>
              <a:ahLst/>
              <a:cxnLst>
                <a:cxn ang="0">
                  <a:pos x="wd2" y="hd2"/>
                </a:cxn>
                <a:cxn ang="5400000">
                  <a:pos x="wd2" y="hd2"/>
                </a:cxn>
                <a:cxn ang="10800000">
                  <a:pos x="wd2" y="hd2"/>
                </a:cxn>
                <a:cxn ang="16200000">
                  <a:pos x="wd2" y="hd2"/>
                </a:cxn>
              </a:cxnLst>
              <a:rect l="0" t="0" r="r" b="b"/>
              <a:pathLst>
                <a:path w="21600" h="21600" extrusionOk="0">
                  <a:moveTo>
                    <a:pt x="0" y="20618"/>
                  </a:moveTo>
                  <a:lnTo>
                    <a:pt x="9908" y="21600"/>
                  </a:lnTo>
                  <a:lnTo>
                    <a:pt x="15061" y="17673"/>
                  </a:lnTo>
                  <a:lnTo>
                    <a:pt x="15061" y="13745"/>
                  </a:lnTo>
                  <a:lnTo>
                    <a:pt x="21600" y="11782"/>
                  </a:lnTo>
                  <a:lnTo>
                    <a:pt x="18231" y="8836"/>
                  </a:lnTo>
                  <a:lnTo>
                    <a:pt x="21600" y="7855"/>
                  </a:lnTo>
                  <a:lnTo>
                    <a:pt x="20015" y="982"/>
                  </a:lnTo>
                  <a:lnTo>
                    <a:pt x="16646" y="0"/>
                  </a:lnTo>
                  <a:lnTo>
                    <a:pt x="13277" y="1964"/>
                  </a:lnTo>
                  <a:lnTo>
                    <a:pt x="11692" y="5891"/>
                  </a:lnTo>
                  <a:lnTo>
                    <a:pt x="8323" y="1964"/>
                  </a:lnTo>
                  <a:lnTo>
                    <a:pt x="1585" y="4909"/>
                  </a:lnTo>
                  <a:lnTo>
                    <a:pt x="0" y="5891"/>
                  </a:lnTo>
                  <a:lnTo>
                    <a:pt x="1585" y="8836"/>
                  </a:lnTo>
                  <a:lnTo>
                    <a:pt x="8323" y="10800"/>
                  </a:lnTo>
                  <a:lnTo>
                    <a:pt x="9908" y="13745"/>
                  </a:lnTo>
                  <a:lnTo>
                    <a:pt x="6539" y="17673"/>
                  </a:lnTo>
                  <a:lnTo>
                    <a:pt x="1585" y="16691"/>
                  </a:lnTo>
                  <a:lnTo>
                    <a:pt x="0" y="2061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5" name="Shape">
              <a:extLst>
                <a:ext uri="{FF2B5EF4-FFF2-40B4-BE49-F238E27FC236}">
                  <a16:creationId xmlns:a16="http://schemas.microsoft.com/office/drawing/2014/main" id="{256DC3B4-637C-3742-892B-521CA8AD9F28}"/>
                </a:ext>
              </a:extLst>
            </p:cNvPr>
            <p:cNvSpPr/>
            <p:nvPr/>
          </p:nvSpPr>
          <p:spPr>
            <a:xfrm>
              <a:off x="20596025" y="11179013"/>
              <a:ext cx="739702" cy="469080"/>
            </a:xfrm>
            <a:custGeom>
              <a:avLst/>
              <a:gdLst/>
              <a:ahLst/>
              <a:cxnLst>
                <a:cxn ang="0">
                  <a:pos x="wd2" y="hd2"/>
                </a:cxn>
                <a:cxn ang="5400000">
                  <a:pos x="wd2" y="hd2"/>
                </a:cxn>
                <a:cxn ang="10800000">
                  <a:pos x="wd2" y="hd2"/>
                </a:cxn>
                <a:cxn ang="16200000">
                  <a:pos x="wd2" y="hd2"/>
                </a:cxn>
              </a:cxnLst>
              <a:rect l="0" t="0" r="r" b="b"/>
              <a:pathLst>
                <a:path w="21600" h="21600" extrusionOk="0">
                  <a:moveTo>
                    <a:pt x="0" y="8308"/>
                  </a:moveTo>
                  <a:lnTo>
                    <a:pt x="0" y="5815"/>
                  </a:lnTo>
                  <a:lnTo>
                    <a:pt x="1646" y="3323"/>
                  </a:lnTo>
                  <a:lnTo>
                    <a:pt x="3293" y="4985"/>
                  </a:lnTo>
                  <a:lnTo>
                    <a:pt x="4412" y="3323"/>
                  </a:lnTo>
                  <a:lnTo>
                    <a:pt x="6059" y="2492"/>
                  </a:lnTo>
                  <a:lnTo>
                    <a:pt x="6651" y="3323"/>
                  </a:lnTo>
                  <a:lnTo>
                    <a:pt x="7705" y="4154"/>
                  </a:lnTo>
                  <a:lnTo>
                    <a:pt x="8824" y="4985"/>
                  </a:lnTo>
                  <a:lnTo>
                    <a:pt x="10537" y="4154"/>
                  </a:lnTo>
                  <a:lnTo>
                    <a:pt x="13829" y="4154"/>
                  </a:lnTo>
                  <a:lnTo>
                    <a:pt x="15476" y="3323"/>
                  </a:lnTo>
                  <a:lnTo>
                    <a:pt x="16595" y="1662"/>
                  </a:lnTo>
                  <a:lnTo>
                    <a:pt x="17188" y="1662"/>
                  </a:lnTo>
                  <a:lnTo>
                    <a:pt x="18834" y="2492"/>
                  </a:lnTo>
                  <a:lnTo>
                    <a:pt x="19361" y="831"/>
                  </a:lnTo>
                  <a:lnTo>
                    <a:pt x="21073" y="0"/>
                  </a:lnTo>
                  <a:lnTo>
                    <a:pt x="21600" y="1662"/>
                  </a:lnTo>
                  <a:lnTo>
                    <a:pt x="20480" y="5815"/>
                  </a:lnTo>
                  <a:lnTo>
                    <a:pt x="19954" y="8308"/>
                  </a:lnTo>
                  <a:lnTo>
                    <a:pt x="18834" y="10800"/>
                  </a:lnTo>
                  <a:lnTo>
                    <a:pt x="18834" y="11631"/>
                  </a:lnTo>
                  <a:lnTo>
                    <a:pt x="19954" y="13292"/>
                  </a:lnTo>
                  <a:lnTo>
                    <a:pt x="21073" y="16615"/>
                  </a:lnTo>
                  <a:lnTo>
                    <a:pt x="19954" y="18277"/>
                  </a:lnTo>
                  <a:lnTo>
                    <a:pt x="19954" y="21600"/>
                  </a:lnTo>
                  <a:lnTo>
                    <a:pt x="17715" y="20769"/>
                  </a:lnTo>
                  <a:lnTo>
                    <a:pt x="14949" y="19938"/>
                  </a:lnTo>
                  <a:lnTo>
                    <a:pt x="13302" y="15785"/>
                  </a:lnTo>
                  <a:lnTo>
                    <a:pt x="11063" y="16615"/>
                  </a:lnTo>
                  <a:lnTo>
                    <a:pt x="9417" y="14954"/>
                  </a:lnTo>
                  <a:lnTo>
                    <a:pt x="8298" y="13292"/>
                  </a:lnTo>
                  <a:lnTo>
                    <a:pt x="7178" y="13292"/>
                  </a:lnTo>
                  <a:lnTo>
                    <a:pt x="5532" y="11631"/>
                  </a:lnTo>
                  <a:lnTo>
                    <a:pt x="4412" y="11631"/>
                  </a:lnTo>
                  <a:lnTo>
                    <a:pt x="3293" y="9969"/>
                  </a:lnTo>
                  <a:lnTo>
                    <a:pt x="1646" y="10800"/>
                  </a:lnTo>
                  <a:lnTo>
                    <a:pt x="0" y="830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6" name="Shape">
              <a:extLst>
                <a:ext uri="{FF2B5EF4-FFF2-40B4-BE49-F238E27FC236}">
                  <a16:creationId xmlns:a16="http://schemas.microsoft.com/office/drawing/2014/main" id="{86A5DA17-C134-3B47-B93D-8DE3C5C5AD23}"/>
                </a:ext>
              </a:extLst>
            </p:cNvPr>
            <p:cNvSpPr/>
            <p:nvPr/>
          </p:nvSpPr>
          <p:spPr>
            <a:xfrm>
              <a:off x="23408242" y="11521801"/>
              <a:ext cx="701364" cy="162374"/>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556" y="16800"/>
                  </a:lnTo>
                  <a:lnTo>
                    <a:pt x="2292" y="19200"/>
                  </a:lnTo>
                  <a:lnTo>
                    <a:pt x="4653" y="19200"/>
                  </a:lnTo>
                  <a:lnTo>
                    <a:pt x="8751" y="16800"/>
                  </a:lnTo>
                  <a:lnTo>
                    <a:pt x="9932" y="16800"/>
                  </a:lnTo>
                  <a:lnTo>
                    <a:pt x="9932" y="21600"/>
                  </a:lnTo>
                  <a:lnTo>
                    <a:pt x="13405" y="21600"/>
                  </a:lnTo>
                  <a:lnTo>
                    <a:pt x="15210" y="16800"/>
                  </a:lnTo>
                  <a:lnTo>
                    <a:pt x="17502" y="16800"/>
                  </a:lnTo>
                  <a:lnTo>
                    <a:pt x="19308" y="12000"/>
                  </a:lnTo>
                  <a:lnTo>
                    <a:pt x="21600" y="9600"/>
                  </a:lnTo>
                  <a:lnTo>
                    <a:pt x="21600" y="0"/>
                  </a:lnTo>
                  <a:lnTo>
                    <a:pt x="19864" y="4800"/>
                  </a:lnTo>
                  <a:lnTo>
                    <a:pt x="18683" y="7200"/>
                  </a:lnTo>
                  <a:lnTo>
                    <a:pt x="17502" y="7200"/>
                  </a:lnTo>
                  <a:lnTo>
                    <a:pt x="16947" y="2400"/>
                  </a:lnTo>
                  <a:lnTo>
                    <a:pt x="15210" y="4800"/>
                  </a:lnTo>
                  <a:lnTo>
                    <a:pt x="11668" y="7200"/>
                  </a:lnTo>
                  <a:lnTo>
                    <a:pt x="11668" y="2400"/>
                  </a:lnTo>
                  <a:lnTo>
                    <a:pt x="5834" y="12000"/>
                  </a:lnTo>
                  <a:lnTo>
                    <a:pt x="5209" y="4800"/>
                  </a:lnTo>
                  <a:lnTo>
                    <a:pt x="4098" y="2400"/>
                  </a:lnTo>
                  <a:lnTo>
                    <a:pt x="4098" y="7200"/>
                  </a:lnTo>
                  <a:lnTo>
                    <a:pt x="2292" y="7200"/>
                  </a:lnTo>
                  <a:lnTo>
                    <a:pt x="1111" y="0"/>
                  </a:lnTo>
                  <a:lnTo>
                    <a:pt x="1111" y="4800"/>
                  </a:lnTo>
                  <a:lnTo>
                    <a:pt x="0" y="72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7" name="Shape">
              <a:extLst>
                <a:ext uri="{FF2B5EF4-FFF2-40B4-BE49-F238E27FC236}">
                  <a16:creationId xmlns:a16="http://schemas.microsoft.com/office/drawing/2014/main" id="{5BACC815-2B74-C740-8F00-355AF0436F35}"/>
                </a:ext>
              </a:extLst>
            </p:cNvPr>
            <p:cNvSpPr/>
            <p:nvPr/>
          </p:nvSpPr>
          <p:spPr>
            <a:xfrm>
              <a:off x="19569915" y="10421270"/>
              <a:ext cx="378872" cy="649495"/>
            </a:xfrm>
            <a:custGeom>
              <a:avLst/>
              <a:gdLst/>
              <a:ahLst/>
              <a:cxnLst>
                <a:cxn ang="0">
                  <a:pos x="wd2" y="hd2"/>
                </a:cxn>
                <a:cxn ang="5400000">
                  <a:pos x="wd2" y="hd2"/>
                </a:cxn>
                <a:cxn ang="10800000">
                  <a:pos x="wd2" y="hd2"/>
                </a:cxn>
                <a:cxn ang="16200000">
                  <a:pos x="wd2" y="hd2"/>
                </a:cxn>
              </a:cxnLst>
              <a:rect l="0" t="0" r="r" b="b"/>
              <a:pathLst>
                <a:path w="21600" h="21600" extrusionOk="0">
                  <a:moveTo>
                    <a:pt x="0" y="3000"/>
                  </a:moveTo>
                  <a:lnTo>
                    <a:pt x="4243" y="3600"/>
                  </a:lnTo>
                  <a:lnTo>
                    <a:pt x="7586" y="3000"/>
                  </a:lnTo>
                  <a:lnTo>
                    <a:pt x="12986" y="600"/>
                  </a:lnTo>
                  <a:lnTo>
                    <a:pt x="14014" y="0"/>
                  </a:lnTo>
                  <a:lnTo>
                    <a:pt x="18386" y="1200"/>
                  </a:lnTo>
                  <a:lnTo>
                    <a:pt x="18386" y="2400"/>
                  </a:lnTo>
                  <a:lnTo>
                    <a:pt x="21600" y="7200"/>
                  </a:lnTo>
                  <a:lnTo>
                    <a:pt x="19414" y="9000"/>
                  </a:lnTo>
                  <a:lnTo>
                    <a:pt x="21600" y="11400"/>
                  </a:lnTo>
                  <a:lnTo>
                    <a:pt x="18386" y="19200"/>
                  </a:lnTo>
                  <a:lnTo>
                    <a:pt x="15043" y="18600"/>
                  </a:lnTo>
                  <a:lnTo>
                    <a:pt x="11829" y="18600"/>
                  </a:lnTo>
                  <a:lnTo>
                    <a:pt x="10800" y="19800"/>
                  </a:lnTo>
                  <a:lnTo>
                    <a:pt x="8614" y="21000"/>
                  </a:lnTo>
                  <a:lnTo>
                    <a:pt x="5400" y="21600"/>
                  </a:lnTo>
                  <a:lnTo>
                    <a:pt x="3214" y="18600"/>
                  </a:lnTo>
                  <a:lnTo>
                    <a:pt x="3214" y="15000"/>
                  </a:lnTo>
                  <a:lnTo>
                    <a:pt x="4243" y="13200"/>
                  </a:lnTo>
                  <a:lnTo>
                    <a:pt x="3214" y="12000"/>
                  </a:lnTo>
                  <a:lnTo>
                    <a:pt x="4243" y="10200"/>
                  </a:lnTo>
                  <a:lnTo>
                    <a:pt x="4243" y="8400"/>
                  </a:lnTo>
                  <a:lnTo>
                    <a:pt x="3214" y="6000"/>
                  </a:lnTo>
                  <a:lnTo>
                    <a:pt x="0" y="5400"/>
                  </a:lnTo>
                  <a:lnTo>
                    <a:pt x="0" y="30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8" name="Shape">
              <a:extLst>
                <a:ext uri="{FF2B5EF4-FFF2-40B4-BE49-F238E27FC236}">
                  <a16:creationId xmlns:a16="http://schemas.microsoft.com/office/drawing/2014/main" id="{2F067F8A-BF79-0B4B-A768-9C99B13CB8FF}"/>
                </a:ext>
              </a:extLst>
            </p:cNvPr>
            <p:cNvSpPr/>
            <p:nvPr/>
          </p:nvSpPr>
          <p:spPr>
            <a:xfrm>
              <a:off x="23408242" y="11521801"/>
              <a:ext cx="701364" cy="162374"/>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556" y="16800"/>
                  </a:lnTo>
                  <a:lnTo>
                    <a:pt x="2292" y="19200"/>
                  </a:lnTo>
                  <a:lnTo>
                    <a:pt x="4653" y="19200"/>
                  </a:lnTo>
                  <a:lnTo>
                    <a:pt x="8751" y="16800"/>
                  </a:lnTo>
                  <a:lnTo>
                    <a:pt x="9932" y="16800"/>
                  </a:lnTo>
                  <a:lnTo>
                    <a:pt x="9932" y="21600"/>
                  </a:lnTo>
                  <a:lnTo>
                    <a:pt x="13405" y="21600"/>
                  </a:lnTo>
                  <a:lnTo>
                    <a:pt x="15210" y="16800"/>
                  </a:lnTo>
                  <a:lnTo>
                    <a:pt x="17502" y="16800"/>
                  </a:lnTo>
                  <a:lnTo>
                    <a:pt x="19308" y="12000"/>
                  </a:lnTo>
                  <a:lnTo>
                    <a:pt x="21600" y="9600"/>
                  </a:lnTo>
                  <a:lnTo>
                    <a:pt x="21600" y="0"/>
                  </a:lnTo>
                  <a:lnTo>
                    <a:pt x="19864" y="4800"/>
                  </a:lnTo>
                  <a:lnTo>
                    <a:pt x="18683" y="7200"/>
                  </a:lnTo>
                  <a:lnTo>
                    <a:pt x="17502" y="7200"/>
                  </a:lnTo>
                  <a:lnTo>
                    <a:pt x="16947" y="2400"/>
                  </a:lnTo>
                  <a:lnTo>
                    <a:pt x="15210" y="4800"/>
                  </a:lnTo>
                  <a:lnTo>
                    <a:pt x="11668" y="7200"/>
                  </a:lnTo>
                  <a:lnTo>
                    <a:pt x="11668" y="2400"/>
                  </a:lnTo>
                  <a:lnTo>
                    <a:pt x="5834" y="12000"/>
                  </a:lnTo>
                  <a:lnTo>
                    <a:pt x="5209" y="4800"/>
                  </a:lnTo>
                  <a:lnTo>
                    <a:pt x="4098" y="2400"/>
                  </a:lnTo>
                  <a:lnTo>
                    <a:pt x="4098" y="7200"/>
                  </a:lnTo>
                  <a:lnTo>
                    <a:pt x="2292" y="7200"/>
                  </a:lnTo>
                  <a:lnTo>
                    <a:pt x="1111" y="0"/>
                  </a:lnTo>
                  <a:lnTo>
                    <a:pt x="1111" y="4800"/>
                  </a:lnTo>
                  <a:lnTo>
                    <a:pt x="0" y="72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69" name="Shape">
              <a:extLst>
                <a:ext uri="{FF2B5EF4-FFF2-40B4-BE49-F238E27FC236}">
                  <a16:creationId xmlns:a16="http://schemas.microsoft.com/office/drawing/2014/main" id="{F4DE250A-546D-4340-A7A7-3964813E390D}"/>
                </a:ext>
              </a:extLst>
            </p:cNvPr>
            <p:cNvSpPr/>
            <p:nvPr/>
          </p:nvSpPr>
          <p:spPr>
            <a:xfrm>
              <a:off x="19569915" y="10421270"/>
              <a:ext cx="378872" cy="649495"/>
            </a:xfrm>
            <a:custGeom>
              <a:avLst/>
              <a:gdLst/>
              <a:ahLst/>
              <a:cxnLst>
                <a:cxn ang="0">
                  <a:pos x="wd2" y="hd2"/>
                </a:cxn>
                <a:cxn ang="5400000">
                  <a:pos x="wd2" y="hd2"/>
                </a:cxn>
                <a:cxn ang="10800000">
                  <a:pos x="wd2" y="hd2"/>
                </a:cxn>
                <a:cxn ang="16200000">
                  <a:pos x="wd2" y="hd2"/>
                </a:cxn>
              </a:cxnLst>
              <a:rect l="0" t="0" r="r" b="b"/>
              <a:pathLst>
                <a:path w="21600" h="21600" extrusionOk="0">
                  <a:moveTo>
                    <a:pt x="0" y="3000"/>
                  </a:moveTo>
                  <a:lnTo>
                    <a:pt x="4243" y="3600"/>
                  </a:lnTo>
                  <a:lnTo>
                    <a:pt x="7586" y="3000"/>
                  </a:lnTo>
                  <a:lnTo>
                    <a:pt x="12986" y="600"/>
                  </a:lnTo>
                  <a:lnTo>
                    <a:pt x="14014" y="0"/>
                  </a:lnTo>
                  <a:lnTo>
                    <a:pt x="18386" y="1200"/>
                  </a:lnTo>
                  <a:lnTo>
                    <a:pt x="18386" y="2400"/>
                  </a:lnTo>
                  <a:lnTo>
                    <a:pt x="21600" y="7200"/>
                  </a:lnTo>
                  <a:lnTo>
                    <a:pt x="19414" y="9000"/>
                  </a:lnTo>
                  <a:lnTo>
                    <a:pt x="21600" y="11400"/>
                  </a:lnTo>
                  <a:lnTo>
                    <a:pt x="18386" y="19200"/>
                  </a:lnTo>
                  <a:lnTo>
                    <a:pt x="15043" y="18600"/>
                  </a:lnTo>
                  <a:lnTo>
                    <a:pt x="11829" y="18600"/>
                  </a:lnTo>
                  <a:lnTo>
                    <a:pt x="10800" y="19800"/>
                  </a:lnTo>
                  <a:lnTo>
                    <a:pt x="8614" y="21000"/>
                  </a:lnTo>
                  <a:lnTo>
                    <a:pt x="5400" y="21600"/>
                  </a:lnTo>
                  <a:lnTo>
                    <a:pt x="3214" y="18600"/>
                  </a:lnTo>
                  <a:lnTo>
                    <a:pt x="3214" y="15000"/>
                  </a:lnTo>
                  <a:lnTo>
                    <a:pt x="4243" y="13200"/>
                  </a:lnTo>
                  <a:lnTo>
                    <a:pt x="3214" y="12000"/>
                  </a:lnTo>
                  <a:lnTo>
                    <a:pt x="4243" y="10200"/>
                  </a:lnTo>
                  <a:lnTo>
                    <a:pt x="4243" y="8400"/>
                  </a:lnTo>
                  <a:lnTo>
                    <a:pt x="3214" y="6000"/>
                  </a:lnTo>
                  <a:lnTo>
                    <a:pt x="0" y="5400"/>
                  </a:lnTo>
                  <a:lnTo>
                    <a:pt x="0" y="30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0" name="Shape">
              <a:extLst>
                <a:ext uri="{FF2B5EF4-FFF2-40B4-BE49-F238E27FC236}">
                  <a16:creationId xmlns:a16="http://schemas.microsoft.com/office/drawing/2014/main" id="{F5EFBB66-4B18-1241-8318-452751906E70}"/>
                </a:ext>
              </a:extLst>
            </p:cNvPr>
            <p:cNvSpPr/>
            <p:nvPr/>
          </p:nvSpPr>
          <p:spPr>
            <a:xfrm>
              <a:off x="19664633" y="9934150"/>
              <a:ext cx="227775" cy="432997"/>
            </a:xfrm>
            <a:custGeom>
              <a:avLst/>
              <a:gdLst/>
              <a:ahLst/>
              <a:cxnLst>
                <a:cxn ang="0">
                  <a:pos x="wd2" y="hd2"/>
                </a:cxn>
                <a:cxn ang="5400000">
                  <a:pos x="wd2" y="hd2"/>
                </a:cxn>
                <a:cxn ang="10800000">
                  <a:pos x="wd2" y="hd2"/>
                </a:cxn>
                <a:cxn ang="16200000">
                  <a:pos x="wd2" y="hd2"/>
                </a:cxn>
              </a:cxnLst>
              <a:rect l="0" t="0" r="r" b="b"/>
              <a:pathLst>
                <a:path w="21600" h="21600" extrusionOk="0">
                  <a:moveTo>
                    <a:pt x="16040" y="3600"/>
                  </a:moveTo>
                  <a:lnTo>
                    <a:pt x="16040" y="0"/>
                  </a:lnTo>
                  <a:lnTo>
                    <a:pt x="19675" y="0"/>
                  </a:lnTo>
                  <a:lnTo>
                    <a:pt x="19675" y="4500"/>
                  </a:lnTo>
                  <a:lnTo>
                    <a:pt x="21600" y="6300"/>
                  </a:lnTo>
                  <a:lnTo>
                    <a:pt x="21600" y="11700"/>
                  </a:lnTo>
                  <a:lnTo>
                    <a:pt x="19675" y="13500"/>
                  </a:lnTo>
                  <a:lnTo>
                    <a:pt x="19675" y="17100"/>
                  </a:lnTo>
                  <a:lnTo>
                    <a:pt x="14329" y="21600"/>
                  </a:lnTo>
                  <a:lnTo>
                    <a:pt x="10693" y="21600"/>
                  </a:lnTo>
                  <a:lnTo>
                    <a:pt x="5347" y="19800"/>
                  </a:lnTo>
                  <a:lnTo>
                    <a:pt x="7057" y="18000"/>
                  </a:lnTo>
                  <a:lnTo>
                    <a:pt x="3636" y="17100"/>
                  </a:lnTo>
                  <a:lnTo>
                    <a:pt x="7057" y="15300"/>
                  </a:lnTo>
                  <a:lnTo>
                    <a:pt x="1711" y="14400"/>
                  </a:lnTo>
                  <a:lnTo>
                    <a:pt x="5347" y="12600"/>
                  </a:lnTo>
                  <a:lnTo>
                    <a:pt x="1711" y="10800"/>
                  </a:lnTo>
                  <a:lnTo>
                    <a:pt x="0" y="8100"/>
                  </a:lnTo>
                  <a:lnTo>
                    <a:pt x="3636" y="7200"/>
                  </a:lnTo>
                  <a:lnTo>
                    <a:pt x="3636" y="5400"/>
                  </a:lnTo>
                  <a:lnTo>
                    <a:pt x="8982" y="4500"/>
                  </a:lnTo>
                  <a:lnTo>
                    <a:pt x="16040" y="3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1" name="Shape">
              <a:extLst>
                <a:ext uri="{FF2B5EF4-FFF2-40B4-BE49-F238E27FC236}">
                  <a16:creationId xmlns:a16="http://schemas.microsoft.com/office/drawing/2014/main" id="{284DBA77-D589-2D48-9BD5-00699D1BD659}"/>
                </a:ext>
              </a:extLst>
            </p:cNvPr>
            <p:cNvSpPr/>
            <p:nvPr/>
          </p:nvSpPr>
          <p:spPr>
            <a:xfrm>
              <a:off x="19664633" y="9934150"/>
              <a:ext cx="227775" cy="432997"/>
            </a:xfrm>
            <a:custGeom>
              <a:avLst/>
              <a:gdLst/>
              <a:ahLst/>
              <a:cxnLst>
                <a:cxn ang="0">
                  <a:pos x="wd2" y="hd2"/>
                </a:cxn>
                <a:cxn ang="5400000">
                  <a:pos x="wd2" y="hd2"/>
                </a:cxn>
                <a:cxn ang="10800000">
                  <a:pos x="wd2" y="hd2"/>
                </a:cxn>
                <a:cxn ang="16200000">
                  <a:pos x="wd2" y="hd2"/>
                </a:cxn>
              </a:cxnLst>
              <a:rect l="0" t="0" r="r" b="b"/>
              <a:pathLst>
                <a:path w="21600" h="21600" extrusionOk="0">
                  <a:moveTo>
                    <a:pt x="16040" y="3600"/>
                  </a:moveTo>
                  <a:lnTo>
                    <a:pt x="16040" y="0"/>
                  </a:lnTo>
                  <a:lnTo>
                    <a:pt x="19675" y="0"/>
                  </a:lnTo>
                  <a:lnTo>
                    <a:pt x="19675" y="4500"/>
                  </a:lnTo>
                  <a:lnTo>
                    <a:pt x="21600" y="6300"/>
                  </a:lnTo>
                  <a:lnTo>
                    <a:pt x="21600" y="11700"/>
                  </a:lnTo>
                  <a:lnTo>
                    <a:pt x="19675" y="13500"/>
                  </a:lnTo>
                  <a:lnTo>
                    <a:pt x="19675" y="17100"/>
                  </a:lnTo>
                  <a:lnTo>
                    <a:pt x="14329" y="21600"/>
                  </a:lnTo>
                  <a:lnTo>
                    <a:pt x="10693" y="21600"/>
                  </a:lnTo>
                  <a:lnTo>
                    <a:pt x="5347" y="19800"/>
                  </a:lnTo>
                  <a:lnTo>
                    <a:pt x="7057" y="18000"/>
                  </a:lnTo>
                  <a:lnTo>
                    <a:pt x="3636" y="17100"/>
                  </a:lnTo>
                  <a:lnTo>
                    <a:pt x="7057" y="15300"/>
                  </a:lnTo>
                  <a:lnTo>
                    <a:pt x="1711" y="14400"/>
                  </a:lnTo>
                  <a:lnTo>
                    <a:pt x="5347" y="12600"/>
                  </a:lnTo>
                  <a:lnTo>
                    <a:pt x="1711" y="10800"/>
                  </a:lnTo>
                  <a:lnTo>
                    <a:pt x="0" y="8100"/>
                  </a:lnTo>
                  <a:lnTo>
                    <a:pt x="3636" y="7200"/>
                  </a:lnTo>
                  <a:lnTo>
                    <a:pt x="3636" y="5400"/>
                  </a:lnTo>
                  <a:lnTo>
                    <a:pt x="8982" y="4500"/>
                  </a:lnTo>
                  <a:lnTo>
                    <a:pt x="16040" y="3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2" name="1">
              <a:extLst>
                <a:ext uri="{FF2B5EF4-FFF2-40B4-BE49-F238E27FC236}">
                  <a16:creationId xmlns:a16="http://schemas.microsoft.com/office/drawing/2014/main" id="{B503FAE5-CEE3-5D4E-B9FD-8113C4B44160}"/>
                </a:ext>
              </a:extLst>
            </p:cNvPr>
            <p:cNvSpPr/>
            <p:nvPr/>
          </p:nvSpPr>
          <p:spPr>
            <a:xfrm>
              <a:off x="19283506" y="8833619"/>
              <a:ext cx="2661121" cy="2435603"/>
            </a:xfrm>
            <a:custGeom>
              <a:avLst/>
              <a:gdLst/>
              <a:ahLst/>
              <a:cxnLst>
                <a:cxn ang="0">
                  <a:pos x="wd2" y="hd2"/>
                </a:cxn>
                <a:cxn ang="5400000">
                  <a:pos x="wd2" y="hd2"/>
                </a:cxn>
                <a:cxn ang="10800000">
                  <a:pos x="wd2" y="hd2"/>
                </a:cxn>
                <a:cxn ang="16200000">
                  <a:pos x="wd2" y="hd2"/>
                </a:cxn>
              </a:cxnLst>
              <a:rect l="0" t="0" r="r" b="b"/>
              <a:pathLst>
                <a:path w="21600" h="21600" extrusionOk="0">
                  <a:moveTo>
                    <a:pt x="21142" y="15040"/>
                  </a:moveTo>
                  <a:lnTo>
                    <a:pt x="20520" y="14560"/>
                  </a:lnTo>
                  <a:lnTo>
                    <a:pt x="19898" y="14240"/>
                  </a:lnTo>
                  <a:lnTo>
                    <a:pt x="16822" y="12640"/>
                  </a:lnTo>
                  <a:lnTo>
                    <a:pt x="17115" y="12320"/>
                  </a:lnTo>
                  <a:lnTo>
                    <a:pt x="16969" y="12000"/>
                  </a:lnTo>
                  <a:lnTo>
                    <a:pt x="16511" y="11680"/>
                  </a:lnTo>
                  <a:lnTo>
                    <a:pt x="15889" y="11840"/>
                  </a:lnTo>
                  <a:lnTo>
                    <a:pt x="14955" y="11840"/>
                  </a:lnTo>
                  <a:lnTo>
                    <a:pt x="14186" y="11360"/>
                  </a:lnTo>
                  <a:lnTo>
                    <a:pt x="13418" y="10560"/>
                  </a:lnTo>
                  <a:lnTo>
                    <a:pt x="12502" y="8960"/>
                  </a:lnTo>
                  <a:lnTo>
                    <a:pt x="11734" y="8160"/>
                  </a:lnTo>
                  <a:lnTo>
                    <a:pt x="10178" y="6880"/>
                  </a:lnTo>
                  <a:lnTo>
                    <a:pt x="9574" y="5920"/>
                  </a:lnTo>
                  <a:lnTo>
                    <a:pt x="9574" y="5600"/>
                  </a:lnTo>
                  <a:lnTo>
                    <a:pt x="9866" y="5120"/>
                  </a:lnTo>
                  <a:lnTo>
                    <a:pt x="10031" y="4800"/>
                  </a:lnTo>
                  <a:lnTo>
                    <a:pt x="9866" y="4480"/>
                  </a:lnTo>
                  <a:lnTo>
                    <a:pt x="9720" y="4320"/>
                  </a:lnTo>
                  <a:lnTo>
                    <a:pt x="9720" y="4000"/>
                  </a:lnTo>
                  <a:lnTo>
                    <a:pt x="10178" y="3680"/>
                  </a:lnTo>
                  <a:lnTo>
                    <a:pt x="11734" y="3040"/>
                  </a:lnTo>
                  <a:lnTo>
                    <a:pt x="11880" y="2880"/>
                  </a:lnTo>
                  <a:lnTo>
                    <a:pt x="11734" y="1760"/>
                  </a:lnTo>
                  <a:lnTo>
                    <a:pt x="11880" y="1120"/>
                  </a:lnTo>
                  <a:lnTo>
                    <a:pt x="9720" y="480"/>
                  </a:lnTo>
                  <a:lnTo>
                    <a:pt x="9409" y="0"/>
                  </a:lnTo>
                  <a:lnTo>
                    <a:pt x="8018" y="160"/>
                  </a:lnTo>
                  <a:lnTo>
                    <a:pt x="7414" y="800"/>
                  </a:lnTo>
                  <a:lnTo>
                    <a:pt x="6791" y="640"/>
                  </a:lnTo>
                  <a:lnTo>
                    <a:pt x="6480" y="1280"/>
                  </a:lnTo>
                  <a:lnTo>
                    <a:pt x="5858" y="1280"/>
                  </a:lnTo>
                  <a:lnTo>
                    <a:pt x="5400" y="1600"/>
                  </a:lnTo>
                  <a:lnTo>
                    <a:pt x="4631" y="1440"/>
                  </a:lnTo>
                  <a:lnTo>
                    <a:pt x="4174" y="3040"/>
                  </a:lnTo>
                  <a:lnTo>
                    <a:pt x="2929" y="1440"/>
                  </a:lnTo>
                  <a:lnTo>
                    <a:pt x="2160" y="2720"/>
                  </a:lnTo>
                  <a:lnTo>
                    <a:pt x="458" y="2880"/>
                  </a:lnTo>
                  <a:lnTo>
                    <a:pt x="769" y="4160"/>
                  </a:lnTo>
                  <a:lnTo>
                    <a:pt x="0" y="4640"/>
                  </a:lnTo>
                  <a:lnTo>
                    <a:pt x="458" y="5440"/>
                  </a:lnTo>
                  <a:lnTo>
                    <a:pt x="311" y="6400"/>
                  </a:lnTo>
                  <a:lnTo>
                    <a:pt x="1702" y="7040"/>
                  </a:lnTo>
                  <a:lnTo>
                    <a:pt x="1391" y="7840"/>
                  </a:lnTo>
                  <a:lnTo>
                    <a:pt x="1702" y="7840"/>
                  </a:lnTo>
                  <a:lnTo>
                    <a:pt x="2471" y="7520"/>
                  </a:lnTo>
                  <a:lnTo>
                    <a:pt x="2929" y="6880"/>
                  </a:lnTo>
                  <a:lnTo>
                    <a:pt x="3240" y="6560"/>
                  </a:lnTo>
                  <a:lnTo>
                    <a:pt x="3698" y="6400"/>
                  </a:lnTo>
                  <a:lnTo>
                    <a:pt x="4466" y="6720"/>
                  </a:lnTo>
                  <a:lnTo>
                    <a:pt x="5089" y="7360"/>
                  </a:lnTo>
                  <a:lnTo>
                    <a:pt x="5711" y="7360"/>
                  </a:lnTo>
                  <a:lnTo>
                    <a:pt x="6022" y="7680"/>
                  </a:lnTo>
                  <a:lnTo>
                    <a:pt x="6169" y="8480"/>
                  </a:lnTo>
                  <a:lnTo>
                    <a:pt x="6626" y="9440"/>
                  </a:lnTo>
                  <a:lnTo>
                    <a:pt x="6791" y="9920"/>
                  </a:lnTo>
                  <a:lnTo>
                    <a:pt x="7249" y="10240"/>
                  </a:lnTo>
                  <a:lnTo>
                    <a:pt x="7871" y="11040"/>
                  </a:lnTo>
                  <a:lnTo>
                    <a:pt x="8640" y="11520"/>
                  </a:lnTo>
                  <a:lnTo>
                    <a:pt x="9098" y="11840"/>
                  </a:lnTo>
                  <a:lnTo>
                    <a:pt x="9409" y="12160"/>
                  </a:lnTo>
                  <a:lnTo>
                    <a:pt x="11111" y="13600"/>
                  </a:lnTo>
                  <a:lnTo>
                    <a:pt x="11422" y="13920"/>
                  </a:lnTo>
                  <a:lnTo>
                    <a:pt x="11880" y="13760"/>
                  </a:lnTo>
                  <a:lnTo>
                    <a:pt x="12960" y="14240"/>
                  </a:lnTo>
                  <a:lnTo>
                    <a:pt x="13582" y="14880"/>
                  </a:lnTo>
                  <a:lnTo>
                    <a:pt x="14040" y="14880"/>
                  </a:lnTo>
                  <a:lnTo>
                    <a:pt x="14186" y="15040"/>
                  </a:lnTo>
                  <a:lnTo>
                    <a:pt x="14186" y="15360"/>
                  </a:lnTo>
                  <a:lnTo>
                    <a:pt x="14809" y="15360"/>
                  </a:lnTo>
                  <a:lnTo>
                    <a:pt x="15120" y="16000"/>
                  </a:lnTo>
                  <a:lnTo>
                    <a:pt x="15578" y="16480"/>
                  </a:lnTo>
                  <a:lnTo>
                    <a:pt x="16346" y="16800"/>
                  </a:lnTo>
                  <a:lnTo>
                    <a:pt x="16969" y="17120"/>
                  </a:lnTo>
                  <a:lnTo>
                    <a:pt x="17280" y="18080"/>
                  </a:lnTo>
                  <a:lnTo>
                    <a:pt x="17902" y="19680"/>
                  </a:lnTo>
                  <a:lnTo>
                    <a:pt x="17426" y="19680"/>
                  </a:lnTo>
                  <a:lnTo>
                    <a:pt x="17115" y="20000"/>
                  </a:lnTo>
                  <a:lnTo>
                    <a:pt x="17115" y="20320"/>
                  </a:lnTo>
                  <a:lnTo>
                    <a:pt x="16969" y="20800"/>
                  </a:lnTo>
                  <a:lnTo>
                    <a:pt x="16822" y="21120"/>
                  </a:lnTo>
                  <a:lnTo>
                    <a:pt x="17115" y="21440"/>
                  </a:lnTo>
                  <a:lnTo>
                    <a:pt x="17426" y="21600"/>
                  </a:lnTo>
                  <a:lnTo>
                    <a:pt x="17902" y="21440"/>
                  </a:lnTo>
                  <a:lnTo>
                    <a:pt x="18195" y="20800"/>
                  </a:lnTo>
                  <a:lnTo>
                    <a:pt x="18818" y="19200"/>
                  </a:lnTo>
                  <a:lnTo>
                    <a:pt x="19586" y="19040"/>
                  </a:lnTo>
                  <a:lnTo>
                    <a:pt x="19586" y="18080"/>
                  </a:lnTo>
                  <a:lnTo>
                    <a:pt x="19275" y="17760"/>
                  </a:lnTo>
                  <a:lnTo>
                    <a:pt x="18818" y="17600"/>
                  </a:lnTo>
                  <a:lnTo>
                    <a:pt x="18360" y="17280"/>
                  </a:lnTo>
                  <a:lnTo>
                    <a:pt x="18195" y="16960"/>
                  </a:lnTo>
                  <a:lnTo>
                    <a:pt x="18506" y="16000"/>
                  </a:lnTo>
                  <a:lnTo>
                    <a:pt x="18818" y="15520"/>
                  </a:lnTo>
                  <a:lnTo>
                    <a:pt x="19129" y="15360"/>
                  </a:lnTo>
                  <a:lnTo>
                    <a:pt x="20209" y="15520"/>
                  </a:lnTo>
                  <a:lnTo>
                    <a:pt x="20978" y="15840"/>
                  </a:lnTo>
                  <a:lnTo>
                    <a:pt x="21600" y="16480"/>
                  </a:lnTo>
                  <a:lnTo>
                    <a:pt x="21600" y="15680"/>
                  </a:lnTo>
                  <a:lnTo>
                    <a:pt x="21142" y="15040"/>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endParaRPr dirty="0">
                <a:latin typeface=""/>
                <a:sym typeface=""/>
              </a:endParaRPr>
            </a:p>
          </p:txBody>
        </p:sp>
        <p:sp>
          <p:nvSpPr>
            <p:cNvPr id="373" name="Shape">
              <a:extLst>
                <a:ext uri="{FF2B5EF4-FFF2-40B4-BE49-F238E27FC236}">
                  <a16:creationId xmlns:a16="http://schemas.microsoft.com/office/drawing/2014/main" id="{D3852B53-F860-ED43-A95B-30B13CAE7D6D}"/>
                </a:ext>
              </a:extLst>
            </p:cNvPr>
            <p:cNvSpPr/>
            <p:nvPr/>
          </p:nvSpPr>
          <p:spPr>
            <a:xfrm>
              <a:off x="17041851" y="7678963"/>
              <a:ext cx="2584444" cy="2453644"/>
            </a:xfrm>
            <a:custGeom>
              <a:avLst/>
              <a:gdLst/>
              <a:ahLst/>
              <a:cxnLst>
                <a:cxn ang="0">
                  <a:pos x="wd2" y="hd2"/>
                </a:cxn>
                <a:cxn ang="5400000">
                  <a:pos x="wd2" y="hd2"/>
                </a:cxn>
                <a:cxn ang="10800000">
                  <a:pos x="wd2" y="hd2"/>
                </a:cxn>
                <a:cxn ang="16200000">
                  <a:pos x="wd2" y="hd2"/>
                </a:cxn>
              </a:cxnLst>
              <a:rect l="0" t="0" r="r" b="b"/>
              <a:pathLst>
                <a:path w="21600" h="21600" extrusionOk="0">
                  <a:moveTo>
                    <a:pt x="19055" y="12229"/>
                  </a:moveTo>
                  <a:lnTo>
                    <a:pt x="18264" y="11912"/>
                  </a:lnTo>
                  <a:lnTo>
                    <a:pt x="17623" y="12229"/>
                  </a:lnTo>
                  <a:lnTo>
                    <a:pt x="17793" y="11594"/>
                  </a:lnTo>
                  <a:lnTo>
                    <a:pt x="18415" y="10800"/>
                  </a:lnTo>
                  <a:lnTo>
                    <a:pt x="18584" y="10324"/>
                  </a:lnTo>
                  <a:lnTo>
                    <a:pt x="19055" y="10006"/>
                  </a:lnTo>
                  <a:lnTo>
                    <a:pt x="19206" y="9371"/>
                  </a:lnTo>
                  <a:lnTo>
                    <a:pt x="19847" y="9212"/>
                  </a:lnTo>
                  <a:lnTo>
                    <a:pt x="20488" y="8894"/>
                  </a:lnTo>
                  <a:lnTo>
                    <a:pt x="20808" y="7147"/>
                  </a:lnTo>
                  <a:lnTo>
                    <a:pt x="20959" y="6353"/>
                  </a:lnTo>
                  <a:lnTo>
                    <a:pt x="21600" y="5718"/>
                  </a:lnTo>
                  <a:lnTo>
                    <a:pt x="20639" y="5400"/>
                  </a:lnTo>
                  <a:lnTo>
                    <a:pt x="19527" y="5082"/>
                  </a:lnTo>
                  <a:lnTo>
                    <a:pt x="19055" y="4924"/>
                  </a:lnTo>
                  <a:lnTo>
                    <a:pt x="18584" y="4288"/>
                  </a:lnTo>
                  <a:lnTo>
                    <a:pt x="17472" y="4129"/>
                  </a:lnTo>
                  <a:lnTo>
                    <a:pt x="16360" y="3335"/>
                  </a:lnTo>
                  <a:lnTo>
                    <a:pt x="16040" y="2700"/>
                  </a:lnTo>
                  <a:lnTo>
                    <a:pt x="15248" y="2859"/>
                  </a:lnTo>
                  <a:lnTo>
                    <a:pt x="15248" y="2224"/>
                  </a:lnTo>
                  <a:lnTo>
                    <a:pt x="14457" y="1906"/>
                  </a:lnTo>
                  <a:lnTo>
                    <a:pt x="14457" y="1747"/>
                  </a:lnTo>
                  <a:lnTo>
                    <a:pt x="13816" y="1429"/>
                  </a:lnTo>
                  <a:lnTo>
                    <a:pt x="13345" y="953"/>
                  </a:lnTo>
                  <a:lnTo>
                    <a:pt x="12854" y="318"/>
                  </a:lnTo>
                  <a:lnTo>
                    <a:pt x="12553" y="0"/>
                  </a:lnTo>
                  <a:lnTo>
                    <a:pt x="11742" y="159"/>
                  </a:lnTo>
                  <a:lnTo>
                    <a:pt x="11271" y="476"/>
                  </a:lnTo>
                  <a:lnTo>
                    <a:pt x="10951" y="1747"/>
                  </a:lnTo>
                  <a:lnTo>
                    <a:pt x="10630" y="2065"/>
                  </a:lnTo>
                  <a:lnTo>
                    <a:pt x="10159" y="2382"/>
                  </a:lnTo>
                  <a:lnTo>
                    <a:pt x="9217" y="2700"/>
                  </a:lnTo>
                  <a:lnTo>
                    <a:pt x="8727" y="2859"/>
                  </a:lnTo>
                  <a:lnTo>
                    <a:pt x="8576" y="3335"/>
                  </a:lnTo>
                  <a:lnTo>
                    <a:pt x="8406" y="3653"/>
                  </a:lnTo>
                  <a:lnTo>
                    <a:pt x="7784" y="3653"/>
                  </a:lnTo>
                  <a:lnTo>
                    <a:pt x="6823" y="3335"/>
                  </a:lnTo>
                  <a:lnTo>
                    <a:pt x="6503" y="3176"/>
                  </a:lnTo>
                  <a:lnTo>
                    <a:pt x="6182" y="2859"/>
                  </a:lnTo>
                  <a:lnTo>
                    <a:pt x="5070" y="2859"/>
                  </a:lnTo>
                  <a:lnTo>
                    <a:pt x="5560" y="3971"/>
                  </a:lnTo>
                  <a:lnTo>
                    <a:pt x="5711" y="5082"/>
                  </a:lnTo>
                  <a:lnTo>
                    <a:pt x="4769" y="4924"/>
                  </a:lnTo>
                  <a:lnTo>
                    <a:pt x="3977" y="4765"/>
                  </a:lnTo>
                  <a:lnTo>
                    <a:pt x="3657" y="4924"/>
                  </a:lnTo>
                  <a:lnTo>
                    <a:pt x="3336" y="4606"/>
                  </a:lnTo>
                  <a:lnTo>
                    <a:pt x="2865" y="4129"/>
                  </a:lnTo>
                  <a:lnTo>
                    <a:pt x="2375" y="4129"/>
                  </a:lnTo>
                  <a:lnTo>
                    <a:pt x="2054" y="4288"/>
                  </a:lnTo>
                  <a:lnTo>
                    <a:pt x="641" y="4288"/>
                  </a:lnTo>
                  <a:lnTo>
                    <a:pt x="151" y="4606"/>
                  </a:lnTo>
                  <a:lnTo>
                    <a:pt x="0" y="4765"/>
                  </a:lnTo>
                  <a:lnTo>
                    <a:pt x="151" y="4924"/>
                  </a:lnTo>
                  <a:lnTo>
                    <a:pt x="942" y="5400"/>
                  </a:lnTo>
                  <a:lnTo>
                    <a:pt x="471" y="5400"/>
                  </a:lnTo>
                  <a:lnTo>
                    <a:pt x="320" y="5559"/>
                  </a:lnTo>
                  <a:lnTo>
                    <a:pt x="320" y="5718"/>
                  </a:lnTo>
                  <a:lnTo>
                    <a:pt x="471" y="6035"/>
                  </a:lnTo>
                  <a:lnTo>
                    <a:pt x="792" y="6194"/>
                  </a:lnTo>
                  <a:lnTo>
                    <a:pt x="1432" y="6353"/>
                  </a:lnTo>
                  <a:lnTo>
                    <a:pt x="2054" y="6512"/>
                  </a:lnTo>
                  <a:lnTo>
                    <a:pt x="2545" y="6988"/>
                  </a:lnTo>
                  <a:lnTo>
                    <a:pt x="3016" y="7306"/>
                  </a:lnTo>
                  <a:lnTo>
                    <a:pt x="3487" y="7465"/>
                  </a:lnTo>
                  <a:lnTo>
                    <a:pt x="3657" y="7941"/>
                  </a:lnTo>
                  <a:lnTo>
                    <a:pt x="4128" y="8418"/>
                  </a:lnTo>
                  <a:lnTo>
                    <a:pt x="3977" y="8894"/>
                  </a:lnTo>
                  <a:lnTo>
                    <a:pt x="4599" y="10165"/>
                  </a:lnTo>
                  <a:lnTo>
                    <a:pt x="5070" y="10641"/>
                  </a:lnTo>
                  <a:lnTo>
                    <a:pt x="5391" y="11118"/>
                  </a:lnTo>
                  <a:lnTo>
                    <a:pt x="5240" y="11594"/>
                  </a:lnTo>
                  <a:lnTo>
                    <a:pt x="4769" y="11753"/>
                  </a:lnTo>
                  <a:lnTo>
                    <a:pt x="5560" y="12706"/>
                  </a:lnTo>
                  <a:lnTo>
                    <a:pt x="5070" y="12547"/>
                  </a:lnTo>
                  <a:lnTo>
                    <a:pt x="4448" y="15406"/>
                  </a:lnTo>
                  <a:lnTo>
                    <a:pt x="3807" y="16835"/>
                  </a:lnTo>
                  <a:lnTo>
                    <a:pt x="3336" y="17312"/>
                  </a:lnTo>
                  <a:lnTo>
                    <a:pt x="2695" y="17471"/>
                  </a:lnTo>
                  <a:lnTo>
                    <a:pt x="3016" y="17629"/>
                  </a:lnTo>
                  <a:lnTo>
                    <a:pt x="3977" y="18424"/>
                  </a:lnTo>
                  <a:lnTo>
                    <a:pt x="4599" y="19059"/>
                  </a:lnTo>
                  <a:lnTo>
                    <a:pt x="5240" y="19218"/>
                  </a:lnTo>
                  <a:lnTo>
                    <a:pt x="6031" y="19694"/>
                  </a:lnTo>
                  <a:lnTo>
                    <a:pt x="6352" y="20171"/>
                  </a:lnTo>
                  <a:lnTo>
                    <a:pt x="7464" y="20329"/>
                  </a:lnTo>
                  <a:lnTo>
                    <a:pt x="8727" y="20488"/>
                  </a:lnTo>
                  <a:lnTo>
                    <a:pt x="9839" y="20965"/>
                  </a:lnTo>
                  <a:lnTo>
                    <a:pt x="10951" y="21282"/>
                  </a:lnTo>
                  <a:lnTo>
                    <a:pt x="11441" y="21600"/>
                  </a:lnTo>
                  <a:lnTo>
                    <a:pt x="11912" y="21441"/>
                  </a:lnTo>
                  <a:lnTo>
                    <a:pt x="12063" y="21124"/>
                  </a:lnTo>
                  <a:lnTo>
                    <a:pt x="11742" y="20488"/>
                  </a:lnTo>
                  <a:lnTo>
                    <a:pt x="11912" y="19694"/>
                  </a:lnTo>
                  <a:lnTo>
                    <a:pt x="12232" y="19218"/>
                  </a:lnTo>
                  <a:lnTo>
                    <a:pt x="12854" y="18741"/>
                  </a:lnTo>
                  <a:lnTo>
                    <a:pt x="13495" y="18424"/>
                  </a:lnTo>
                  <a:lnTo>
                    <a:pt x="14136" y="18424"/>
                  </a:lnTo>
                  <a:lnTo>
                    <a:pt x="15870" y="18900"/>
                  </a:lnTo>
                  <a:lnTo>
                    <a:pt x="17152" y="19535"/>
                  </a:lnTo>
                  <a:lnTo>
                    <a:pt x="17793" y="19535"/>
                  </a:lnTo>
                  <a:lnTo>
                    <a:pt x="18094" y="19376"/>
                  </a:lnTo>
                  <a:lnTo>
                    <a:pt x="18264" y="19218"/>
                  </a:lnTo>
                  <a:lnTo>
                    <a:pt x="18415" y="19059"/>
                  </a:lnTo>
                  <a:lnTo>
                    <a:pt x="19206" y="18424"/>
                  </a:lnTo>
                  <a:lnTo>
                    <a:pt x="20168" y="17947"/>
                  </a:lnTo>
                  <a:lnTo>
                    <a:pt x="20488" y="17153"/>
                  </a:lnTo>
                  <a:lnTo>
                    <a:pt x="19055" y="16518"/>
                  </a:lnTo>
                  <a:lnTo>
                    <a:pt x="19206" y="15565"/>
                  </a:lnTo>
                  <a:lnTo>
                    <a:pt x="18735" y="14771"/>
                  </a:lnTo>
                  <a:lnTo>
                    <a:pt x="19527" y="14294"/>
                  </a:lnTo>
                  <a:lnTo>
                    <a:pt x="19206" y="13024"/>
                  </a:lnTo>
                  <a:lnTo>
                    <a:pt x="19527" y="13024"/>
                  </a:lnTo>
                  <a:lnTo>
                    <a:pt x="19206" y="12547"/>
                  </a:lnTo>
                  <a:lnTo>
                    <a:pt x="19055" y="1222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6" name="3">
              <a:extLst>
                <a:ext uri="{FF2B5EF4-FFF2-40B4-BE49-F238E27FC236}">
                  <a16:creationId xmlns:a16="http://schemas.microsoft.com/office/drawing/2014/main" id="{761B9BF0-54D9-A744-BDB4-1661E6C2BF43}"/>
                </a:ext>
              </a:extLst>
            </p:cNvPr>
            <p:cNvSpPr/>
            <p:nvPr/>
          </p:nvSpPr>
          <p:spPr>
            <a:xfrm>
              <a:off x="17041851" y="7678963"/>
              <a:ext cx="2584444" cy="2453644"/>
            </a:xfrm>
            <a:custGeom>
              <a:avLst/>
              <a:gdLst/>
              <a:ahLst/>
              <a:cxnLst>
                <a:cxn ang="0">
                  <a:pos x="wd2" y="hd2"/>
                </a:cxn>
                <a:cxn ang="5400000">
                  <a:pos x="wd2" y="hd2"/>
                </a:cxn>
                <a:cxn ang="10800000">
                  <a:pos x="wd2" y="hd2"/>
                </a:cxn>
                <a:cxn ang="16200000">
                  <a:pos x="wd2" y="hd2"/>
                </a:cxn>
              </a:cxnLst>
              <a:rect l="0" t="0" r="r" b="b"/>
              <a:pathLst>
                <a:path w="21600" h="21600" extrusionOk="0">
                  <a:moveTo>
                    <a:pt x="19055" y="12229"/>
                  </a:moveTo>
                  <a:lnTo>
                    <a:pt x="18264" y="11912"/>
                  </a:lnTo>
                  <a:lnTo>
                    <a:pt x="17623" y="12229"/>
                  </a:lnTo>
                  <a:lnTo>
                    <a:pt x="17793" y="11594"/>
                  </a:lnTo>
                  <a:lnTo>
                    <a:pt x="18415" y="10800"/>
                  </a:lnTo>
                  <a:lnTo>
                    <a:pt x="18584" y="10324"/>
                  </a:lnTo>
                  <a:lnTo>
                    <a:pt x="19055" y="10006"/>
                  </a:lnTo>
                  <a:lnTo>
                    <a:pt x="19206" y="9371"/>
                  </a:lnTo>
                  <a:lnTo>
                    <a:pt x="19847" y="9212"/>
                  </a:lnTo>
                  <a:lnTo>
                    <a:pt x="20488" y="8894"/>
                  </a:lnTo>
                  <a:lnTo>
                    <a:pt x="20808" y="7147"/>
                  </a:lnTo>
                  <a:lnTo>
                    <a:pt x="20959" y="6353"/>
                  </a:lnTo>
                  <a:lnTo>
                    <a:pt x="21600" y="5718"/>
                  </a:lnTo>
                  <a:lnTo>
                    <a:pt x="20639" y="5400"/>
                  </a:lnTo>
                  <a:lnTo>
                    <a:pt x="19527" y="5082"/>
                  </a:lnTo>
                  <a:lnTo>
                    <a:pt x="19055" y="4924"/>
                  </a:lnTo>
                  <a:lnTo>
                    <a:pt x="18584" y="4288"/>
                  </a:lnTo>
                  <a:lnTo>
                    <a:pt x="17472" y="4129"/>
                  </a:lnTo>
                  <a:lnTo>
                    <a:pt x="16360" y="3335"/>
                  </a:lnTo>
                  <a:lnTo>
                    <a:pt x="16040" y="2700"/>
                  </a:lnTo>
                  <a:lnTo>
                    <a:pt x="15248" y="2859"/>
                  </a:lnTo>
                  <a:lnTo>
                    <a:pt x="15248" y="2224"/>
                  </a:lnTo>
                  <a:lnTo>
                    <a:pt x="14457" y="1906"/>
                  </a:lnTo>
                  <a:lnTo>
                    <a:pt x="14457" y="1747"/>
                  </a:lnTo>
                  <a:lnTo>
                    <a:pt x="13816" y="1429"/>
                  </a:lnTo>
                  <a:lnTo>
                    <a:pt x="13345" y="953"/>
                  </a:lnTo>
                  <a:lnTo>
                    <a:pt x="12854" y="318"/>
                  </a:lnTo>
                  <a:lnTo>
                    <a:pt x="12553" y="0"/>
                  </a:lnTo>
                  <a:lnTo>
                    <a:pt x="11742" y="159"/>
                  </a:lnTo>
                  <a:lnTo>
                    <a:pt x="11271" y="476"/>
                  </a:lnTo>
                  <a:lnTo>
                    <a:pt x="10951" y="1747"/>
                  </a:lnTo>
                  <a:lnTo>
                    <a:pt x="10630" y="2065"/>
                  </a:lnTo>
                  <a:lnTo>
                    <a:pt x="10159" y="2382"/>
                  </a:lnTo>
                  <a:lnTo>
                    <a:pt x="9217" y="2700"/>
                  </a:lnTo>
                  <a:lnTo>
                    <a:pt x="8727" y="2859"/>
                  </a:lnTo>
                  <a:lnTo>
                    <a:pt x="8576" y="3335"/>
                  </a:lnTo>
                  <a:lnTo>
                    <a:pt x="8406" y="3653"/>
                  </a:lnTo>
                  <a:lnTo>
                    <a:pt x="7784" y="3653"/>
                  </a:lnTo>
                  <a:lnTo>
                    <a:pt x="6823" y="3335"/>
                  </a:lnTo>
                  <a:lnTo>
                    <a:pt x="6503" y="3176"/>
                  </a:lnTo>
                  <a:lnTo>
                    <a:pt x="6182" y="2859"/>
                  </a:lnTo>
                  <a:lnTo>
                    <a:pt x="5070" y="2859"/>
                  </a:lnTo>
                  <a:lnTo>
                    <a:pt x="5560" y="3971"/>
                  </a:lnTo>
                  <a:lnTo>
                    <a:pt x="5711" y="5082"/>
                  </a:lnTo>
                  <a:lnTo>
                    <a:pt x="4769" y="4924"/>
                  </a:lnTo>
                  <a:lnTo>
                    <a:pt x="3977" y="4765"/>
                  </a:lnTo>
                  <a:lnTo>
                    <a:pt x="3657" y="4924"/>
                  </a:lnTo>
                  <a:lnTo>
                    <a:pt x="3336" y="4606"/>
                  </a:lnTo>
                  <a:lnTo>
                    <a:pt x="2865" y="4129"/>
                  </a:lnTo>
                  <a:lnTo>
                    <a:pt x="2375" y="4129"/>
                  </a:lnTo>
                  <a:lnTo>
                    <a:pt x="2054" y="4288"/>
                  </a:lnTo>
                  <a:lnTo>
                    <a:pt x="641" y="4288"/>
                  </a:lnTo>
                  <a:lnTo>
                    <a:pt x="151" y="4606"/>
                  </a:lnTo>
                  <a:lnTo>
                    <a:pt x="0" y="4765"/>
                  </a:lnTo>
                  <a:lnTo>
                    <a:pt x="151" y="4924"/>
                  </a:lnTo>
                  <a:lnTo>
                    <a:pt x="942" y="5400"/>
                  </a:lnTo>
                  <a:lnTo>
                    <a:pt x="471" y="5400"/>
                  </a:lnTo>
                  <a:lnTo>
                    <a:pt x="320" y="5559"/>
                  </a:lnTo>
                  <a:lnTo>
                    <a:pt x="320" y="5718"/>
                  </a:lnTo>
                  <a:lnTo>
                    <a:pt x="471" y="6035"/>
                  </a:lnTo>
                  <a:lnTo>
                    <a:pt x="792" y="6194"/>
                  </a:lnTo>
                  <a:lnTo>
                    <a:pt x="1432" y="6353"/>
                  </a:lnTo>
                  <a:lnTo>
                    <a:pt x="2054" y="6512"/>
                  </a:lnTo>
                  <a:lnTo>
                    <a:pt x="2545" y="6988"/>
                  </a:lnTo>
                  <a:lnTo>
                    <a:pt x="3016" y="7306"/>
                  </a:lnTo>
                  <a:lnTo>
                    <a:pt x="3487" y="7465"/>
                  </a:lnTo>
                  <a:lnTo>
                    <a:pt x="3657" y="7941"/>
                  </a:lnTo>
                  <a:lnTo>
                    <a:pt x="4128" y="8418"/>
                  </a:lnTo>
                  <a:lnTo>
                    <a:pt x="3977" y="8894"/>
                  </a:lnTo>
                  <a:lnTo>
                    <a:pt x="4599" y="10165"/>
                  </a:lnTo>
                  <a:lnTo>
                    <a:pt x="5070" y="10641"/>
                  </a:lnTo>
                  <a:lnTo>
                    <a:pt x="5391" y="11118"/>
                  </a:lnTo>
                  <a:lnTo>
                    <a:pt x="5240" y="11594"/>
                  </a:lnTo>
                  <a:lnTo>
                    <a:pt x="4769" y="11753"/>
                  </a:lnTo>
                  <a:lnTo>
                    <a:pt x="5560" y="12706"/>
                  </a:lnTo>
                  <a:lnTo>
                    <a:pt x="5070" y="12547"/>
                  </a:lnTo>
                  <a:lnTo>
                    <a:pt x="4448" y="15406"/>
                  </a:lnTo>
                  <a:lnTo>
                    <a:pt x="3807" y="16835"/>
                  </a:lnTo>
                  <a:lnTo>
                    <a:pt x="3336" y="17312"/>
                  </a:lnTo>
                  <a:lnTo>
                    <a:pt x="2695" y="17471"/>
                  </a:lnTo>
                  <a:lnTo>
                    <a:pt x="3016" y="17629"/>
                  </a:lnTo>
                  <a:lnTo>
                    <a:pt x="3977" y="18424"/>
                  </a:lnTo>
                  <a:lnTo>
                    <a:pt x="4599" y="19059"/>
                  </a:lnTo>
                  <a:lnTo>
                    <a:pt x="5240" y="19218"/>
                  </a:lnTo>
                  <a:lnTo>
                    <a:pt x="6031" y="19694"/>
                  </a:lnTo>
                  <a:lnTo>
                    <a:pt x="6352" y="20171"/>
                  </a:lnTo>
                  <a:lnTo>
                    <a:pt x="7464" y="20329"/>
                  </a:lnTo>
                  <a:lnTo>
                    <a:pt x="8727" y="20488"/>
                  </a:lnTo>
                  <a:lnTo>
                    <a:pt x="9839" y="20965"/>
                  </a:lnTo>
                  <a:lnTo>
                    <a:pt x="10951" y="21282"/>
                  </a:lnTo>
                  <a:lnTo>
                    <a:pt x="11441" y="21600"/>
                  </a:lnTo>
                  <a:lnTo>
                    <a:pt x="11912" y="21441"/>
                  </a:lnTo>
                  <a:lnTo>
                    <a:pt x="12063" y="21124"/>
                  </a:lnTo>
                  <a:lnTo>
                    <a:pt x="11742" y="20488"/>
                  </a:lnTo>
                  <a:lnTo>
                    <a:pt x="11912" y="19694"/>
                  </a:lnTo>
                  <a:lnTo>
                    <a:pt x="12232" y="19218"/>
                  </a:lnTo>
                  <a:lnTo>
                    <a:pt x="12854" y="18741"/>
                  </a:lnTo>
                  <a:lnTo>
                    <a:pt x="13495" y="18424"/>
                  </a:lnTo>
                  <a:lnTo>
                    <a:pt x="14136" y="18424"/>
                  </a:lnTo>
                  <a:lnTo>
                    <a:pt x="15870" y="18900"/>
                  </a:lnTo>
                  <a:lnTo>
                    <a:pt x="17152" y="19535"/>
                  </a:lnTo>
                  <a:lnTo>
                    <a:pt x="17793" y="19535"/>
                  </a:lnTo>
                  <a:lnTo>
                    <a:pt x="18094" y="19376"/>
                  </a:lnTo>
                  <a:lnTo>
                    <a:pt x="18264" y="19218"/>
                  </a:lnTo>
                  <a:lnTo>
                    <a:pt x="18415" y="19059"/>
                  </a:lnTo>
                  <a:lnTo>
                    <a:pt x="19206" y="18424"/>
                  </a:lnTo>
                  <a:lnTo>
                    <a:pt x="20168" y="17947"/>
                  </a:lnTo>
                  <a:lnTo>
                    <a:pt x="20488" y="17153"/>
                  </a:lnTo>
                  <a:lnTo>
                    <a:pt x="19055" y="16518"/>
                  </a:lnTo>
                  <a:lnTo>
                    <a:pt x="19206" y="15565"/>
                  </a:lnTo>
                  <a:lnTo>
                    <a:pt x="18735" y="14771"/>
                  </a:lnTo>
                  <a:lnTo>
                    <a:pt x="19527" y="14294"/>
                  </a:lnTo>
                  <a:lnTo>
                    <a:pt x="19206" y="13024"/>
                  </a:lnTo>
                  <a:lnTo>
                    <a:pt x="19527" y="13024"/>
                  </a:lnTo>
                  <a:lnTo>
                    <a:pt x="19206" y="12547"/>
                  </a:lnTo>
                  <a:lnTo>
                    <a:pt x="19055" y="12229"/>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endParaRPr dirty="0">
                <a:latin typeface=""/>
                <a:sym typeface=""/>
              </a:endParaRPr>
            </a:p>
          </p:txBody>
        </p:sp>
        <p:sp>
          <p:nvSpPr>
            <p:cNvPr id="377" name="Shape">
              <a:extLst>
                <a:ext uri="{FF2B5EF4-FFF2-40B4-BE49-F238E27FC236}">
                  <a16:creationId xmlns:a16="http://schemas.microsoft.com/office/drawing/2014/main" id="{9126ACFE-D430-B14B-9040-6C79DAB8540A}"/>
                </a:ext>
              </a:extLst>
            </p:cNvPr>
            <p:cNvSpPr/>
            <p:nvPr/>
          </p:nvSpPr>
          <p:spPr>
            <a:xfrm>
              <a:off x="18543806" y="7624839"/>
              <a:ext cx="739702" cy="523204"/>
            </a:xfrm>
            <a:custGeom>
              <a:avLst/>
              <a:gdLst/>
              <a:ahLst/>
              <a:cxnLst>
                <a:cxn ang="0">
                  <a:pos x="wd2" y="hd2"/>
                </a:cxn>
                <a:cxn ang="5400000">
                  <a:pos x="wd2" y="hd2"/>
                </a:cxn>
                <a:cxn ang="10800000">
                  <a:pos x="wd2" y="hd2"/>
                </a:cxn>
                <a:cxn ang="16200000">
                  <a:pos x="wd2" y="hd2"/>
                </a:cxn>
              </a:cxnLst>
              <a:rect l="0" t="0" r="r" b="b"/>
              <a:pathLst>
                <a:path w="21600" h="21600" extrusionOk="0">
                  <a:moveTo>
                    <a:pt x="18307" y="17131"/>
                  </a:moveTo>
                  <a:lnTo>
                    <a:pt x="18834" y="15641"/>
                  </a:lnTo>
                  <a:lnTo>
                    <a:pt x="20480" y="14897"/>
                  </a:lnTo>
                  <a:lnTo>
                    <a:pt x="21600" y="13407"/>
                  </a:lnTo>
                  <a:lnTo>
                    <a:pt x="21600" y="10428"/>
                  </a:lnTo>
                  <a:lnTo>
                    <a:pt x="19954" y="8193"/>
                  </a:lnTo>
                  <a:lnTo>
                    <a:pt x="17715" y="6703"/>
                  </a:lnTo>
                  <a:lnTo>
                    <a:pt x="18307" y="4469"/>
                  </a:lnTo>
                  <a:lnTo>
                    <a:pt x="17188" y="2234"/>
                  </a:lnTo>
                  <a:lnTo>
                    <a:pt x="14422" y="1490"/>
                  </a:lnTo>
                  <a:lnTo>
                    <a:pt x="11063" y="745"/>
                  </a:lnTo>
                  <a:lnTo>
                    <a:pt x="8824" y="2234"/>
                  </a:lnTo>
                  <a:lnTo>
                    <a:pt x="6651" y="1490"/>
                  </a:lnTo>
                  <a:lnTo>
                    <a:pt x="4939" y="0"/>
                  </a:lnTo>
                  <a:lnTo>
                    <a:pt x="2766" y="1490"/>
                  </a:lnTo>
                  <a:lnTo>
                    <a:pt x="0" y="2234"/>
                  </a:lnTo>
                  <a:lnTo>
                    <a:pt x="1054" y="3724"/>
                  </a:lnTo>
                  <a:lnTo>
                    <a:pt x="2766" y="6703"/>
                  </a:lnTo>
                  <a:lnTo>
                    <a:pt x="4412" y="8938"/>
                  </a:lnTo>
                  <a:lnTo>
                    <a:pt x="6651" y="10428"/>
                  </a:lnTo>
                  <a:lnTo>
                    <a:pt x="6651" y="11172"/>
                  </a:lnTo>
                  <a:lnTo>
                    <a:pt x="9417" y="12662"/>
                  </a:lnTo>
                  <a:lnTo>
                    <a:pt x="9417" y="15641"/>
                  </a:lnTo>
                  <a:lnTo>
                    <a:pt x="12183" y="14897"/>
                  </a:lnTo>
                  <a:lnTo>
                    <a:pt x="13302" y="17876"/>
                  </a:lnTo>
                  <a:lnTo>
                    <a:pt x="17188" y="21600"/>
                  </a:lnTo>
                  <a:lnTo>
                    <a:pt x="18307" y="21600"/>
                  </a:lnTo>
                  <a:lnTo>
                    <a:pt x="18307" y="1713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8" name="Shape">
              <a:extLst>
                <a:ext uri="{FF2B5EF4-FFF2-40B4-BE49-F238E27FC236}">
                  <a16:creationId xmlns:a16="http://schemas.microsoft.com/office/drawing/2014/main" id="{1C586A59-21EA-D140-960E-C4CCD40DE776}"/>
                </a:ext>
              </a:extLst>
            </p:cNvPr>
            <p:cNvSpPr/>
            <p:nvPr/>
          </p:nvSpPr>
          <p:spPr>
            <a:xfrm>
              <a:off x="19170747" y="7985669"/>
              <a:ext cx="133057" cy="180416"/>
            </a:xfrm>
            <a:custGeom>
              <a:avLst/>
              <a:gdLst/>
              <a:ahLst/>
              <a:cxnLst>
                <a:cxn ang="0">
                  <a:pos x="wd2" y="hd2"/>
                </a:cxn>
                <a:cxn ang="5400000">
                  <a:pos x="wd2" y="hd2"/>
                </a:cxn>
                <a:cxn ang="10800000">
                  <a:pos x="wd2" y="hd2"/>
                </a:cxn>
                <a:cxn ang="16200000">
                  <a:pos x="wd2" y="hd2"/>
                </a:cxn>
              </a:cxnLst>
              <a:rect l="0" t="0" r="r" b="b"/>
              <a:pathLst>
                <a:path w="21600" h="21600" extrusionOk="0">
                  <a:moveTo>
                    <a:pt x="9153" y="6480"/>
                  </a:moveTo>
                  <a:lnTo>
                    <a:pt x="9153" y="0"/>
                  </a:lnTo>
                  <a:lnTo>
                    <a:pt x="2929" y="2160"/>
                  </a:lnTo>
                  <a:lnTo>
                    <a:pt x="0" y="6480"/>
                  </a:lnTo>
                  <a:lnTo>
                    <a:pt x="0" y="19440"/>
                  </a:lnTo>
                  <a:lnTo>
                    <a:pt x="15376" y="21600"/>
                  </a:lnTo>
                  <a:lnTo>
                    <a:pt x="21600" y="12960"/>
                  </a:lnTo>
                  <a:lnTo>
                    <a:pt x="9153" y="648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79" name="Shape">
              <a:extLst>
                <a:ext uri="{FF2B5EF4-FFF2-40B4-BE49-F238E27FC236}">
                  <a16:creationId xmlns:a16="http://schemas.microsoft.com/office/drawing/2014/main" id="{DAE042EF-2FDA-1A42-BD6C-34F46DBA1F0A}"/>
                </a:ext>
              </a:extLst>
            </p:cNvPr>
            <p:cNvSpPr/>
            <p:nvPr/>
          </p:nvSpPr>
          <p:spPr>
            <a:xfrm>
              <a:off x="18712944" y="7083594"/>
              <a:ext cx="759999" cy="721661"/>
            </a:xfrm>
            <a:custGeom>
              <a:avLst/>
              <a:gdLst/>
              <a:ahLst/>
              <a:cxnLst>
                <a:cxn ang="0">
                  <a:pos x="wd2" y="hd2"/>
                </a:cxn>
                <a:cxn ang="5400000">
                  <a:pos x="wd2" y="hd2"/>
                </a:cxn>
                <a:cxn ang="10800000">
                  <a:pos x="wd2" y="hd2"/>
                </a:cxn>
                <a:cxn ang="16200000">
                  <a:pos x="wd2" y="hd2"/>
                </a:cxn>
              </a:cxnLst>
              <a:rect l="0" t="0" r="r" b="b"/>
              <a:pathLst>
                <a:path w="21600" h="21600" extrusionOk="0">
                  <a:moveTo>
                    <a:pt x="15126" y="18900"/>
                  </a:moveTo>
                  <a:lnTo>
                    <a:pt x="15126" y="13500"/>
                  </a:lnTo>
                  <a:lnTo>
                    <a:pt x="18395" y="12960"/>
                  </a:lnTo>
                  <a:lnTo>
                    <a:pt x="18395" y="11340"/>
                  </a:lnTo>
                  <a:lnTo>
                    <a:pt x="19998" y="10800"/>
                  </a:lnTo>
                  <a:lnTo>
                    <a:pt x="20574" y="8640"/>
                  </a:lnTo>
                  <a:lnTo>
                    <a:pt x="18908" y="7020"/>
                  </a:lnTo>
                  <a:lnTo>
                    <a:pt x="20574" y="6480"/>
                  </a:lnTo>
                  <a:lnTo>
                    <a:pt x="21600" y="3780"/>
                  </a:lnTo>
                  <a:lnTo>
                    <a:pt x="21087" y="1080"/>
                  </a:lnTo>
                  <a:lnTo>
                    <a:pt x="20574" y="1080"/>
                  </a:lnTo>
                  <a:lnTo>
                    <a:pt x="19485" y="0"/>
                  </a:lnTo>
                  <a:lnTo>
                    <a:pt x="17818" y="0"/>
                  </a:lnTo>
                  <a:lnTo>
                    <a:pt x="14037" y="1080"/>
                  </a:lnTo>
                  <a:lnTo>
                    <a:pt x="13011" y="1620"/>
                  </a:lnTo>
                  <a:lnTo>
                    <a:pt x="12434" y="3240"/>
                  </a:lnTo>
                  <a:lnTo>
                    <a:pt x="13011" y="4860"/>
                  </a:lnTo>
                  <a:lnTo>
                    <a:pt x="14037" y="6480"/>
                  </a:lnTo>
                  <a:lnTo>
                    <a:pt x="14614" y="7560"/>
                  </a:lnTo>
                  <a:lnTo>
                    <a:pt x="13524" y="8640"/>
                  </a:lnTo>
                  <a:lnTo>
                    <a:pt x="11922" y="9180"/>
                  </a:lnTo>
                  <a:lnTo>
                    <a:pt x="10255" y="8100"/>
                  </a:lnTo>
                  <a:lnTo>
                    <a:pt x="10832" y="4860"/>
                  </a:lnTo>
                  <a:lnTo>
                    <a:pt x="10255" y="3780"/>
                  </a:lnTo>
                  <a:lnTo>
                    <a:pt x="9742" y="2160"/>
                  </a:lnTo>
                  <a:lnTo>
                    <a:pt x="7050" y="8640"/>
                  </a:lnTo>
                  <a:lnTo>
                    <a:pt x="4871" y="11340"/>
                  </a:lnTo>
                  <a:lnTo>
                    <a:pt x="4358" y="14580"/>
                  </a:lnTo>
                  <a:lnTo>
                    <a:pt x="2179" y="14580"/>
                  </a:lnTo>
                  <a:lnTo>
                    <a:pt x="1666" y="15660"/>
                  </a:lnTo>
                  <a:lnTo>
                    <a:pt x="0" y="16200"/>
                  </a:lnTo>
                  <a:lnTo>
                    <a:pt x="1666" y="17280"/>
                  </a:lnTo>
                  <a:lnTo>
                    <a:pt x="3782" y="17820"/>
                  </a:lnTo>
                  <a:lnTo>
                    <a:pt x="5961" y="16740"/>
                  </a:lnTo>
                  <a:lnTo>
                    <a:pt x="9230" y="17280"/>
                  </a:lnTo>
                  <a:lnTo>
                    <a:pt x="11922" y="17820"/>
                  </a:lnTo>
                  <a:lnTo>
                    <a:pt x="13011" y="19440"/>
                  </a:lnTo>
                  <a:lnTo>
                    <a:pt x="12434" y="21060"/>
                  </a:lnTo>
                  <a:lnTo>
                    <a:pt x="14037" y="21600"/>
                  </a:lnTo>
                  <a:lnTo>
                    <a:pt x="14037" y="19980"/>
                  </a:lnTo>
                  <a:lnTo>
                    <a:pt x="15126" y="189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4" name="Shape">
              <a:extLst>
                <a:ext uri="{FF2B5EF4-FFF2-40B4-BE49-F238E27FC236}">
                  <a16:creationId xmlns:a16="http://schemas.microsoft.com/office/drawing/2014/main" id="{560CB5D9-0061-7E4D-83BA-D3654BC577CC}"/>
                </a:ext>
              </a:extLst>
            </p:cNvPr>
            <p:cNvSpPr/>
            <p:nvPr/>
          </p:nvSpPr>
          <p:spPr>
            <a:xfrm>
              <a:off x="19170747" y="7985669"/>
              <a:ext cx="133057" cy="180416"/>
            </a:xfrm>
            <a:custGeom>
              <a:avLst/>
              <a:gdLst/>
              <a:ahLst/>
              <a:cxnLst>
                <a:cxn ang="0">
                  <a:pos x="wd2" y="hd2"/>
                </a:cxn>
                <a:cxn ang="5400000">
                  <a:pos x="wd2" y="hd2"/>
                </a:cxn>
                <a:cxn ang="10800000">
                  <a:pos x="wd2" y="hd2"/>
                </a:cxn>
                <a:cxn ang="16200000">
                  <a:pos x="wd2" y="hd2"/>
                </a:cxn>
              </a:cxnLst>
              <a:rect l="0" t="0" r="r" b="b"/>
              <a:pathLst>
                <a:path w="21600" h="21600" extrusionOk="0">
                  <a:moveTo>
                    <a:pt x="9153" y="6480"/>
                  </a:moveTo>
                  <a:lnTo>
                    <a:pt x="9153" y="0"/>
                  </a:lnTo>
                  <a:lnTo>
                    <a:pt x="2929" y="2160"/>
                  </a:lnTo>
                  <a:lnTo>
                    <a:pt x="0" y="6480"/>
                  </a:lnTo>
                  <a:lnTo>
                    <a:pt x="0" y="19440"/>
                  </a:lnTo>
                  <a:lnTo>
                    <a:pt x="15376" y="21600"/>
                  </a:lnTo>
                  <a:lnTo>
                    <a:pt x="21600" y="12960"/>
                  </a:lnTo>
                  <a:lnTo>
                    <a:pt x="9153" y="648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5" name="Shape">
              <a:extLst>
                <a:ext uri="{FF2B5EF4-FFF2-40B4-BE49-F238E27FC236}">
                  <a16:creationId xmlns:a16="http://schemas.microsoft.com/office/drawing/2014/main" id="{C65D932D-908B-CF4A-86F5-685C6DF199FB}"/>
                </a:ext>
              </a:extLst>
            </p:cNvPr>
            <p:cNvSpPr/>
            <p:nvPr/>
          </p:nvSpPr>
          <p:spPr>
            <a:xfrm>
              <a:off x="18712944" y="7083594"/>
              <a:ext cx="759999" cy="721661"/>
            </a:xfrm>
            <a:custGeom>
              <a:avLst/>
              <a:gdLst/>
              <a:ahLst/>
              <a:cxnLst>
                <a:cxn ang="0">
                  <a:pos x="wd2" y="hd2"/>
                </a:cxn>
                <a:cxn ang="5400000">
                  <a:pos x="wd2" y="hd2"/>
                </a:cxn>
                <a:cxn ang="10800000">
                  <a:pos x="wd2" y="hd2"/>
                </a:cxn>
                <a:cxn ang="16200000">
                  <a:pos x="wd2" y="hd2"/>
                </a:cxn>
              </a:cxnLst>
              <a:rect l="0" t="0" r="r" b="b"/>
              <a:pathLst>
                <a:path w="21600" h="21600" extrusionOk="0">
                  <a:moveTo>
                    <a:pt x="15126" y="18900"/>
                  </a:moveTo>
                  <a:lnTo>
                    <a:pt x="15126" y="13500"/>
                  </a:lnTo>
                  <a:lnTo>
                    <a:pt x="18395" y="12960"/>
                  </a:lnTo>
                  <a:lnTo>
                    <a:pt x="18395" y="11340"/>
                  </a:lnTo>
                  <a:lnTo>
                    <a:pt x="19998" y="10800"/>
                  </a:lnTo>
                  <a:lnTo>
                    <a:pt x="20574" y="8640"/>
                  </a:lnTo>
                  <a:lnTo>
                    <a:pt x="18908" y="7020"/>
                  </a:lnTo>
                  <a:lnTo>
                    <a:pt x="20574" y="6480"/>
                  </a:lnTo>
                  <a:lnTo>
                    <a:pt x="21600" y="3780"/>
                  </a:lnTo>
                  <a:lnTo>
                    <a:pt x="21087" y="1080"/>
                  </a:lnTo>
                  <a:lnTo>
                    <a:pt x="20574" y="1080"/>
                  </a:lnTo>
                  <a:lnTo>
                    <a:pt x="19485" y="0"/>
                  </a:lnTo>
                  <a:lnTo>
                    <a:pt x="17818" y="0"/>
                  </a:lnTo>
                  <a:lnTo>
                    <a:pt x="14037" y="1080"/>
                  </a:lnTo>
                  <a:lnTo>
                    <a:pt x="13011" y="1620"/>
                  </a:lnTo>
                  <a:lnTo>
                    <a:pt x="12434" y="3240"/>
                  </a:lnTo>
                  <a:lnTo>
                    <a:pt x="13011" y="4860"/>
                  </a:lnTo>
                  <a:lnTo>
                    <a:pt x="14037" y="6480"/>
                  </a:lnTo>
                  <a:lnTo>
                    <a:pt x="14614" y="7560"/>
                  </a:lnTo>
                  <a:lnTo>
                    <a:pt x="13524" y="8640"/>
                  </a:lnTo>
                  <a:lnTo>
                    <a:pt x="11922" y="9180"/>
                  </a:lnTo>
                  <a:lnTo>
                    <a:pt x="10255" y="8100"/>
                  </a:lnTo>
                  <a:lnTo>
                    <a:pt x="10832" y="4860"/>
                  </a:lnTo>
                  <a:lnTo>
                    <a:pt x="10255" y="3780"/>
                  </a:lnTo>
                  <a:lnTo>
                    <a:pt x="9742" y="2160"/>
                  </a:lnTo>
                  <a:lnTo>
                    <a:pt x="7050" y="8640"/>
                  </a:lnTo>
                  <a:lnTo>
                    <a:pt x="4871" y="11340"/>
                  </a:lnTo>
                  <a:lnTo>
                    <a:pt x="4358" y="14580"/>
                  </a:lnTo>
                  <a:lnTo>
                    <a:pt x="2179" y="14580"/>
                  </a:lnTo>
                  <a:lnTo>
                    <a:pt x="1666" y="15660"/>
                  </a:lnTo>
                  <a:lnTo>
                    <a:pt x="0" y="16200"/>
                  </a:lnTo>
                  <a:lnTo>
                    <a:pt x="1666" y="17280"/>
                  </a:lnTo>
                  <a:lnTo>
                    <a:pt x="3782" y="17820"/>
                  </a:lnTo>
                  <a:lnTo>
                    <a:pt x="5961" y="16740"/>
                  </a:lnTo>
                  <a:lnTo>
                    <a:pt x="9230" y="17280"/>
                  </a:lnTo>
                  <a:lnTo>
                    <a:pt x="11922" y="17820"/>
                  </a:lnTo>
                  <a:lnTo>
                    <a:pt x="13011" y="19440"/>
                  </a:lnTo>
                  <a:lnTo>
                    <a:pt x="12434" y="21060"/>
                  </a:lnTo>
                  <a:lnTo>
                    <a:pt x="14037" y="21600"/>
                  </a:lnTo>
                  <a:lnTo>
                    <a:pt x="14037" y="19980"/>
                  </a:lnTo>
                  <a:lnTo>
                    <a:pt x="15126" y="189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6" name="Shape">
              <a:extLst>
                <a:ext uri="{FF2B5EF4-FFF2-40B4-BE49-F238E27FC236}">
                  <a16:creationId xmlns:a16="http://schemas.microsoft.com/office/drawing/2014/main" id="{9A247133-5EF0-234B-9557-1B32EC446FF8}"/>
                </a:ext>
              </a:extLst>
            </p:cNvPr>
            <p:cNvSpPr/>
            <p:nvPr/>
          </p:nvSpPr>
          <p:spPr>
            <a:xfrm>
              <a:off x="19644335" y="5983063"/>
              <a:ext cx="475846" cy="775785"/>
            </a:xfrm>
            <a:custGeom>
              <a:avLst/>
              <a:gdLst/>
              <a:ahLst/>
              <a:cxnLst>
                <a:cxn ang="0">
                  <a:pos x="wd2" y="hd2"/>
                </a:cxn>
                <a:cxn ang="5400000">
                  <a:pos x="wd2" y="hd2"/>
                </a:cxn>
                <a:cxn ang="10800000">
                  <a:pos x="wd2" y="hd2"/>
                </a:cxn>
                <a:cxn ang="16200000">
                  <a:pos x="wd2" y="hd2"/>
                </a:cxn>
              </a:cxnLst>
              <a:rect l="0" t="0" r="r" b="b"/>
              <a:pathLst>
                <a:path w="21600" h="21600" extrusionOk="0">
                  <a:moveTo>
                    <a:pt x="14639" y="21600"/>
                  </a:moveTo>
                  <a:lnTo>
                    <a:pt x="12080" y="19591"/>
                  </a:lnTo>
                  <a:lnTo>
                    <a:pt x="14639" y="19591"/>
                  </a:lnTo>
                  <a:lnTo>
                    <a:pt x="13001" y="17581"/>
                  </a:lnTo>
                  <a:lnTo>
                    <a:pt x="13001" y="15572"/>
                  </a:lnTo>
                  <a:lnTo>
                    <a:pt x="17300" y="11553"/>
                  </a:lnTo>
                  <a:lnTo>
                    <a:pt x="19041" y="12056"/>
                  </a:lnTo>
                  <a:lnTo>
                    <a:pt x="21600" y="8540"/>
                  </a:lnTo>
                  <a:lnTo>
                    <a:pt x="18119" y="7033"/>
                  </a:lnTo>
                  <a:lnTo>
                    <a:pt x="17300" y="4521"/>
                  </a:lnTo>
                  <a:lnTo>
                    <a:pt x="18119" y="1507"/>
                  </a:lnTo>
                  <a:lnTo>
                    <a:pt x="18119" y="502"/>
                  </a:lnTo>
                  <a:lnTo>
                    <a:pt x="16379" y="0"/>
                  </a:lnTo>
                  <a:lnTo>
                    <a:pt x="13820" y="502"/>
                  </a:lnTo>
                  <a:lnTo>
                    <a:pt x="13001" y="1507"/>
                  </a:lnTo>
                  <a:lnTo>
                    <a:pt x="10339" y="2512"/>
                  </a:lnTo>
                  <a:lnTo>
                    <a:pt x="5221" y="3516"/>
                  </a:lnTo>
                  <a:lnTo>
                    <a:pt x="3481" y="4521"/>
                  </a:lnTo>
                  <a:lnTo>
                    <a:pt x="2662" y="6028"/>
                  </a:lnTo>
                  <a:lnTo>
                    <a:pt x="4300" y="7033"/>
                  </a:lnTo>
                  <a:lnTo>
                    <a:pt x="1740" y="7535"/>
                  </a:lnTo>
                  <a:lnTo>
                    <a:pt x="921" y="9042"/>
                  </a:lnTo>
                  <a:lnTo>
                    <a:pt x="921" y="10549"/>
                  </a:lnTo>
                  <a:lnTo>
                    <a:pt x="2662" y="12056"/>
                  </a:lnTo>
                  <a:lnTo>
                    <a:pt x="0" y="13060"/>
                  </a:lnTo>
                  <a:lnTo>
                    <a:pt x="0" y="14065"/>
                  </a:lnTo>
                  <a:lnTo>
                    <a:pt x="2662" y="17079"/>
                  </a:lnTo>
                  <a:lnTo>
                    <a:pt x="4300" y="16074"/>
                  </a:lnTo>
                  <a:lnTo>
                    <a:pt x="5221" y="19088"/>
                  </a:lnTo>
                  <a:lnTo>
                    <a:pt x="6040" y="20595"/>
                  </a:lnTo>
                  <a:lnTo>
                    <a:pt x="8599" y="21098"/>
                  </a:lnTo>
                  <a:lnTo>
                    <a:pt x="14639"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7" name="Shape">
              <a:extLst>
                <a:ext uri="{FF2B5EF4-FFF2-40B4-BE49-F238E27FC236}">
                  <a16:creationId xmlns:a16="http://schemas.microsoft.com/office/drawing/2014/main" id="{87ECF69C-0078-014B-9EEA-ADC977396194}"/>
                </a:ext>
              </a:extLst>
            </p:cNvPr>
            <p:cNvSpPr/>
            <p:nvPr/>
          </p:nvSpPr>
          <p:spPr>
            <a:xfrm>
              <a:off x="19218106" y="6749826"/>
              <a:ext cx="1691390" cy="2002607"/>
            </a:xfrm>
            <a:custGeom>
              <a:avLst/>
              <a:gdLst/>
              <a:ahLst/>
              <a:cxnLst>
                <a:cxn ang="0">
                  <a:pos x="wd2" y="hd2"/>
                </a:cxn>
                <a:cxn ang="5400000">
                  <a:pos x="wd2" y="hd2"/>
                </a:cxn>
                <a:cxn ang="10800000">
                  <a:pos x="wd2" y="hd2"/>
                </a:cxn>
                <a:cxn ang="16200000">
                  <a:pos x="wd2" y="hd2"/>
                </a:cxn>
              </a:cxnLst>
              <a:rect l="0" t="0" r="r" b="b"/>
              <a:pathLst>
                <a:path w="21600" h="21600" extrusionOk="0">
                  <a:moveTo>
                    <a:pt x="5587" y="21016"/>
                  </a:moveTo>
                  <a:lnTo>
                    <a:pt x="6566" y="20627"/>
                  </a:lnTo>
                  <a:lnTo>
                    <a:pt x="8986" y="21211"/>
                  </a:lnTo>
                  <a:lnTo>
                    <a:pt x="10195" y="21600"/>
                  </a:lnTo>
                  <a:lnTo>
                    <a:pt x="11174" y="21211"/>
                  </a:lnTo>
                  <a:lnTo>
                    <a:pt x="12874" y="21405"/>
                  </a:lnTo>
                  <a:lnTo>
                    <a:pt x="14083" y="21211"/>
                  </a:lnTo>
                  <a:lnTo>
                    <a:pt x="16042" y="20627"/>
                  </a:lnTo>
                  <a:lnTo>
                    <a:pt x="17741" y="21016"/>
                  </a:lnTo>
                  <a:lnTo>
                    <a:pt x="17741" y="20238"/>
                  </a:lnTo>
                  <a:lnTo>
                    <a:pt x="17251" y="19459"/>
                  </a:lnTo>
                  <a:lnTo>
                    <a:pt x="18202" y="18876"/>
                  </a:lnTo>
                  <a:lnTo>
                    <a:pt x="18461" y="18097"/>
                  </a:lnTo>
                  <a:lnTo>
                    <a:pt x="19440" y="18097"/>
                  </a:lnTo>
                  <a:lnTo>
                    <a:pt x="19670" y="17319"/>
                  </a:lnTo>
                  <a:lnTo>
                    <a:pt x="17482" y="15957"/>
                  </a:lnTo>
                  <a:lnTo>
                    <a:pt x="15782" y="14789"/>
                  </a:lnTo>
                  <a:lnTo>
                    <a:pt x="16042" y="14205"/>
                  </a:lnTo>
                  <a:lnTo>
                    <a:pt x="15062" y="13232"/>
                  </a:lnTo>
                  <a:lnTo>
                    <a:pt x="16042" y="12649"/>
                  </a:lnTo>
                  <a:lnTo>
                    <a:pt x="17251" y="12454"/>
                  </a:lnTo>
                  <a:lnTo>
                    <a:pt x="18461" y="11870"/>
                  </a:lnTo>
                  <a:lnTo>
                    <a:pt x="19670" y="11481"/>
                  </a:lnTo>
                  <a:lnTo>
                    <a:pt x="19901" y="10703"/>
                  </a:lnTo>
                  <a:lnTo>
                    <a:pt x="20880" y="10703"/>
                  </a:lnTo>
                  <a:lnTo>
                    <a:pt x="21600" y="11092"/>
                  </a:lnTo>
                  <a:lnTo>
                    <a:pt x="21600" y="9535"/>
                  </a:lnTo>
                  <a:lnTo>
                    <a:pt x="20880" y="8757"/>
                  </a:lnTo>
                  <a:lnTo>
                    <a:pt x="21370" y="7784"/>
                  </a:lnTo>
                  <a:lnTo>
                    <a:pt x="20650" y="6811"/>
                  </a:lnTo>
                  <a:lnTo>
                    <a:pt x="20650" y="6032"/>
                  </a:lnTo>
                  <a:lnTo>
                    <a:pt x="19181" y="5254"/>
                  </a:lnTo>
                  <a:lnTo>
                    <a:pt x="19901" y="4086"/>
                  </a:lnTo>
                  <a:lnTo>
                    <a:pt x="19670" y="3308"/>
                  </a:lnTo>
                  <a:lnTo>
                    <a:pt x="19440" y="2141"/>
                  </a:lnTo>
                  <a:lnTo>
                    <a:pt x="18461" y="1946"/>
                  </a:lnTo>
                  <a:lnTo>
                    <a:pt x="17482" y="1557"/>
                  </a:lnTo>
                  <a:lnTo>
                    <a:pt x="17741" y="778"/>
                  </a:lnTo>
                  <a:lnTo>
                    <a:pt x="16992" y="389"/>
                  </a:lnTo>
                  <a:lnTo>
                    <a:pt x="16762" y="778"/>
                  </a:lnTo>
                  <a:lnTo>
                    <a:pt x="16502" y="1168"/>
                  </a:lnTo>
                  <a:lnTo>
                    <a:pt x="16042" y="973"/>
                  </a:lnTo>
                  <a:lnTo>
                    <a:pt x="15552" y="973"/>
                  </a:lnTo>
                  <a:lnTo>
                    <a:pt x="14803" y="1557"/>
                  </a:lnTo>
                  <a:lnTo>
                    <a:pt x="13853" y="1751"/>
                  </a:lnTo>
                  <a:lnTo>
                    <a:pt x="13363" y="2335"/>
                  </a:lnTo>
                  <a:lnTo>
                    <a:pt x="12643" y="2335"/>
                  </a:lnTo>
                  <a:lnTo>
                    <a:pt x="11894" y="2141"/>
                  </a:lnTo>
                  <a:lnTo>
                    <a:pt x="12384" y="1557"/>
                  </a:lnTo>
                  <a:lnTo>
                    <a:pt x="12154" y="778"/>
                  </a:lnTo>
                  <a:lnTo>
                    <a:pt x="11405" y="1362"/>
                  </a:lnTo>
                  <a:lnTo>
                    <a:pt x="9965" y="973"/>
                  </a:lnTo>
                  <a:lnTo>
                    <a:pt x="9965" y="389"/>
                  </a:lnTo>
                  <a:lnTo>
                    <a:pt x="9706" y="195"/>
                  </a:lnTo>
                  <a:lnTo>
                    <a:pt x="7286" y="0"/>
                  </a:lnTo>
                  <a:lnTo>
                    <a:pt x="7776" y="584"/>
                  </a:lnTo>
                  <a:lnTo>
                    <a:pt x="7056" y="973"/>
                  </a:lnTo>
                  <a:lnTo>
                    <a:pt x="7056" y="1557"/>
                  </a:lnTo>
                  <a:lnTo>
                    <a:pt x="8006" y="2724"/>
                  </a:lnTo>
                  <a:lnTo>
                    <a:pt x="6797" y="2724"/>
                  </a:lnTo>
                  <a:lnTo>
                    <a:pt x="6566" y="3114"/>
                  </a:lnTo>
                  <a:lnTo>
                    <a:pt x="6336" y="3308"/>
                  </a:lnTo>
                  <a:lnTo>
                    <a:pt x="6077" y="3308"/>
                  </a:lnTo>
                  <a:lnTo>
                    <a:pt x="5357" y="3114"/>
                  </a:lnTo>
                  <a:lnTo>
                    <a:pt x="3888" y="3114"/>
                  </a:lnTo>
                  <a:lnTo>
                    <a:pt x="3168" y="3503"/>
                  </a:lnTo>
                  <a:lnTo>
                    <a:pt x="3168" y="4086"/>
                  </a:lnTo>
                  <a:lnTo>
                    <a:pt x="3398" y="5059"/>
                  </a:lnTo>
                  <a:lnTo>
                    <a:pt x="2938" y="6032"/>
                  </a:lnTo>
                  <a:lnTo>
                    <a:pt x="2189" y="6227"/>
                  </a:lnTo>
                  <a:lnTo>
                    <a:pt x="2938" y="6811"/>
                  </a:lnTo>
                  <a:lnTo>
                    <a:pt x="2678" y="7589"/>
                  </a:lnTo>
                  <a:lnTo>
                    <a:pt x="1958" y="7784"/>
                  </a:lnTo>
                  <a:lnTo>
                    <a:pt x="1958" y="8368"/>
                  </a:lnTo>
                  <a:lnTo>
                    <a:pt x="490" y="8562"/>
                  </a:lnTo>
                  <a:lnTo>
                    <a:pt x="490" y="10508"/>
                  </a:lnTo>
                  <a:lnTo>
                    <a:pt x="0" y="10897"/>
                  </a:lnTo>
                  <a:lnTo>
                    <a:pt x="0" y="11481"/>
                  </a:lnTo>
                  <a:lnTo>
                    <a:pt x="259" y="11676"/>
                  </a:lnTo>
                  <a:lnTo>
                    <a:pt x="979" y="12259"/>
                  </a:lnTo>
                  <a:lnTo>
                    <a:pt x="979" y="13038"/>
                  </a:lnTo>
                  <a:lnTo>
                    <a:pt x="490" y="13427"/>
                  </a:lnTo>
                  <a:lnTo>
                    <a:pt x="259" y="13427"/>
                  </a:lnTo>
                  <a:lnTo>
                    <a:pt x="259" y="14011"/>
                  </a:lnTo>
                  <a:lnTo>
                    <a:pt x="1238" y="14595"/>
                  </a:lnTo>
                  <a:lnTo>
                    <a:pt x="749" y="15373"/>
                  </a:lnTo>
                  <a:lnTo>
                    <a:pt x="1469" y="16151"/>
                  </a:lnTo>
                  <a:lnTo>
                    <a:pt x="2189" y="16346"/>
                  </a:lnTo>
                  <a:lnTo>
                    <a:pt x="3888" y="16735"/>
                  </a:lnTo>
                  <a:lnTo>
                    <a:pt x="5357" y="17124"/>
                  </a:lnTo>
                  <a:lnTo>
                    <a:pt x="4378" y="17903"/>
                  </a:lnTo>
                  <a:lnTo>
                    <a:pt x="4147" y="18876"/>
                  </a:lnTo>
                  <a:lnTo>
                    <a:pt x="3658" y="21016"/>
                  </a:lnTo>
                  <a:lnTo>
                    <a:pt x="3398" y="21016"/>
                  </a:lnTo>
                  <a:lnTo>
                    <a:pt x="4147" y="21211"/>
                  </a:lnTo>
                  <a:lnTo>
                    <a:pt x="5587" y="2101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8" name="Shape">
              <a:extLst>
                <a:ext uri="{FF2B5EF4-FFF2-40B4-BE49-F238E27FC236}">
                  <a16:creationId xmlns:a16="http://schemas.microsoft.com/office/drawing/2014/main" id="{3FA9CA36-67AF-2946-859C-CC7C05A26FCC}"/>
                </a:ext>
              </a:extLst>
            </p:cNvPr>
            <p:cNvSpPr/>
            <p:nvPr/>
          </p:nvSpPr>
          <p:spPr>
            <a:xfrm>
              <a:off x="19644335" y="5983063"/>
              <a:ext cx="475846" cy="775785"/>
            </a:xfrm>
            <a:custGeom>
              <a:avLst/>
              <a:gdLst/>
              <a:ahLst/>
              <a:cxnLst>
                <a:cxn ang="0">
                  <a:pos x="wd2" y="hd2"/>
                </a:cxn>
                <a:cxn ang="5400000">
                  <a:pos x="wd2" y="hd2"/>
                </a:cxn>
                <a:cxn ang="10800000">
                  <a:pos x="wd2" y="hd2"/>
                </a:cxn>
                <a:cxn ang="16200000">
                  <a:pos x="wd2" y="hd2"/>
                </a:cxn>
              </a:cxnLst>
              <a:rect l="0" t="0" r="r" b="b"/>
              <a:pathLst>
                <a:path w="21600" h="21600" extrusionOk="0">
                  <a:moveTo>
                    <a:pt x="14639" y="21600"/>
                  </a:moveTo>
                  <a:lnTo>
                    <a:pt x="12080" y="19591"/>
                  </a:lnTo>
                  <a:lnTo>
                    <a:pt x="14639" y="19591"/>
                  </a:lnTo>
                  <a:lnTo>
                    <a:pt x="13001" y="17581"/>
                  </a:lnTo>
                  <a:lnTo>
                    <a:pt x="13001" y="15572"/>
                  </a:lnTo>
                  <a:lnTo>
                    <a:pt x="17300" y="11553"/>
                  </a:lnTo>
                  <a:lnTo>
                    <a:pt x="19041" y="12056"/>
                  </a:lnTo>
                  <a:lnTo>
                    <a:pt x="21600" y="8540"/>
                  </a:lnTo>
                  <a:lnTo>
                    <a:pt x="18119" y="7033"/>
                  </a:lnTo>
                  <a:lnTo>
                    <a:pt x="17300" y="4521"/>
                  </a:lnTo>
                  <a:lnTo>
                    <a:pt x="18119" y="1507"/>
                  </a:lnTo>
                  <a:lnTo>
                    <a:pt x="18119" y="502"/>
                  </a:lnTo>
                  <a:lnTo>
                    <a:pt x="16379" y="0"/>
                  </a:lnTo>
                  <a:lnTo>
                    <a:pt x="13820" y="502"/>
                  </a:lnTo>
                  <a:lnTo>
                    <a:pt x="13001" y="1507"/>
                  </a:lnTo>
                  <a:lnTo>
                    <a:pt x="10339" y="2512"/>
                  </a:lnTo>
                  <a:lnTo>
                    <a:pt x="5221" y="3516"/>
                  </a:lnTo>
                  <a:lnTo>
                    <a:pt x="3481" y="4521"/>
                  </a:lnTo>
                  <a:lnTo>
                    <a:pt x="2662" y="6028"/>
                  </a:lnTo>
                  <a:lnTo>
                    <a:pt x="4300" y="7033"/>
                  </a:lnTo>
                  <a:lnTo>
                    <a:pt x="1740" y="7535"/>
                  </a:lnTo>
                  <a:lnTo>
                    <a:pt x="921" y="9042"/>
                  </a:lnTo>
                  <a:lnTo>
                    <a:pt x="921" y="10549"/>
                  </a:lnTo>
                  <a:lnTo>
                    <a:pt x="2662" y="12056"/>
                  </a:lnTo>
                  <a:lnTo>
                    <a:pt x="0" y="13060"/>
                  </a:lnTo>
                  <a:lnTo>
                    <a:pt x="0" y="14065"/>
                  </a:lnTo>
                  <a:lnTo>
                    <a:pt x="2662" y="17079"/>
                  </a:lnTo>
                  <a:lnTo>
                    <a:pt x="4300" y="16074"/>
                  </a:lnTo>
                  <a:lnTo>
                    <a:pt x="5221" y="19088"/>
                  </a:lnTo>
                  <a:lnTo>
                    <a:pt x="6040" y="20595"/>
                  </a:lnTo>
                  <a:lnTo>
                    <a:pt x="8599" y="21098"/>
                  </a:lnTo>
                  <a:lnTo>
                    <a:pt x="14639"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89" name="3">
              <a:extLst>
                <a:ext uri="{FF2B5EF4-FFF2-40B4-BE49-F238E27FC236}">
                  <a16:creationId xmlns:a16="http://schemas.microsoft.com/office/drawing/2014/main" id="{04D5863E-D7C5-CF40-9B5A-E18525799A78}"/>
                </a:ext>
              </a:extLst>
            </p:cNvPr>
            <p:cNvSpPr/>
            <p:nvPr/>
          </p:nvSpPr>
          <p:spPr>
            <a:xfrm>
              <a:off x="19206830" y="6740806"/>
              <a:ext cx="1691391" cy="2002606"/>
            </a:xfrm>
            <a:custGeom>
              <a:avLst/>
              <a:gdLst/>
              <a:ahLst/>
              <a:cxnLst>
                <a:cxn ang="0">
                  <a:pos x="wd2" y="hd2"/>
                </a:cxn>
                <a:cxn ang="5400000">
                  <a:pos x="wd2" y="hd2"/>
                </a:cxn>
                <a:cxn ang="10800000">
                  <a:pos x="wd2" y="hd2"/>
                </a:cxn>
                <a:cxn ang="16200000">
                  <a:pos x="wd2" y="hd2"/>
                </a:cxn>
              </a:cxnLst>
              <a:rect l="0" t="0" r="r" b="b"/>
              <a:pathLst>
                <a:path w="21600" h="21600" extrusionOk="0">
                  <a:moveTo>
                    <a:pt x="5587" y="21016"/>
                  </a:moveTo>
                  <a:lnTo>
                    <a:pt x="6566" y="20627"/>
                  </a:lnTo>
                  <a:lnTo>
                    <a:pt x="8986" y="21211"/>
                  </a:lnTo>
                  <a:lnTo>
                    <a:pt x="10195" y="21600"/>
                  </a:lnTo>
                  <a:lnTo>
                    <a:pt x="11174" y="21211"/>
                  </a:lnTo>
                  <a:lnTo>
                    <a:pt x="12874" y="21405"/>
                  </a:lnTo>
                  <a:lnTo>
                    <a:pt x="14083" y="21211"/>
                  </a:lnTo>
                  <a:lnTo>
                    <a:pt x="16042" y="20627"/>
                  </a:lnTo>
                  <a:lnTo>
                    <a:pt x="17741" y="21016"/>
                  </a:lnTo>
                  <a:lnTo>
                    <a:pt x="17741" y="20238"/>
                  </a:lnTo>
                  <a:lnTo>
                    <a:pt x="17251" y="19459"/>
                  </a:lnTo>
                  <a:lnTo>
                    <a:pt x="18202" y="18876"/>
                  </a:lnTo>
                  <a:lnTo>
                    <a:pt x="18461" y="18097"/>
                  </a:lnTo>
                  <a:lnTo>
                    <a:pt x="19440" y="18097"/>
                  </a:lnTo>
                  <a:lnTo>
                    <a:pt x="19670" y="17319"/>
                  </a:lnTo>
                  <a:lnTo>
                    <a:pt x="17482" y="15957"/>
                  </a:lnTo>
                  <a:lnTo>
                    <a:pt x="15782" y="14789"/>
                  </a:lnTo>
                  <a:lnTo>
                    <a:pt x="16042" y="14205"/>
                  </a:lnTo>
                  <a:lnTo>
                    <a:pt x="15062" y="13232"/>
                  </a:lnTo>
                  <a:lnTo>
                    <a:pt x="16042" y="12649"/>
                  </a:lnTo>
                  <a:lnTo>
                    <a:pt x="17251" y="12454"/>
                  </a:lnTo>
                  <a:lnTo>
                    <a:pt x="18461" y="11870"/>
                  </a:lnTo>
                  <a:lnTo>
                    <a:pt x="19670" y="11481"/>
                  </a:lnTo>
                  <a:lnTo>
                    <a:pt x="19901" y="10703"/>
                  </a:lnTo>
                  <a:lnTo>
                    <a:pt x="20880" y="10703"/>
                  </a:lnTo>
                  <a:lnTo>
                    <a:pt x="21600" y="11092"/>
                  </a:lnTo>
                  <a:lnTo>
                    <a:pt x="21600" y="9535"/>
                  </a:lnTo>
                  <a:lnTo>
                    <a:pt x="20880" y="8757"/>
                  </a:lnTo>
                  <a:lnTo>
                    <a:pt x="21370" y="7784"/>
                  </a:lnTo>
                  <a:lnTo>
                    <a:pt x="20650" y="6811"/>
                  </a:lnTo>
                  <a:lnTo>
                    <a:pt x="20650" y="6032"/>
                  </a:lnTo>
                  <a:lnTo>
                    <a:pt x="19181" y="5254"/>
                  </a:lnTo>
                  <a:lnTo>
                    <a:pt x="19901" y="4086"/>
                  </a:lnTo>
                  <a:lnTo>
                    <a:pt x="19670" y="3308"/>
                  </a:lnTo>
                  <a:lnTo>
                    <a:pt x="19440" y="2141"/>
                  </a:lnTo>
                  <a:lnTo>
                    <a:pt x="18461" y="1946"/>
                  </a:lnTo>
                  <a:lnTo>
                    <a:pt x="17482" y="1557"/>
                  </a:lnTo>
                  <a:lnTo>
                    <a:pt x="17741" y="778"/>
                  </a:lnTo>
                  <a:lnTo>
                    <a:pt x="16992" y="389"/>
                  </a:lnTo>
                  <a:lnTo>
                    <a:pt x="16762" y="778"/>
                  </a:lnTo>
                  <a:lnTo>
                    <a:pt x="16502" y="1168"/>
                  </a:lnTo>
                  <a:lnTo>
                    <a:pt x="16042" y="973"/>
                  </a:lnTo>
                  <a:lnTo>
                    <a:pt x="15552" y="973"/>
                  </a:lnTo>
                  <a:lnTo>
                    <a:pt x="14803" y="1557"/>
                  </a:lnTo>
                  <a:lnTo>
                    <a:pt x="13853" y="1751"/>
                  </a:lnTo>
                  <a:lnTo>
                    <a:pt x="13363" y="2335"/>
                  </a:lnTo>
                  <a:lnTo>
                    <a:pt x="12643" y="2335"/>
                  </a:lnTo>
                  <a:lnTo>
                    <a:pt x="11894" y="2141"/>
                  </a:lnTo>
                  <a:lnTo>
                    <a:pt x="12384" y="1557"/>
                  </a:lnTo>
                  <a:lnTo>
                    <a:pt x="12154" y="778"/>
                  </a:lnTo>
                  <a:lnTo>
                    <a:pt x="11405" y="1362"/>
                  </a:lnTo>
                  <a:lnTo>
                    <a:pt x="9965" y="973"/>
                  </a:lnTo>
                  <a:lnTo>
                    <a:pt x="9965" y="389"/>
                  </a:lnTo>
                  <a:lnTo>
                    <a:pt x="9706" y="195"/>
                  </a:lnTo>
                  <a:lnTo>
                    <a:pt x="7286" y="0"/>
                  </a:lnTo>
                  <a:lnTo>
                    <a:pt x="7776" y="584"/>
                  </a:lnTo>
                  <a:lnTo>
                    <a:pt x="7056" y="973"/>
                  </a:lnTo>
                  <a:lnTo>
                    <a:pt x="7056" y="1557"/>
                  </a:lnTo>
                  <a:lnTo>
                    <a:pt x="8006" y="2724"/>
                  </a:lnTo>
                  <a:lnTo>
                    <a:pt x="6797" y="2724"/>
                  </a:lnTo>
                  <a:lnTo>
                    <a:pt x="6566" y="3114"/>
                  </a:lnTo>
                  <a:lnTo>
                    <a:pt x="6336" y="3308"/>
                  </a:lnTo>
                  <a:lnTo>
                    <a:pt x="6077" y="3308"/>
                  </a:lnTo>
                  <a:lnTo>
                    <a:pt x="5357" y="3114"/>
                  </a:lnTo>
                  <a:lnTo>
                    <a:pt x="3888" y="3114"/>
                  </a:lnTo>
                  <a:lnTo>
                    <a:pt x="3168" y="3503"/>
                  </a:lnTo>
                  <a:lnTo>
                    <a:pt x="3168" y="4086"/>
                  </a:lnTo>
                  <a:lnTo>
                    <a:pt x="3398" y="5059"/>
                  </a:lnTo>
                  <a:lnTo>
                    <a:pt x="2938" y="6032"/>
                  </a:lnTo>
                  <a:lnTo>
                    <a:pt x="2189" y="6227"/>
                  </a:lnTo>
                  <a:lnTo>
                    <a:pt x="2938" y="6811"/>
                  </a:lnTo>
                  <a:lnTo>
                    <a:pt x="2678" y="7589"/>
                  </a:lnTo>
                  <a:lnTo>
                    <a:pt x="1958" y="7784"/>
                  </a:lnTo>
                  <a:lnTo>
                    <a:pt x="1958" y="8368"/>
                  </a:lnTo>
                  <a:lnTo>
                    <a:pt x="490" y="8562"/>
                  </a:lnTo>
                  <a:lnTo>
                    <a:pt x="490" y="10508"/>
                  </a:lnTo>
                  <a:lnTo>
                    <a:pt x="0" y="10897"/>
                  </a:lnTo>
                  <a:lnTo>
                    <a:pt x="0" y="11481"/>
                  </a:lnTo>
                  <a:lnTo>
                    <a:pt x="259" y="11676"/>
                  </a:lnTo>
                  <a:lnTo>
                    <a:pt x="979" y="12259"/>
                  </a:lnTo>
                  <a:lnTo>
                    <a:pt x="979" y="13038"/>
                  </a:lnTo>
                  <a:lnTo>
                    <a:pt x="490" y="13427"/>
                  </a:lnTo>
                  <a:lnTo>
                    <a:pt x="259" y="13427"/>
                  </a:lnTo>
                  <a:lnTo>
                    <a:pt x="259" y="14011"/>
                  </a:lnTo>
                  <a:lnTo>
                    <a:pt x="1238" y="14595"/>
                  </a:lnTo>
                  <a:lnTo>
                    <a:pt x="749" y="15373"/>
                  </a:lnTo>
                  <a:lnTo>
                    <a:pt x="1469" y="16151"/>
                  </a:lnTo>
                  <a:lnTo>
                    <a:pt x="2189" y="16346"/>
                  </a:lnTo>
                  <a:lnTo>
                    <a:pt x="3888" y="16735"/>
                  </a:lnTo>
                  <a:lnTo>
                    <a:pt x="5357" y="17124"/>
                  </a:lnTo>
                  <a:lnTo>
                    <a:pt x="4378" y="17903"/>
                  </a:lnTo>
                  <a:lnTo>
                    <a:pt x="4147" y="18876"/>
                  </a:lnTo>
                  <a:lnTo>
                    <a:pt x="3658" y="21016"/>
                  </a:lnTo>
                  <a:lnTo>
                    <a:pt x="3398" y="21016"/>
                  </a:lnTo>
                  <a:lnTo>
                    <a:pt x="4147" y="21211"/>
                  </a:lnTo>
                  <a:lnTo>
                    <a:pt x="5587" y="21016"/>
                  </a:lnTo>
                  <a:close/>
                </a:path>
              </a:pathLst>
            </a:custGeom>
            <a:grpFill/>
            <a:ln w="25400">
              <a:solidFill>
                <a:srgbClr val="FFFFFF"/>
              </a:solidFill>
              <a:miter lim="400000"/>
            </a:ln>
          </p:spPr>
          <p:txBody>
            <a:bodyPr lIns="0" tIns="0" rIns="0" bIns="0" anchor="ctr"/>
            <a:lstStyle>
              <a:lvl1pPr algn="ctr" defTabSz="457200">
                <a:lnSpc>
                  <a:spcPct val="100000"/>
                </a:lnSpc>
                <a:defRPr sz="2000" spc="0">
                  <a:solidFill>
                    <a:srgbClr val="FFFFFF"/>
                  </a:solidFill>
                </a:defRPr>
              </a:lvl1pPr>
            </a:lstStyle>
            <a:p>
              <a:endParaRPr dirty="0">
                <a:latin typeface=""/>
                <a:sym typeface=""/>
              </a:endParaRPr>
            </a:p>
          </p:txBody>
        </p:sp>
        <p:sp>
          <p:nvSpPr>
            <p:cNvPr id="390" name="Shape">
              <a:extLst>
                <a:ext uri="{FF2B5EF4-FFF2-40B4-BE49-F238E27FC236}">
                  <a16:creationId xmlns:a16="http://schemas.microsoft.com/office/drawing/2014/main" id="{63643110-FD42-3F45-9688-5BFAD630C23A}"/>
                </a:ext>
              </a:extLst>
            </p:cNvPr>
            <p:cNvSpPr/>
            <p:nvPr/>
          </p:nvSpPr>
          <p:spPr>
            <a:xfrm>
              <a:off x="19150451" y="8653204"/>
              <a:ext cx="949434" cy="523204"/>
            </a:xfrm>
            <a:custGeom>
              <a:avLst/>
              <a:gdLst/>
              <a:ahLst/>
              <a:cxnLst>
                <a:cxn ang="0">
                  <a:pos x="wd2" y="hd2"/>
                </a:cxn>
                <a:cxn ang="5400000">
                  <a:pos x="wd2" y="hd2"/>
                </a:cxn>
                <a:cxn ang="10800000">
                  <a:pos x="wd2" y="hd2"/>
                </a:cxn>
                <a:cxn ang="16200000">
                  <a:pos x="wd2" y="hd2"/>
                </a:cxn>
              </a:cxnLst>
              <a:rect l="0" t="0" r="r" b="b"/>
              <a:pathLst>
                <a:path w="21600" h="21600" extrusionOk="0">
                  <a:moveTo>
                    <a:pt x="19035" y="9683"/>
                  </a:moveTo>
                  <a:lnTo>
                    <a:pt x="18162" y="8193"/>
                  </a:lnTo>
                  <a:lnTo>
                    <a:pt x="16880" y="6703"/>
                  </a:lnTo>
                  <a:lnTo>
                    <a:pt x="17290" y="2979"/>
                  </a:lnTo>
                  <a:lnTo>
                    <a:pt x="17290" y="2234"/>
                  </a:lnTo>
                  <a:lnTo>
                    <a:pt x="12981" y="0"/>
                  </a:lnTo>
                  <a:lnTo>
                    <a:pt x="11236" y="1490"/>
                  </a:lnTo>
                  <a:lnTo>
                    <a:pt x="8671" y="2234"/>
                  </a:lnTo>
                  <a:lnTo>
                    <a:pt x="7337" y="1490"/>
                  </a:lnTo>
                  <a:lnTo>
                    <a:pt x="6054" y="2979"/>
                  </a:lnTo>
                  <a:lnTo>
                    <a:pt x="4310" y="3724"/>
                  </a:lnTo>
                  <a:lnTo>
                    <a:pt x="3899" y="6703"/>
                  </a:lnTo>
                  <a:lnTo>
                    <a:pt x="2617" y="8193"/>
                  </a:lnTo>
                  <a:lnTo>
                    <a:pt x="2155" y="10428"/>
                  </a:lnTo>
                  <a:lnTo>
                    <a:pt x="462" y="14152"/>
                  </a:lnTo>
                  <a:lnTo>
                    <a:pt x="0" y="17131"/>
                  </a:lnTo>
                  <a:lnTo>
                    <a:pt x="1744" y="15641"/>
                  </a:lnTo>
                  <a:lnTo>
                    <a:pt x="3899" y="17131"/>
                  </a:lnTo>
                  <a:lnTo>
                    <a:pt x="4310" y="18621"/>
                  </a:lnTo>
                  <a:lnTo>
                    <a:pt x="5182" y="20855"/>
                  </a:lnTo>
                  <a:lnTo>
                    <a:pt x="9081" y="20110"/>
                  </a:lnTo>
                  <a:lnTo>
                    <a:pt x="11236" y="14152"/>
                  </a:lnTo>
                  <a:lnTo>
                    <a:pt x="14725" y="21600"/>
                  </a:lnTo>
                  <a:lnTo>
                    <a:pt x="16008" y="14152"/>
                  </a:lnTo>
                  <a:lnTo>
                    <a:pt x="18162" y="14897"/>
                  </a:lnTo>
                  <a:lnTo>
                    <a:pt x="19445" y="13407"/>
                  </a:lnTo>
                  <a:lnTo>
                    <a:pt x="21190" y="13407"/>
                  </a:lnTo>
                  <a:lnTo>
                    <a:pt x="21600" y="12662"/>
                  </a:lnTo>
                  <a:lnTo>
                    <a:pt x="21190" y="8938"/>
                  </a:lnTo>
                  <a:lnTo>
                    <a:pt x="19035" y="968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1" name="Shape">
              <a:extLst>
                <a:ext uri="{FF2B5EF4-FFF2-40B4-BE49-F238E27FC236}">
                  <a16:creationId xmlns:a16="http://schemas.microsoft.com/office/drawing/2014/main" id="{07270718-15FB-E347-A85A-98B38A971EA9}"/>
                </a:ext>
              </a:extLst>
            </p:cNvPr>
            <p:cNvSpPr/>
            <p:nvPr/>
          </p:nvSpPr>
          <p:spPr>
            <a:xfrm>
              <a:off x="19892407" y="8274332"/>
              <a:ext cx="1538038" cy="703620"/>
            </a:xfrm>
            <a:custGeom>
              <a:avLst/>
              <a:gdLst/>
              <a:ahLst/>
              <a:cxnLst>
                <a:cxn ang="0">
                  <a:pos x="wd2" y="hd2"/>
                </a:cxn>
                <a:cxn ang="5400000">
                  <a:pos x="wd2" y="hd2"/>
                </a:cxn>
                <a:cxn ang="10800000">
                  <a:pos x="wd2" y="hd2"/>
                </a:cxn>
                <a:cxn ang="16200000">
                  <a:pos x="wd2" y="hd2"/>
                </a:cxn>
              </a:cxnLst>
              <a:rect l="0" t="0" r="r" b="b"/>
              <a:pathLst>
                <a:path w="21600" h="21600" extrusionOk="0">
                  <a:moveTo>
                    <a:pt x="14949" y="21046"/>
                  </a:moveTo>
                  <a:lnTo>
                    <a:pt x="15994" y="19385"/>
                  </a:lnTo>
                  <a:lnTo>
                    <a:pt x="17609" y="19385"/>
                  </a:lnTo>
                  <a:lnTo>
                    <a:pt x="18940" y="18831"/>
                  </a:lnTo>
                  <a:lnTo>
                    <a:pt x="18940" y="17169"/>
                  </a:lnTo>
                  <a:lnTo>
                    <a:pt x="19731" y="15508"/>
                  </a:lnTo>
                  <a:lnTo>
                    <a:pt x="20016" y="12738"/>
                  </a:lnTo>
                  <a:lnTo>
                    <a:pt x="20016" y="9969"/>
                  </a:lnTo>
                  <a:lnTo>
                    <a:pt x="21347" y="8862"/>
                  </a:lnTo>
                  <a:lnTo>
                    <a:pt x="21600" y="6646"/>
                  </a:lnTo>
                  <a:lnTo>
                    <a:pt x="20555" y="4985"/>
                  </a:lnTo>
                  <a:lnTo>
                    <a:pt x="20555" y="1662"/>
                  </a:lnTo>
                  <a:lnTo>
                    <a:pt x="17863" y="1662"/>
                  </a:lnTo>
                  <a:lnTo>
                    <a:pt x="15456" y="0"/>
                  </a:lnTo>
                  <a:lnTo>
                    <a:pt x="14664" y="3323"/>
                  </a:lnTo>
                  <a:lnTo>
                    <a:pt x="13080" y="4431"/>
                  </a:lnTo>
                  <a:lnTo>
                    <a:pt x="11750" y="2769"/>
                  </a:lnTo>
                  <a:lnTo>
                    <a:pt x="11750" y="4431"/>
                  </a:lnTo>
                  <a:lnTo>
                    <a:pt x="10673" y="4431"/>
                  </a:lnTo>
                  <a:lnTo>
                    <a:pt x="10388" y="6646"/>
                  </a:lnTo>
                  <a:lnTo>
                    <a:pt x="9343" y="8308"/>
                  </a:lnTo>
                  <a:lnTo>
                    <a:pt x="9882" y="10523"/>
                  </a:lnTo>
                  <a:lnTo>
                    <a:pt x="9882" y="12738"/>
                  </a:lnTo>
                  <a:lnTo>
                    <a:pt x="8013" y="11631"/>
                  </a:lnTo>
                  <a:lnTo>
                    <a:pt x="5859" y="13292"/>
                  </a:lnTo>
                  <a:lnTo>
                    <a:pt x="4529" y="13846"/>
                  </a:lnTo>
                  <a:lnTo>
                    <a:pt x="2660" y="13292"/>
                  </a:lnTo>
                  <a:lnTo>
                    <a:pt x="1584" y="14400"/>
                  </a:lnTo>
                  <a:lnTo>
                    <a:pt x="253" y="13846"/>
                  </a:lnTo>
                  <a:lnTo>
                    <a:pt x="0" y="16615"/>
                  </a:lnTo>
                  <a:lnTo>
                    <a:pt x="792" y="17723"/>
                  </a:lnTo>
                  <a:lnTo>
                    <a:pt x="1330" y="18831"/>
                  </a:lnTo>
                  <a:lnTo>
                    <a:pt x="2660" y="18277"/>
                  </a:lnTo>
                  <a:lnTo>
                    <a:pt x="2914" y="21046"/>
                  </a:lnTo>
                  <a:lnTo>
                    <a:pt x="3199" y="19385"/>
                  </a:lnTo>
                  <a:lnTo>
                    <a:pt x="4276" y="19938"/>
                  </a:lnTo>
                  <a:lnTo>
                    <a:pt x="5321" y="17723"/>
                  </a:lnTo>
                  <a:lnTo>
                    <a:pt x="7728" y="17169"/>
                  </a:lnTo>
                  <a:lnTo>
                    <a:pt x="8266" y="18831"/>
                  </a:lnTo>
                  <a:lnTo>
                    <a:pt x="12004" y="21046"/>
                  </a:lnTo>
                  <a:lnTo>
                    <a:pt x="12004" y="21600"/>
                  </a:lnTo>
                  <a:lnTo>
                    <a:pt x="13080" y="21046"/>
                  </a:lnTo>
                  <a:lnTo>
                    <a:pt x="14949" y="2104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2" name="Shape">
              <a:extLst>
                <a:ext uri="{FF2B5EF4-FFF2-40B4-BE49-F238E27FC236}">
                  <a16:creationId xmlns:a16="http://schemas.microsoft.com/office/drawing/2014/main" id="{0E85AD6A-51DD-0D48-B04D-740F88BD2F91}"/>
                </a:ext>
              </a:extLst>
            </p:cNvPr>
            <p:cNvSpPr/>
            <p:nvPr/>
          </p:nvSpPr>
          <p:spPr>
            <a:xfrm>
              <a:off x="19150451" y="8653204"/>
              <a:ext cx="949434" cy="523204"/>
            </a:xfrm>
            <a:custGeom>
              <a:avLst/>
              <a:gdLst/>
              <a:ahLst/>
              <a:cxnLst>
                <a:cxn ang="0">
                  <a:pos x="wd2" y="hd2"/>
                </a:cxn>
                <a:cxn ang="5400000">
                  <a:pos x="wd2" y="hd2"/>
                </a:cxn>
                <a:cxn ang="10800000">
                  <a:pos x="wd2" y="hd2"/>
                </a:cxn>
                <a:cxn ang="16200000">
                  <a:pos x="wd2" y="hd2"/>
                </a:cxn>
              </a:cxnLst>
              <a:rect l="0" t="0" r="r" b="b"/>
              <a:pathLst>
                <a:path w="21600" h="21600" extrusionOk="0">
                  <a:moveTo>
                    <a:pt x="19035" y="9683"/>
                  </a:moveTo>
                  <a:lnTo>
                    <a:pt x="18162" y="8193"/>
                  </a:lnTo>
                  <a:lnTo>
                    <a:pt x="16880" y="6703"/>
                  </a:lnTo>
                  <a:lnTo>
                    <a:pt x="17290" y="2979"/>
                  </a:lnTo>
                  <a:lnTo>
                    <a:pt x="17290" y="2234"/>
                  </a:lnTo>
                  <a:lnTo>
                    <a:pt x="12981" y="0"/>
                  </a:lnTo>
                  <a:lnTo>
                    <a:pt x="11236" y="1490"/>
                  </a:lnTo>
                  <a:lnTo>
                    <a:pt x="8671" y="2234"/>
                  </a:lnTo>
                  <a:lnTo>
                    <a:pt x="7337" y="1490"/>
                  </a:lnTo>
                  <a:lnTo>
                    <a:pt x="6054" y="2979"/>
                  </a:lnTo>
                  <a:lnTo>
                    <a:pt x="4310" y="3724"/>
                  </a:lnTo>
                  <a:lnTo>
                    <a:pt x="3899" y="6703"/>
                  </a:lnTo>
                  <a:lnTo>
                    <a:pt x="2617" y="8193"/>
                  </a:lnTo>
                  <a:lnTo>
                    <a:pt x="2155" y="10428"/>
                  </a:lnTo>
                  <a:lnTo>
                    <a:pt x="462" y="14152"/>
                  </a:lnTo>
                  <a:lnTo>
                    <a:pt x="0" y="17131"/>
                  </a:lnTo>
                  <a:lnTo>
                    <a:pt x="1744" y="15641"/>
                  </a:lnTo>
                  <a:lnTo>
                    <a:pt x="3899" y="17131"/>
                  </a:lnTo>
                  <a:lnTo>
                    <a:pt x="4310" y="18621"/>
                  </a:lnTo>
                  <a:lnTo>
                    <a:pt x="5182" y="20855"/>
                  </a:lnTo>
                  <a:lnTo>
                    <a:pt x="9081" y="20110"/>
                  </a:lnTo>
                  <a:lnTo>
                    <a:pt x="11236" y="14152"/>
                  </a:lnTo>
                  <a:lnTo>
                    <a:pt x="14725" y="21600"/>
                  </a:lnTo>
                  <a:lnTo>
                    <a:pt x="16008" y="14152"/>
                  </a:lnTo>
                  <a:lnTo>
                    <a:pt x="18162" y="14897"/>
                  </a:lnTo>
                  <a:lnTo>
                    <a:pt x="19445" y="13407"/>
                  </a:lnTo>
                  <a:lnTo>
                    <a:pt x="21190" y="13407"/>
                  </a:lnTo>
                  <a:lnTo>
                    <a:pt x="21600" y="12662"/>
                  </a:lnTo>
                  <a:lnTo>
                    <a:pt x="21190" y="8938"/>
                  </a:lnTo>
                  <a:lnTo>
                    <a:pt x="19035" y="968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3" name="Shape">
              <a:extLst>
                <a:ext uri="{FF2B5EF4-FFF2-40B4-BE49-F238E27FC236}">
                  <a16:creationId xmlns:a16="http://schemas.microsoft.com/office/drawing/2014/main" id="{BED64797-029E-E948-BEC3-6859FB892AB9}"/>
                </a:ext>
              </a:extLst>
            </p:cNvPr>
            <p:cNvSpPr/>
            <p:nvPr/>
          </p:nvSpPr>
          <p:spPr>
            <a:xfrm>
              <a:off x="19892407" y="8274332"/>
              <a:ext cx="1538038" cy="703620"/>
            </a:xfrm>
            <a:custGeom>
              <a:avLst/>
              <a:gdLst/>
              <a:ahLst/>
              <a:cxnLst>
                <a:cxn ang="0">
                  <a:pos x="wd2" y="hd2"/>
                </a:cxn>
                <a:cxn ang="5400000">
                  <a:pos x="wd2" y="hd2"/>
                </a:cxn>
                <a:cxn ang="10800000">
                  <a:pos x="wd2" y="hd2"/>
                </a:cxn>
                <a:cxn ang="16200000">
                  <a:pos x="wd2" y="hd2"/>
                </a:cxn>
              </a:cxnLst>
              <a:rect l="0" t="0" r="r" b="b"/>
              <a:pathLst>
                <a:path w="21600" h="21600" extrusionOk="0">
                  <a:moveTo>
                    <a:pt x="14949" y="21046"/>
                  </a:moveTo>
                  <a:lnTo>
                    <a:pt x="15994" y="19385"/>
                  </a:lnTo>
                  <a:lnTo>
                    <a:pt x="17609" y="19385"/>
                  </a:lnTo>
                  <a:lnTo>
                    <a:pt x="18940" y="18831"/>
                  </a:lnTo>
                  <a:lnTo>
                    <a:pt x="18940" y="17169"/>
                  </a:lnTo>
                  <a:lnTo>
                    <a:pt x="19731" y="15508"/>
                  </a:lnTo>
                  <a:lnTo>
                    <a:pt x="20016" y="12738"/>
                  </a:lnTo>
                  <a:lnTo>
                    <a:pt x="20016" y="9969"/>
                  </a:lnTo>
                  <a:lnTo>
                    <a:pt x="21347" y="8862"/>
                  </a:lnTo>
                  <a:lnTo>
                    <a:pt x="21600" y="6646"/>
                  </a:lnTo>
                  <a:lnTo>
                    <a:pt x="20555" y="4985"/>
                  </a:lnTo>
                  <a:lnTo>
                    <a:pt x="20555" y="1662"/>
                  </a:lnTo>
                  <a:lnTo>
                    <a:pt x="17863" y="1662"/>
                  </a:lnTo>
                  <a:lnTo>
                    <a:pt x="15456" y="0"/>
                  </a:lnTo>
                  <a:lnTo>
                    <a:pt x="14664" y="3323"/>
                  </a:lnTo>
                  <a:lnTo>
                    <a:pt x="13080" y="4431"/>
                  </a:lnTo>
                  <a:lnTo>
                    <a:pt x="11750" y="2769"/>
                  </a:lnTo>
                  <a:lnTo>
                    <a:pt x="11750" y="4431"/>
                  </a:lnTo>
                  <a:lnTo>
                    <a:pt x="10673" y="4431"/>
                  </a:lnTo>
                  <a:lnTo>
                    <a:pt x="10388" y="6646"/>
                  </a:lnTo>
                  <a:lnTo>
                    <a:pt x="9343" y="8308"/>
                  </a:lnTo>
                  <a:lnTo>
                    <a:pt x="9882" y="10523"/>
                  </a:lnTo>
                  <a:lnTo>
                    <a:pt x="9882" y="12738"/>
                  </a:lnTo>
                  <a:lnTo>
                    <a:pt x="8013" y="11631"/>
                  </a:lnTo>
                  <a:lnTo>
                    <a:pt x="5859" y="13292"/>
                  </a:lnTo>
                  <a:lnTo>
                    <a:pt x="4529" y="13846"/>
                  </a:lnTo>
                  <a:lnTo>
                    <a:pt x="2660" y="13292"/>
                  </a:lnTo>
                  <a:lnTo>
                    <a:pt x="1584" y="14400"/>
                  </a:lnTo>
                  <a:lnTo>
                    <a:pt x="253" y="13846"/>
                  </a:lnTo>
                  <a:lnTo>
                    <a:pt x="0" y="16615"/>
                  </a:lnTo>
                  <a:lnTo>
                    <a:pt x="792" y="17723"/>
                  </a:lnTo>
                  <a:lnTo>
                    <a:pt x="1330" y="18831"/>
                  </a:lnTo>
                  <a:lnTo>
                    <a:pt x="2660" y="18277"/>
                  </a:lnTo>
                  <a:lnTo>
                    <a:pt x="2914" y="21046"/>
                  </a:lnTo>
                  <a:lnTo>
                    <a:pt x="3199" y="19385"/>
                  </a:lnTo>
                  <a:lnTo>
                    <a:pt x="4276" y="19938"/>
                  </a:lnTo>
                  <a:lnTo>
                    <a:pt x="5321" y="17723"/>
                  </a:lnTo>
                  <a:lnTo>
                    <a:pt x="7728" y="17169"/>
                  </a:lnTo>
                  <a:lnTo>
                    <a:pt x="8266" y="18831"/>
                  </a:lnTo>
                  <a:lnTo>
                    <a:pt x="12004" y="21046"/>
                  </a:lnTo>
                  <a:lnTo>
                    <a:pt x="12004" y="21600"/>
                  </a:lnTo>
                  <a:lnTo>
                    <a:pt x="13080" y="21046"/>
                  </a:lnTo>
                  <a:lnTo>
                    <a:pt x="14949" y="2104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4" name="Shape">
              <a:extLst>
                <a:ext uri="{FF2B5EF4-FFF2-40B4-BE49-F238E27FC236}">
                  <a16:creationId xmlns:a16="http://schemas.microsoft.com/office/drawing/2014/main" id="{86AB6F90-508A-9144-B53F-B5A3385054C4}"/>
                </a:ext>
              </a:extLst>
            </p:cNvPr>
            <p:cNvSpPr/>
            <p:nvPr/>
          </p:nvSpPr>
          <p:spPr>
            <a:xfrm>
              <a:off x="20386292" y="7715046"/>
              <a:ext cx="1310264" cy="703620"/>
            </a:xfrm>
            <a:custGeom>
              <a:avLst/>
              <a:gdLst/>
              <a:ahLst/>
              <a:cxnLst>
                <a:cxn ang="0">
                  <a:pos x="wd2" y="hd2"/>
                </a:cxn>
                <a:cxn ang="5400000">
                  <a:pos x="wd2" y="hd2"/>
                </a:cxn>
                <a:cxn ang="10800000">
                  <a:pos x="wd2" y="hd2"/>
                </a:cxn>
                <a:cxn ang="16200000">
                  <a:pos x="wd2" y="hd2"/>
                </a:cxn>
              </a:cxnLst>
              <a:rect l="0" t="0" r="r" b="b"/>
              <a:pathLst>
                <a:path w="21600" h="21600" extrusionOk="0">
                  <a:moveTo>
                    <a:pt x="18477" y="17169"/>
                  </a:moveTo>
                  <a:lnTo>
                    <a:pt x="19741" y="13846"/>
                  </a:lnTo>
                  <a:lnTo>
                    <a:pt x="21600" y="10523"/>
                  </a:lnTo>
                  <a:lnTo>
                    <a:pt x="20968" y="8308"/>
                  </a:lnTo>
                  <a:lnTo>
                    <a:pt x="17845" y="7200"/>
                  </a:lnTo>
                  <a:lnTo>
                    <a:pt x="17213" y="5538"/>
                  </a:lnTo>
                  <a:lnTo>
                    <a:pt x="15354" y="4431"/>
                  </a:lnTo>
                  <a:lnTo>
                    <a:pt x="15354" y="6092"/>
                  </a:lnTo>
                  <a:lnTo>
                    <a:pt x="14388" y="7200"/>
                  </a:lnTo>
                  <a:lnTo>
                    <a:pt x="12826" y="4985"/>
                  </a:lnTo>
                  <a:lnTo>
                    <a:pt x="13161" y="2769"/>
                  </a:lnTo>
                  <a:lnTo>
                    <a:pt x="11599" y="2769"/>
                  </a:lnTo>
                  <a:lnTo>
                    <a:pt x="10001" y="1662"/>
                  </a:lnTo>
                  <a:lnTo>
                    <a:pt x="8439" y="0"/>
                  </a:lnTo>
                  <a:lnTo>
                    <a:pt x="8439" y="1662"/>
                  </a:lnTo>
                  <a:lnTo>
                    <a:pt x="7510" y="554"/>
                  </a:lnTo>
                  <a:lnTo>
                    <a:pt x="6246" y="554"/>
                  </a:lnTo>
                  <a:lnTo>
                    <a:pt x="5948" y="2769"/>
                  </a:lnTo>
                  <a:lnTo>
                    <a:pt x="4387" y="3877"/>
                  </a:lnTo>
                  <a:lnTo>
                    <a:pt x="2825" y="5538"/>
                  </a:lnTo>
                  <a:lnTo>
                    <a:pt x="1264" y="6092"/>
                  </a:lnTo>
                  <a:lnTo>
                    <a:pt x="0" y="7754"/>
                  </a:lnTo>
                  <a:lnTo>
                    <a:pt x="1264" y="10523"/>
                  </a:lnTo>
                  <a:lnTo>
                    <a:pt x="929" y="12185"/>
                  </a:lnTo>
                  <a:lnTo>
                    <a:pt x="3123" y="15508"/>
                  </a:lnTo>
                  <a:lnTo>
                    <a:pt x="5948" y="19385"/>
                  </a:lnTo>
                  <a:lnTo>
                    <a:pt x="5651" y="19938"/>
                  </a:lnTo>
                  <a:lnTo>
                    <a:pt x="7212" y="21600"/>
                  </a:lnTo>
                  <a:lnTo>
                    <a:pt x="9071" y="20492"/>
                  </a:lnTo>
                  <a:lnTo>
                    <a:pt x="10001" y="17169"/>
                  </a:lnTo>
                  <a:lnTo>
                    <a:pt x="12826" y="18831"/>
                  </a:lnTo>
                  <a:lnTo>
                    <a:pt x="15986" y="18831"/>
                  </a:lnTo>
                  <a:lnTo>
                    <a:pt x="15986" y="19385"/>
                  </a:lnTo>
                  <a:lnTo>
                    <a:pt x="16916" y="17169"/>
                  </a:lnTo>
                  <a:lnTo>
                    <a:pt x="18477" y="1716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5" name="Shape">
              <a:extLst>
                <a:ext uri="{FF2B5EF4-FFF2-40B4-BE49-F238E27FC236}">
                  <a16:creationId xmlns:a16="http://schemas.microsoft.com/office/drawing/2014/main" id="{2E585B92-0E78-F24A-A08B-1BBDA51D77F3}"/>
                </a:ext>
              </a:extLst>
            </p:cNvPr>
            <p:cNvSpPr/>
            <p:nvPr/>
          </p:nvSpPr>
          <p:spPr>
            <a:xfrm>
              <a:off x="20729080" y="8815578"/>
              <a:ext cx="626943" cy="451038"/>
            </a:xfrm>
            <a:custGeom>
              <a:avLst/>
              <a:gdLst/>
              <a:ahLst/>
              <a:cxnLst>
                <a:cxn ang="0">
                  <a:pos x="wd2" y="hd2"/>
                </a:cxn>
                <a:cxn ang="5400000">
                  <a:pos x="wd2" y="hd2"/>
                </a:cxn>
                <a:cxn ang="10800000">
                  <a:pos x="wd2" y="hd2"/>
                </a:cxn>
                <a:cxn ang="16200000">
                  <a:pos x="wd2" y="hd2"/>
                </a:cxn>
              </a:cxnLst>
              <a:rect l="0" t="0" r="r" b="b"/>
              <a:pathLst>
                <a:path w="21600" h="21600" extrusionOk="0">
                  <a:moveTo>
                    <a:pt x="3885" y="20736"/>
                  </a:moveTo>
                  <a:lnTo>
                    <a:pt x="7148" y="17280"/>
                  </a:lnTo>
                  <a:lnTo>
                    <a:pt x="9091" y="19008"/>
                  </a:lnTo>
                  <a:lnTo>
                    <a:pt x="11732" y="19872"/>
                  </a:lnTo>
                  <a:lnTo>
                    <a:pt x="13053" y="16416"/>
                  </a:lnTo>
                  <a:lnTo>
                    <a:pt x="15695" y="15552"/>
                  </a:lnTo>
                  <a:lnTo>
                    <a:pt x="15695" y="11232"/>
                  </a:lnTo>
                  <a:lnTo>
                    <a:pt x="18259" y="6912"/>
                  </a:lnTo>
                  <a:lnTo>
                    <a:pt x="21600" y="5184"/>
                  </a:lnTo>
                  <a:lnTo>
                    <a:pt x="18259" y="0"/>
                  </a:lnTo>
                  <a:lnTo>
                    <a:pt x="17637" y="864"/>
                  </a:lnTo>
                  <a:lnTo>
                    <a:pt x="17637" y="3456"/>
                  </a:lnTo>
                  <a:lnTo>
                    <a:pt x="14374" y="4320"/>
                  </a:lnTo>
                  <a:lnTo>
                    <a:pt x="10412" y="4320"/>
                  </a:lnTo>
                  <a:lnTo>
                    <a:pt x="7847" y="6912"/>
                  </a:lnTo>
                  <a:lnTo>
                    <a:pt x="3263" y="6912"/>
                  </a:lnTo>
                  <a:lnTo>
                    <a:pt x="622" y="7776"/>
                  </a:lnTo>
                  <a:lnTo>
                    <a:pt x="0" y="10368"/>
                  </a:lnTo>
                  <a:lnTo>
                    <a:pt x="622" y="16416"/>
                  </a:lnTo>
                  <a:lnTo>
                    <a:pt x="0" y="17280"/>
                  </a:lnTo>
                  <a:lnTo>
                    <a:pt x="1942" y="16416"/>
                  </a:lnTo>
                  <a:lnTo>
                    <a:pt x="622" y="19008"/>
                  </a:lnTo>
                  <a:lnTo>
                    <a:pt x="622" y="21600"/>
                  </a:lnTo>
                  <a:lnTo>
                    <a:pt x="1243" y="21600"/>
                  </a:lnTo>
                  <a:lnTo>
                    <a:pt x="3885" y="2073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6" name="Shape">
              <a:extLst>
                <a:ext uri="{FF2B5EF4-FFF2-40B4-BE49-F238E27FC236}">
                  <a16:creationId xmlns:a16="http://schemas.microsoft.com/office/drawing/2014/main" id="{884B87C3-5C04-EF41-9B0B-9E14CE1CDE5A}"/>
                </a:ext>
              </a:extLst>
            </p:cNvPr>
            <p:cNvSpPr/>
            <p:nvPr/>
          </p:nvSpPr>
          <p:spPr>
            <a:xfrm>
              <a:off x="20747122" y="8941868"/>
              <a:ext cx="1235843" cy="938158"/>
            </a:xfrm>
            <a:custGeom>
              <a:avLst/>
              <a:gdLst/>
              <a:ahLst/>
              <a:cxnLst>
                <a:cxn ang="0">
                  <a:pos x="wd2" y="hd2"/>
                </a:cxn>
                <a:cxn ang="5400000">
                  <a:pos x="wd2" y="hd2"/>
                </a:cxn>
                <a:cxn ang="10800000">
                  <a:pos x="wd2" y="hd2"/>
                </a:cxn>
                <a:cxn ang="16200000">
                  <a:pos x="wd2" y="hd2"/>
                </a:cxn>
              </a:cxnLst>
              <a:rect l="0" t="0" r="r" b="b"/>
              <a:pathLst>
                <a:path w="21600" h="21600" extrusionOk="0">
                  <a:moveTo>
                    <a:pt x="15293" y="18692"/>
                  </a:moveTo>
                  <a:lnTo>
                    <a:pt x="14939" y="17862"/>
                  </a:lnTo>
                  <a:lnTo>
                    <a:pt x="13599" y="17031"/>
                  </a:lnTo>
                  <a:lnTo>
                    <a:pt x="12613" y="15369"/>
                  </a:lnTo>
                  <a:lnTo>
                    <a:pt x="10642" y="13708"/>
                  </a:lnTo>
                  <a:lnTo>
                    <a:pt x="9302" y="11215"/>
                  </a:lnTo>
                  <a:lnTo>
                    <a:pt x="7962" y="10385"/>
                  </a:lnTo>
                  <a:lnTo>
                    <a:pt x="8632" y="7892"/>
                  </a:lnTo>
                  <a:lnTo>
                    <a:pt x="9302" y="7892"/>
                  </a:lnTo>
                  <a:lnTo>
                    <a:pt x="10642" y="8723"/>
                  </a:lnTo>
                  <a:lnTo>
                    <a:pt x="10958" y="7477"/>
                  </a:lnTo>
                  <a:lnTo>
                    <a:pt x="12298" y="7062"/>
                  </a:lnTo>
                  <a:lnTo>
                    <a:pt x="13953" y="7477"/>
                  </a:lnTo>
                  <a:lnTo>
                    <a:pt x="15924" y="7892"/>
                  </a:lnTo>
                  <a:lnTo>
                    <a:pt x="17264" y="7477"/>
                  </a:lnTo>
                  <a:lnTo>
                    <a:pt x="18604" y="7892"/>
                  </a:lnTo>
                  <a:lnTo>
                    <a:pt x="20575" y="8308"/>
                  </a:lnTo>
                  <a:lnTo>
                    <a:pt x="20575" y="6646"/>
                  </a:lnTo>
                  <a:lnTo>
                    <a:pt x="21600" y="6231"/>
                  </a:lnTo>
                  <a:lnTo>
                    <a:pt x="20575" y="5815"/>
                  </a:lnTo>
                  <a:lnTo>
                    <a:pt x="19590" y="4154"/>
                  </a:lnTo>
                  <a:lnTo>
                    <a:pt x="18920" y="2492"/>
                  </a:lnTo>
                  <a:lnTo>
                    <a:pt x="16594" y="3738"/>
                  </a:lnTo>
                  <a:lnTo>
                    <a:pt x="15293" y="3738"/>
                  </a:lnTo>
                  <a:lnTo>
                    <a:pt x="14939" y="2492"/>
                  </a:lnTo>
                  <a:lnTo>
                    <a:pt x="13599" y="2908"/>
                  </a:lnTo>
                  <a:lnTo>
                    <a:pt x="12613" y="2077"/>
                  </a:lnTo>
                  <a:lnTo>
                    <a:pt x="11628" y="831"/>
                  </a:lnTo>
                  <a:lnTo>
                    <a:pt x="10288" y="0"/>
                  </a:lnTo>
                  <a:lnTo>
                    <a:pt x="8947" y="415"/>
                  </a:lnTo>
                  <a:lnTo>
                    <a:pt x="7647" y="2492"/>
                  </a:lnTo>
                  <a:lnTo>
                    <a:pt x="7647" y="4569"/>
                  </a:lnTo>
                  <a:lnTo>
                    <a:pt x="6307" y="4985"/>
                  </a:lnTo>
                  <a:lnTo>
                    <a:pt x="5636" y="6646"/>
                  </a:lnTo>
                  <a:lnTo>
                    <a:pt x="4296" y="6231"/>
                  </a:lnTo>
                  <a:lnTo>
                    <a:pt x="3311" y="5400"/>
                  </a:lnTo>
                  <a:lnTo>
                    <a:pt x="1655" y="7062"/>
                  </a:lnTo>
                  <a:lnTo>
                    <a:pt x="315" y="7477"/>
                  </a:lnTo>
                  <a:lnTo>
                    <a:pt x="0" y="7477"/>
                  </a:lnTo>
                  <a:lnTo>
                    <a:pt x="0" y="7892"/>
                  </a:lnTo>
                  <a:lnTo>
                    <a:pt x="1340" y="11215"/>
                  </a:lnTo>
                  <a:lnTo>
                    <a:pt x="3311" y="7892"/>
                  </a:lnTo>
                  <a:lnTo>
                    <a:pt x="3311" y="11215"/>
                  </a:lnTo>
                  <a:lnTo>
                    <a:pt x="4966" y="9969"/>
                  </a:lnTo>
                  <a:lnTo>
                    <a:pt x="4966" y="12462"/>
                  </a:lnTo>
                  <a:lnTo>
                    <a:pt x="6977" y="13708"/>
                  </a:lnTo>
                  <a:lnTo>
                    <a:pt x="6307" y="14123"/>
                  </a:lnTo>
                  <a:lnTo>
                    <a:pt x="8632" y="16200"/>
                  </a:lnTo>
                  <a:lnTo>
                    <a:pt x="8947" y="17446"/>
                  </a:lnTo>
                  <a:lnTo>
                    <a:pt x="9972" y="18277"/>
                  </a:lnTo>
                  <a:lnTo>
                    <a:pt x="12298" y="18692"/>
                  </a:lnTo>
                  <a:lnTo>
                    <a:pt x="14623" y="19938"/>
                  </a:lnTo>
                  <a:lnTo>
                    <a:pt x="12298" y="20354"/>
                  </a:lnTo>
                  <a:lnTo>
                    <a:pt x="16279" y="21600"/>
                  </a:lnTo>
                  <a:lnTo>
                    <a:pt x="16279" y="19938"/>
                  </a:lnTo>
                  <a:lnTo>
                    <a:pt x="15293" y="18692"/>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7" name="Shape">
              <a:extLst>
                <a:ext uri="{FF2B5EF4-FFF2-40B4-BE49-F238E27FC236}">
                  <a16:creationId xmlns:a16="http://schemas.microsoft.com/office/drawing/2014/main" id="{866D311B-DC34-184E-9480-11466D272299}"/>
                </a:ext>
              </a:extLst>
            </p:cNvPr>
            <p:cNvSpPr/>
            <p:nvPr/>
          </p:nvSpPr>
          <p:spPr>
            <a:xfrm>
              <a:off x="20729080" y="8815578"/>
              <a:ext cx="626943" cy="451038"/>
            </a:xfrm>
            <a:custGeom>
              <a:avLst/>
              <a:gdLst/>
              <a:ahLst/>
              <a:cxnLst>
                <a:cxn ang="0">
                  <a:pos x="wd2" y="hd2"/>
                </a:cxn>
                <a:cxn ang="5400000">
                  <a:pos x="wd2" y="hd2"/>
                </a:cxn>
                <a:cxn ang="10800000">
                  <a:pos x="wd2" y="hd2"/>
                </a:cxn>
                <a:cxn ang="16200000">
                  <a:pos x="wd2" y="hd2"/>
                </a:cxn>
              </a:cxnLst>
              <a:rect l="0" t="0" r="r" b="b"/>
              <a:pathLst>
                <a:path w="21600" h="21600" extrusionOk="0">
                  <a:moveTo>
                    <a:pt x="3885" y="20736"/>
                  </a:moveTo>
                  <a:lnTo>
                    <a:pt x="7148" y="17280"/>
                  </a:lnTo>
                  <a:lnTo>
                    <a:pt x="9091" y="19008"/>
                  </a:lnTo>
                  <a:lnTo>
                    <a:pt x="11732" y="19872"/>
                  </a:lnTo>
                  <a:lnTo>
                    <a:pt x="13053" y="16416"/>
                  </a:lnTo>
                  <a:lnTo>
                    <a:pt x="15695" y="15552"/>
                  </a:lnTo>
                  <a:lnTo>
                    <a:pt x="15695" y="11232"/>
                  </a:lnTo>
                  <a:lnTo>
                    <a:pt x="18259" y="6912"/>
                  </a:lnTo>
                  <a:lnTo>
                    <a:pt x="21600" y="5184"/>
                  </a:lnTo>
                  <a:lnTo>
                    <a:pt x="18259" y="0"/>
                  </a:lnTo>
                  <a:lnTo>
                    <a:pt x="17637" y="864"/>
                  </a:lnTo>
                  <a:lnTo>
                    <a:pt x="17637" y="3456"/>
                  </a:lnTo>
                  <a:lnTo>
                    <a:pt x="14374" y="4320"/>
                  </a:lnTo>
                  <a:lnTo>
                    <a:pt x="10412" y="4320"/>
                  </a:lnTo>
                  <a:lnTo>
                    <a:pt x="7847" y="6912"/>
                  </a:lnTo>
                  <a:lnTo>
                    <a:pt x="3263" y="6912"/>
                  </a:lnTo>
                  <a:lnTo>
                    <a:pt x="622" y="7776"/>
                  </a:lnTo>
                  <a:lnTo>
                    <a:pt x="0" y="10368"/>
                  </a:lnTo>
                  <a:lnTo>
                    <a:pt x="622" y="16416"/>
                  </a:lnTo>
                  <a:lnTo>
                    <a:pt x="0" y="17280"/>
                  </a:lnTo>
                  <a:lnTo>
                    <a:pt x="1942" y="16416"/>
                  </a:lnTo>
                  <a:lnTo>
                    <a:pt x="622" y="19008"/>
                  </a:lnTo>
                  <a:lnTo>
                    <a:pt x="622" y="21600"/>
                  </a:lnTo>
                  <a:lnTo>
                    <a:pt x="1243" y="21600"/>
                  </a:lnTo>
                  <a:lnTo>
                    <a:pt x="3885" y="2073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8" name="Shape">
              <a:extLst>
                <a:ext uri="{FF2B5EF4-FFF2-40B4-BE49-F238E27FC236}">
                  <a16:creationId xmlns:a16="http://schemas.microsoft.com/office/drawing/2014/main" id="{10C8F7DA-C836-D743-B661-071C830B9F9D}"/>
                </a:ext>
              </a:extLst>
            </p:cNvPr>
            <p:cNvSpPr/>
            <p:nvPr/>
          </p:nvSpPr>
          <p:spPr>
            <a:xfrm>
              <a:off x="20747122" y="8941868"/>
              <a:ext cx="1235843" cy="938158"/>
            </a:xfrm>
            <a:custGeom>
              <a:avLst/>
              <a:gdLst/>
              <a:ahLst/>
              <a:cxnLst>
                <a:cxn ang="0">
                  <a:pos x="wd2" y="hd2"/>
                </a:cxn>
                <a:cxn ang="5400000">
                  <a:pos x="wd2" y="hd2"/>
                </a:cxn>
                <a:cxn ang="10800000">
                  <a:pos x="wd2" y="hd2"/>
                </a:cxn>
                <a:cxn ang="16200000">
                  <a:pos x="wd2" y="hd2"/>
                </a:cxn>
              </a:cxnLst>
              <a:rect l="0" t="0" r="r" b="b"/>
              <a:pathLst>
                <a:path w="21600" h="21600" extrusionOk="0">
                  <a:moveTo>
                    <a:pt x="15293" y="18692"/>
                  </a:moveTo>
                  <a:lnTo>
                    <a:pt x="14939" y="17862"/>
                  </a:lnTo>
                  <a:lnTo>
                    <a:pt x="13599" y="17031"/>
                  </a:lnTo>
                  <a:lnTo>
                    <a:pt x="12613" y="15369"/>
                  </a:lnTo>
                  <a:lnTo>
                    <a:pt x="10642" y="13708"/>
                  </a:lnTo>
                  <a:lnTo>
                    <a:pt x="9302" y="11215"/>
                  </a:lnTo>
                  <a:lnTo>
                    <a:pt x="7962" y="10385"/>
                  </a:lnTo>
                  <a:lnTo>
                    <a:pt x="8632" y="7892"/>
                  </a:lnTo>
                  <a:lnTo>
                    <a:pt x="9302" y="7892"/>
                  </a:lnTo>
                  <a:lnTo>
                    <a:pt x="10642" y="8723"/>
                  </a:lnTo>
                  <a:lnTo>
                    <a:pt x="10958" y="7477"/>
                  </a:lnTo>
                  <a:lnTo>
                    <a:pt x="12298" y="7062"/>
                  </a:lnTo>
                  <a:lnTo>
                    <a:pt x="13953" y="7477"/>
                  </a:lnTo>
                  <a:lnTo>
                    <a:pt x="15924" y="7892"/>
                  </a:lnTo>
                  <a:lnTo>
                    <a:pt x="17264" y="7477"/>
                  </a:lnTo>
                  <a:lnTo>
                    <a:pt x="18604" y="7892"/>
                  </a:lnTo>
                  <a:lnTo>
                    <a:pt x="20575" y="8308"/>
                  </a:lnTo>
                  <a:lnTo>
                    <a:pt x="20575" y="6646"/>
                  </a:lnTo>
                  <a:lnTo>
                    <a:pt x="21600" y="6231"/>
                  </a:lnTo>
                  <a:lnTo>
                    <a:pt x="20575" y="5815"/>
                  </a:lnTo>
                  <a:lnTo>
                    <a:pt x="19590" y="4154"/>
                  </a:lnTo>
                  <a:lnTo>
                    <a:pt x="18920" y="2492"/>
                  </a:lnTo>
                  <a:lnTo>
                    <a:pt x="16594" y="3738"/>
                  </a:lnTo>
                  <a:lnTo>
                    <a:pt x="15293" y="3738"/>
                  </a:lnTo>
                  <a:lnTo>
                    <a:pt x="14939" y="2492"/>
                  </a:lnTo>
                  <a:lnTo>
                    <a:pt x="13599" y="2908"/>
                  </a:lnTo>
                  <a:lnTo>
                    <a:pt x="12613" y="2077"/>
                  </a:lnTo>
                  <a:lnTo>
                    <a:pt x="11628" y="831"/>
                  </a:lnTo>
                  <a:lnTo>
                    <a:pt x="10288" y="0"/>
                  </a:lnTo>
                  <a:lnTo>
                    <a:pt x="8947" y="415"/>
                  </a:lnTo>
                  <a:lnTo>
                    <a:pt x="7647" y="2492"/>
                  </a:lnTo>
                  <a:lnTo>
                    <a:pt x="7647" y="4569"/>
                  </a:lnTo>
                  <a:lnTo>
                    <a:pt x="6307" y="4985"/>
                  </a:lnTo>
                  <a:lnTo>
                    <a:pt x="5636" y="6646"/>
                  </a:lnTo>
                  <a:lnTo>
                    <a:pt x="4296" y="6231"/>
                  </a:lnTo>
                  <a:lnTo>
                    <a:pt x="3311" y="5400"/>
                  </a:lnTo>
                  <a:lnTo>
                    <a:pt x="1655" y="7062"/>
                  </a:lnTo>
                  <a:lnTo>
                    <a:pt x="315" y="7477"/>
                  </a:lnTo>
                  <a:lnTo>
                    <a:pt x="0" y="7477"/>
                  </a:lnTo>
                  <a:lnTo>
                    <a:pt x="0" y="7892"/>
                  </a:lnTo>
                  <a:lnTo>
                    <a:pt x="1340" y="11215"/>
                  </a:lnTo>
                  <a:lnTo>
                    <a:pt x="3311" y="7892"/>
                  </a:lnTo>
                  <a:lnTo>
                    <a:pt x="3311" y="11215"/>
                  </a:lnTo>
                  <a:lnTo>
                    <a:pt x="4966" y="9969"/>
                  </a:lnTo>
                  <a:lnTo>
                    <a:pt x="4966" y="12462"/>
                  </a:lnTo>
                  <a:lnTo>
                    <a:pt x="6977" y="13708"/>
                  </a:lnTo>
                  <a:lnTo>
                    <a:pt x="6307" y="14123"/>
                  </a:lnTo>
                  <a:lnTo>
                    <a:pt x="8632" y="16200"/>
                  </a:lnTo>
                  <a:lnTo>
                    <a:pt x="8947" y="17446"/>
                  </a:lnTo>
                  <a:lnTo>
                    <a:pt x="9972" y="18277"/>
                  </a:lnTo>
                  <a:lnTo>
                    <a:pt x="12298" y="18692"/>
                  </a:lnTo>
                  <a:lnTo>
                    <a:pt x="14623" y="19938"/>
                  </a:lnTo>
                  <a:lnTo>
                    <a:pt x="12298" y="20354"/>
                  </a:lnTo>
                  <a:lnTo>
                    <a:pt x="16279" y="21600"/>
                  </a:lnTo>
                  <a:lnTo>
                    <a:pt x="16279" y="19938"/>
                  </a:lnTo>
                  <a:lnTo>
                    <a:pt x="15293" y="18692"/>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399" name="Shape">
              <a:extLst>
                <a:ext uri="{FF2B5EF4-FFF2-40B4-BE49-F238E27FC236}">
                  <a16:creationId xmlns:a16="http://schemas.microsoft.com/office/drawing/2014/main" id="{1AE35E3B-47BC-5A46-81B7-EF6B6B763395}"/>
                </a:ext>
              </a:extLst>
            </p:cNvPr>
            <p:cNvSpPr/>
            <p:nvPr/>
          </p:nvSpPr>
          <p:spPr>
            <a:xfrm>
              <a:off x="21202670" y="9248573"/>
              <a:ext cx="875013" cy="721661"/>
            </a:xfrm>
            <a:custGeom>
              <a:avLst/>
              <a:gdLst/>
              <a:ahLst/>
              <a:cxnLst>
                <a:cxn ang="0">
                  <a:pos x="wd2" y="hd2"/>
                </a:cxn>
                <a:cxn ang="5400000">
                  <a:pos x="wd2" y="hd2"/>
                </a:cxn>
                <a:cxn ang="10800000">
                  <a:pos x="wd2" y="hd2"/>
                </a:cxn>
                <a:cxn ang="16200000">
                  <a:pos x="wd2" y="hd2"/>
                </a:cxn>
              </a:cxnLst>
              <a:rect l="0" t="0" r="r" b="b"/>
              <a:pathLst>
                <a:path w="21600" h="21600" extrusionOk="0">
                  <a:moveTo>
                    <a:pt x="15977" y="17820"/>
                  </a:moveTo>
                  <a:lnTo>
                    <a:pt x="17369" y="16740"/>
                  </a:lnTo>
                  <a:lnTo>
                    <a:pt x="17814" y="14580"/>
                  </a:lnTo>
                  <a:lnTo>
                    <a:pt x="19262" y="14580"/>
                  </a:lnTo>
                  <a:lnTo>
                    <a:pt x="18761" y="12960"/>
                  </a:lnTo>
                  <a:lnTo>
                    <a:pt x="21600" y="11880"/>
                  </a:lnTo>
                  <a:lnTo>
                    <a:pt x="20153" y="9180"/>
                  </a:lnTo>
                  <a:lnTo>
                    <a:pt x="21600" y="8100"/>
                  </a:lnTo>
                  <a:lnTo>
                    <a:pt x="19262" y="6480"/>
                  </a:lnTo>
                  <a:lnTo>
                    <a:pt x="18761" y="4320"/>
                  </a:lnTo>
                  <a:lnTo>
                    <a:pt x="18761" y="2160"/>
                  </a:lnTo>
                  <a:lnTo>
                    <a:pt x="16924" y="2160"/>
                  </a:lnTo>
                  <a:lnTo>
                    <a:pt x="16423" y="1080"/>
                  </a:lnTo>
                  <a:lnTo>
                    <a:pt x="15031" y="1080"/>
                  </a:lnTo>
                  <a:lnTo>
                    <a:pt x="13138" y="540"/>
                  </a:lnTo>
                  <a:lnTo>
                    <a:pt x="11245" y="1080"/>
                  </a:lnTo>
                  <a:lnTo>
                    <a:pt x="8462" y="540"/>
                  </a:lnTo>
                  <a:lnTo>
                    <a:pt x="6124" y="0"/>
                  </a:lnTo>
                  <a:lnTo>
                    <a:pt x="4231" y="540"/>
                  </a:lnTo>
                  <a:lnTo>
                    <a:pt x="3786" y="2160"/>
                  </a:lnTo>
                  <a:lnTo>
                    <a:pt x="1893" y="1080"/>
                  </a:lnTo>
                  <a:lnTo>
                    <a:pt x="946" y="1080"/>
                  </a:lnTo>
                  <a:lnTo>
                    <a:pt x="0" y="4320"/>
                  </a:lnTo>
                  <a:lnTo>
                    <a:pt x="1893" y="5400"/>
                  </a:lnTo>
                  <a:lnTo>
                    <a:pt x="3786" y="8640"/>
                  </a:lnTo>
                  <a:lnTo>
                    <a:pt x="6569" y="10800"/>
                  </a:lnTo>
                  <a:lnTo>
                    <a:pt x="7961" y="12960"/>
                  </a:lnTo>
                  <a:lnTo>
                    <a:pt x="9854" y="14040"/>
                  </a:lnTo>
                  <a:lnTo>
                    <a:pt x="10355" y="15120"/>
                  </a:lnTo>
                  <a:lnTo>
                    <a:pt x="11746" y="16740"/>
                  </a:lnTo>
                  <a:lnTo>
                    <a:pt x="11746" y="18900"/>
                  </a:lnTo>
                  <a:lnTo>
                    <a:pt x="16423" y="21600"/>
                  </a:lnTo>
                  <a:lnTo>
                    <a:pt x="16423" y="18900"/>
                  </a:lnTo>
                  <a:lnTo>
                    <a:pt x="15977" y="1782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0" name="Shape">
              <a:extLst>
                <a:ext uri="{FF2B5EF4-FFF2-40B4-BE49-F238E27FC236}">
                  <a16:creationId xmlns:a16="http://schemas.microsoft.com/office/drawing/2014/main" id="{4D04EA54-00BD-6C4D-97A6-D90EBD29868A}"/>
                </a:ext>
              </a:extLst>
            </p:cNvPr>
            <p:cNvSpPr/>
            <p:nvPr/>
          </p:nvSpPr>
          <p:spPr>
            <a:xfrm>
              <a:off x="21259049" y="8274332"/>
              <a:ext cx="1292223" cy="829910"/>
            </a:xfrm>
            <a:custGeom>
              <a:avLst/>
              <a:gdLst/>
              <a:ahLst/>
              <a:cxnLst>
                <a:cxn ang="0">
                  <a:pos x="wd2" y="hd2"/>
                </a:cxn>
                <a:cxn ang="5400000">
                  <a:pos x="wd2" y="hd2"/>
                </a:cxn>
                <a:cxn ang="10800000">
                  <a:pos x="wd2" y="hd2"/>
                </a:cxn>
                <a:cxn ang="16200000">
                  <a:pos x="wd2" y="hd2"/>
                </a:cxn>
              </a:cxnLst>
              <a:rect l="0" t="0" r="r" b="b"/>
              <a:pathLst>
                <a:path w="21600" h="21600" extrusionOk="0">
                  <a:moveTo>
                    <a:pt x="11120" y="18783"/>
                  </a:moveTo>
                  <a:lnTo>
                    <a:pt x="12402" y="17843"/>
                  </a:lnTo>
                  <a:lnTo>
                    <a:pt x="14325" y="17843"/>
                  </a:lnTo>
                  <a:lnTo>
                    <a:pt x="15569" y="16904"/>
                  </a:lnTo>
                  <a:lnTo>
                    <a:pt x="16549" y="15965"/>
                  </a:lnTo>
                  <a:lnTo>
                    <a:pt x="17152" y="15496"/>
                  </a:lnTo>
                  <a:lnTo>
                    <a:pt x="17491" y="13148"/>
                  </a:lnTo>
                  <a:lnTo>
                    <a:pt x="17793" y="11739"/>
                  </a:lnTo>
                  <a:lnTo>
                    <a:pt x="18773" y="9861"/>
                  </a:lnTo>
                  <a:lnTo>
                    <a:pt x="19715" y="6574"/>
                  </a:lnTo>
                  <a:lnTo>
                    <a:pt x="20658" y="4226"/>
                  </a:lnTo>
                  <a:lnTo>
                    <a:pt x="21600" y="2817"/>
                  </a:lnTo>
                  <a:lnTo>
                    <a:pt x="20658" y="1409"/>
                  </a:lnTo>
                  <a:lnTo>
                    <a:pt x="19376" y="0"/>
                  </a:lnTo>
                  <a:lnTo>
                    <a:pt x="17793" y="470"/>
                  </a:lnTo>
                  <a:lnTo>
                    <a:pt x="16850" y="0"/>
                  </a:lnTo>
                  <a:lnTo>
                    <a:pt x="15267" y="470"/>
                  </a:lnTo>
                  <a:lnTo>
                    <a:pt x="13985" y="470"/>
                  </a:lnTo>
                  <a:lnTo>
                    <a:pt x="12402" y="3287"/>
                  </a:lnTo>
                  <a:lnTo>
                    <a:pt x="10819" y="2817"/>
                  </a:lnTo>
                  <a:lnTo>
                    <a:pt x="10517" y="3757"/>
                  </a:lnTo>
                  <a:lnTo>
                    <a:pt x="8595" y="4696"/>
                  </a:lnTo>
                  <a:lnTo>
                    <a:pt x="8595" y="6574"/>
                  </a:lnTo>
                  <a:lnTo>
                    <a:pt x="4147" y="7513"/>
                  </a:lnTo>
                  <a:lnTo>
                    <a:pt x="3204" y="6574"/>
                  </a:lnTo>
                  <a:lnTo>
                    <a:pt x="2563" y="6104"/>
                  </a:lnTo>
                  <a:lnTo>
                    <a:pt x="2563" y="7513"/>
                  </a:lnTo>
                  <a:lnTo>
                    <a:pt x="980" y="8452"/>
                  </a:lnTo>
                  <a:lnTo>
                    <a:pt x="980" y="10800"/>
                  </a:lnTo>
                  <a:lnTo>
                    <a:pt x="641" y="13148"/>
                  </a:lnTo>
                  <a:lnTo>
                    <a:pt x="0" y="14087"/>
                  </a:lnTo>
                  <a:lnTo>
                    <a:pt x="1621" y="16904"/>
                  </a:lnTo>
                  <a:lnTo>
                    <a:pt x="1282" y="17374"/>
                  </a:lnTo>
                  <a:lnTo>
                    <a:pt x="2563" y="18313"/>
                  </a:lnTo>
                  <a:lnTo>
                    <a:pt x="3506" y="19722"/>
                  </a:lnTo>
                  <a:lnTo>
                    <a:pt x="4448" y="20661"/>
                  </a:lnTo>
                  <a:lnTo>
                    <a:pt x="5730" y="20191"/>
                  </a:lnTo>
                  <a:lnTo>
                    <a:pt x="6069" y="21600"/>
                  </a:lnTo>
                  <a:lnTo>
                    <a:pt x="7313" y="21600"/>
                  </a:lnTo>
                  <a:lnTo>
                    <a:pt x="9537" y="20191"/>
                  </a:lnTo>
                  <a:lnTo>
                    <a:pt x="9876" y="20191"/>
                  </a:lnTo>
                  <a:lnTo>
                    <a:pt x="10178" y="18783"/>
                  </a:lnTo>
                  <a:lnTo>
                    <a:pt x="11120" y="1878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1" name="Shape">
              <a:extLst>
                <a:ext uri="{FF2B5EF4-FFF2-40B4-BE49-F238E27FC236}">
                  <a16:creationId xmlns:a16="http://schemas.microsoft.com/office/drawing/2014/main" id="{2EE42719-E86C-CC42-B9E8-FDA42C4E2073}"/>
                </a:ext>
              </a:extLst>
            </p:cNvPr>
            <p:cNvSpPr/>
            <p:nvPr/>
          </p:nvSpPr>
          <p:spPr>
            <a:xfrm>
              <a:off x="21202670" y="9248573"/>
              <a:ext cx="875013" cy="721661"/>
            </a:xfrm>
            <a:custGeom>
              <a:avLst/>
              <a:gdLst/>
              <a:ahLst/>
              <a:cxnLst>
                <a:cxn ang="0">
                  <a:pos x="wd2" y="hd2"/>
                </a:cxn>
                <a:cxn ang="5400000">
                  <a:pos x="wd2" y="hd2"/>
                </a:cxn>
                <a:cxn ang="10800000">
                  <a:pos x="wd2" y="hd2"/>
                </a:cxn>
                <a:cxn ang="16200000">
                  <a:pos x="wd2" y="hd2"/>
                </a:cxn>
              </a:cxnLst>
              <a:rect l="0" t="0" r="r" b="b"/>
              <a:pathLst>
                <a:path w="21600" h="21600" extrusionOk="0">
                  <a:moveTo>
                    <a:pt x="15977" y="17820"/>
                  </a:moveTo>
                  <a:lnTo>
                    <a:pt x="17369" y="16740"/>
                  </a:lnTo>
                  <a:lnTo>
                    <a:pt x="17814" y="14580"/>
                  </a:lnTo>
                  <a:lnTo>
                    <a:pt x="19262" y="14580"/>
                  </a:lnTo>
                  <a:lnTo>
                    <a:pt x="18761" y="12960"/>
                  </a:lnTo>
                  <a:lnTo>
                    <a:pt x="21600" y="11880"/>
                  </a:lnTo>
                  <a:lnTo>
                    <a:pt x="20153" y="9180"/>
                  </a:lnTo>
                  <a:lnTo>
                    <a:pt x="21600" y="8100"/>
                  </a:lnTo>
                  <a:lnTo>
                    <a:pt x="19262" y="6480"/>
                  </a:lnTo>
                  <a:lnTo>
                    <a:pt x="18761" y="4320"/>
                  </a:lnTo>
                  <a:lnTo>
                    <a:pt x="18761" y="2160"/>
                  </a:lnTo>
                  <a:lnTo>
                    <a:pt x="16924" y="2160"/>
                  </a:lnTo>
                  <a:lnTo>
                    <a:pt x="16423" y="1080"/>
                  </a:lnTo>
                  <a:lnTo>
                    <a:pt x="15031" y="1080"/>
                  </a:lnTo>
                  <a:lnTo>
                    <a:pt x="13138" y="540"/>
                  </a:lnTo>
                  <a:lnTo>
                    <a:pt x="11245" y="1080"/>
                  </a:lnTo>
                  <a:lnTo>
                    <a:pt x="8462" y="540"/>
                  </a:lnTo>
                  <a:lnTo>
                    <a:pt x="6124" y="0"/>
                  </a:lnTo>
                  <a:lnTo>
                    <a:pt x="4231" y="540"/>
                  </a:lnTo>
                  <a:lnTo>
                    <a:pt x="3786" y="2160"/>
                  </a:lnTo>
                  <a:lnTo>
                    <a:pt x="1893" y="1080"/>
                  </a:lnTo>
                  <a:lnTo>
                    <a:pt x="946" y="1080"/>
                  </a:lnTo>
                  <a:lnTo>
                    <a:pt x="0" y="4320"/>
                  </a:lnTo>
                  <a:lnTo>
                    <a:pt x="1893" y="5400"/>
                  </a:lnTo>
                  <a:lnTo>
                    <a:pt x="3786" y="8640"/>
                  </a:lnTo>
                  <a:lnTo>
                    <a:pt x="6569" y="10800"/>
                  </a:lnTo>
                  <a:lnTo>
                    <a:pt x="7961" y="12960"/>
                  </a:lnTo>
                  <a:lnTo>
                    <a:pt x="9854" y="14040"/>
                  </a:lnTo>
                  <a:lnTo>
                    <a:pt x="10355" y="15120"/>
                  </a:lnTo>
                  <a:lnTo>
                    <a:pt x="11746" y="16740"/>
                  </a:lnTo>
                  <a:lnTo>
                    <a:pt x="11746" y="18900"/>
                  </a:lnTo>
                  <a:lnTo>
                    <a:pt x="16423" y="21600"/>
                  </a:lnTo>
                  <a:lnTo>
                    <a:pt x="16423" y="18900"/>
                  </a:lnTo>
                  <a:lnTo>
                    <a:pt x="15977" y="1782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2" name="Shape">
              <a:extLst>
                <a:ext uri="{FF2B5EF4-FFF2-40B4-BE49-F238E27FC236}">
                  <a16:creationId xmlns:a16="http://schemas.microsoft.com/office/drawing/2014/main" id="{781B6CDD-EB3E-EB4F-BBD7-CA176C95C305}"/>
                </a:ext>
              </a:extLst>
            </p:cNvPr>
            <p:cNvSpPr/>
            <p:nvPr/>
          </p:nvSpPr>
          <p:spPr>
            <a:xfrm>
              <a:off x="21259049" y="8274332"/>
              <a:ext cx="1292223" cy="829910"/>
            </a:xfrm>
            <a:custGeom>
              <a:avLst/>
              <a:gdLst/>
              <a:ahLst/>
              <a:cxnLst>
                <a:cxn ang="0">
                  <a:pos x="wd2" y="hd2"/>
                </a:cxn>
                <a:cxn ang="5400000">
                  <a:pos x="wd2" y="hd2"/>
                </a:cxn>
                <a:cxn ang="10800000">
                  <a:pos x="wd2" y="hd2"/>
                </a:cxn>
                <a:cxn ang="16200000">
                  <a:pos x="wd2" y="hd2"/>
                </a:cxn>
              </a:cxnLst>
              <a:rect l="0" t="0" r="r" b="b"/>
              <a:pathLst>
                <a:path w="21600" h="21600" extrusionOk="0">
                  <a:moveTo>
                    <a:pt x="11120" y="18783"/>
                  </a:moveTo>
                  <a:lnTo>
                    <a:pt x="12402" y="17843"/>
                  </a:lnTo>
                  <a:lnTo>
                    <a:pt x="14325" y="17843"/>
                  </a:lnTo>
                  <a:lnTo>
                    <a:pt x="15569" y="16904"/>
                  </a:lnTo>
                  <a:lnTo>
                    <a:pt x="16549" y="15965"/>
                  </a:lnTo>
                  <a:lnTo>
                    <a:pt x="17152" y="15496"/>
                  </a:lnTo>
                  <a:lnTo>
                    <a:pt x="17491" y="13148"/>
                  </a:lnTo>
                  <a:lnTo>
                    <a:pt x="17793" y="11739"/>
                  </a:lnTo>
                  <a:lnTo>
                    <a:pt x="18773" y="9861"/>
                  </a:lnTo>
                  <a:lnTo>
                    <a:pt x="19715" y="6574"/>
                  </a:lnTo>
                  <a:lnTo>
                    <a:pt x="20658" y="4226"/>
                  </a:lnTo>
                  <a:lnTo>
                    <a:pt x="21600" y="2817"/>
                  </a:lnTo>
                  <a:lnTo>
                    <a:pt x="20658" y="1409"/>
                  </a:lnTo>
                  <a:lnTo>
                    <a:pt x="19376" y="0"/>
                  </a:lnTo>
                  <a:lnTo>
                    <a:pt x="17793" y="470"/>
                  </a:lnTo>
                  <a:lnTo>
                    <a:pt x="16850" y="0"/>
                  </a:lnTo>
                  <a:lnTo>
                    <a:pt x="15267" y="470"/>
                  </a:lnTo>
                  <a:lnTo>
                    <a:pt x="13985" y="470"/>
                  </a:lnTo>
                  <a:lnTo>
                    <a:pt x="12402" y="3287"/>
                  </a:lnTo>
                  <a:lnTo>
                    <a:pt x="10819" y="2817"/>
                  </a:lnTo>
                  <a:lnTo>
                    <a:pt x="10517" y="3757"/>
                  </a:lnTo>
                  <a:lnTo>
                    <a:pt x="8595" y="4696"/>
                  </a:lnTo>
                  <a:lnTo>
                    <a:pt x="8595" y="6574"/>
                  </a:lnTo>
                  <a:lnTo>
                    <a:pt x="4147" y="7513"/>
                  </a:lnTo>
                  <a:lnTo>
                    <a:pt x="3204" y="6574"/>
                  </a:lnTo>
                  <a:lnTo>
                    <a:pt x="2563" y="6104"/>
                  </a:lnTo>
                  <a:lnTo>
                    <a:pt x="2563" y="7513"/>
                  </a:lnTo>
                  <a:lnTo>
                    <a:pt x="980" y="8452"/>
                  </a:lnTo>
                  <a:lnTo>
                    <a:pt x="980" y="10800"/>
                  </a:lnTo>
                  <a:lnTo>
                    <a:pt x="641" y="13148"/>
                  </a:lnTo>
                  <a:lnTo>
                    <a:pt x="0" y="14087"/>
                  </a:lnTo>
                  <a:lnTo>
                    <a:pt x="1621" y="16904"/>
                  </a:lnTo>
                  <a:lnTo>
                    <a:pt x="1282" y="17374"/>
                  </a:lnTo>
                  <a:lnTo>
                    <a:pt x="2563" y="18313"/>
                  </a:lnTo>
                  <a:lnTo>
                    <a:pt x="3506" y="19722"/>
                  </a:lnTo>
                  <a:lnTo>
                    <a:pt x="4448" y="20661"/>
                  </a:lnTo>
                  <a:lnTo>
                    <a:pt x="5730" y="20191"/>
                  </a:lnTo>
                  <a:lnTo>
                    <a:pt x="6069" y="21600"/>
                  </a:lnTo>
                  <a:lnTo>
                    <a:pt x="7313" y="21600"/>
                  </a:lnTo>
                  <a:lnTo>
                    <a:pt x="9537" y="20191"/>
                  </a:lnTo>
                  <a:lnTo>
                    <a:pt x="9876" y="20191"/>
                  </a:lnTo>
                  <a:lnTo>
                    <a:pt x="10178" y="18783"/>
                  </a:lnTo>
                  <a:lnTo>
                    <a:pt x="11120" y="1878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3" name="Triangle">
              <a:extLst>
                <a:ext uri="{FF2B5EF4-FFF2-40B4-BE49-F238E27FC236}">
                  <a16:creationId xmlns:a16="http://schemas.microsoft.com/office/drawing/2014/main" id="{BCADB916-3AFD-EA46-AB86-F0F6F3A606A1}"/>
                </a:ext>
              </a:extLst>
            </p:cNvPr>
            <p:cNvSpPr/>
            <p:nvPr/>
          </p:nvSpPr>
          <p:spPr>
            <a:xfrm>
              <a:off x="22285160" y="8274332"/>
              <a:ext cx="58636" cy="18043"/>
            </a:xfrm>
            <a:custGeom>
              <a:avLst/>
              <a:gdLst/>
              <a:ahLst/>
              <a:cxnLst>
                <a:cxn ang="0">
                  <a:pos x="wd2" y="hd2"/>
                </a:cxn>
                <a:cxn ang="5400000">
                  <a:pos x="wd2" y="hd2"/>
                </a:cxn>
                <a:cxn ang="10800000">
                  <a:pos x="wd2" y="hd2"/>
                </a:cxn>
                <a:cxn ang="16200000">
                  <a:pos x="wd2" y="hd2"/>
                </a:cxn>
              </a:cxnLst>
              <a:rect l="0" t="0" r="r" b="b"/>
              <a:pathLst>
                <a:path w="21600" h="21600" extrusionOk="0">
                  <a:moveTo>
                    <a:pt x="14123" y="21600"/>
                  </a:moveTo>
                  <a:lnTo>
                    <a:pt x="21600" y="21600"/>
                  </a:lnTo>
                  <a:lnTo>
                    <a:pt x="0" y="0"/>
                  </a:lnTo>
                  <a:lnTo>
                    <a:pt x="14123"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4" name="Triangle">
              <a:extLst>
                <a:ext uri="{FF2B5EF4-FFF2-40B4-BE49-F238E27FC236}">
                  <a16:creationId xmlns:a16="http://schemas.microsoft.com/office/drawing/2014/main" id="{5A68089C-595D-E14F-83E8-E007D846CFF0}"/>
                </a:ext>
              </a:extLst>
            </p:cNvPr>
            <p:cNvSpPr/>
            <p:nvPr/>
          </p:nvSpPr>
          <p:spPr>
            <a:xfrm>
              <a:off x="22343794" y="8292374"/>
              <a:ext cx="38339" cy="1"/>
            </a:xfrm>
            <a:custGeom>
              <a:avLst/>
              <a:gdLst/>
              <a:ahLst/>
              <a:cxnLst>
                <a:cxn ang="0">
                  <a:pos x="wd2" y="hd2"/>
                </a:cxn>
                <a:cxn ang="5400000">
                  <a:pos x="wd2" y="hd2"/>
                </a:cxn>
                <a:cxn ang="10800000">
                  <a:pos x="wd2" y="hd2"/>
                </a:cxn>
                <a:cxn ang="16200000">
                  <a:pos x="wd2" y="hd2"/>
                </a:cxn>
              </a:cxnLst>
              <a:rect l="0" t="0" r="r" b="b"/>
              <a:pathLst>
                <a:path w="21600" extrusionOk="0">
                  <a:moveTo>
                    <a:pt x="21600" y="0"/>
                  </a:moveTo>
                  <a:lnTo>
                    <a:pt x="0" y="0"/>
                  </a:lnTo>
                  <a:lnTo>
                    <a:pt x="21600" y="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5" name="Line">
              <a:extLst>
                <a:ext uri="{FF2B5EF4-FFF2-40B4-BE49-F238E27FC236}">
                  <a16:creationId xmlns:a16="http://schemas.microsoft.com/office/drawing/2014/main" id="{CFED4D1A-D04E-044F-B7E7-A9D7C6413FD6}"/>
                </a:ext>
              </a:extLst>
            </p:cNvPr>
            <p:cNvSpPr/>
            <p:nvPr/>
          </p:nvSpPr>
          <p:spPr>
            <a:xfrm flipV="1">
              <a:off x="22323497" y="8274332"/>
              <a:ext cx="58636" cy="18043"/>
            </a:xfrm>
            <a:prstGeom prst="line">
              <a:avLst/>
            </a:pr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6" name="Line">
              <a:extLst>
                <a:ext uri="{FF2B5EF4-FFF2-40B4-BE49-F238E27FC236}">
                  <a16:creationId xmlns:a16="http://schemas.microsoft.com/office/drawing/2014/main" id="{E86E39AB-48A7-1941-BA9F-A851DCD74F39}"/>
                </a:ext>
              </a:extLst>
            </p:cNvPr>
            <p:cNvSpPr/>
            <p:nvPr/>
          </p:nvSpPr>
          <p:spPr>
            <a:xfrm flipV="1">
              <a:off x="22323497" y="8274332"/>
              <a:ext cx="58636" cy="18043"/>
            </a:xfrm>
            <a:prstGeom prst="line">
              <a:avLst/>
            </a:pr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7" name="Triangle">
              <a:extLst>
                <a:ext uri="{FF2B5EF4-FFF2-40B4-BE49-F238E27FC236}">
                  <a16:creationId xmlns:a16="http://schemas.microsoft.com/office/drawing/2014/main" id="{9F0DEE89-8947-8A4E-B09F-37FBCF404E9B}"/>
                </a:ext>
              </a:extLst>
            </p:cNvPr>
            <p:cNvSpPr/>
            <p:nvPr/>
          </p:nvSpPr>
          <p:spPr>
            <a:xfrm>
              <a:off x="22267118" y="8274332"/>
              <a:ext cx="180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8" name="Shape">
              <a:extLst>
                <a:ext uri="{FF2B5EF4-FFF2-40B4-BE49-F238E27FC236}">
                  <a16:creationId xmlns:a16="http://schemas.microsoft.com/office/drawing/2014/main" id="{5C9FA0A4-B79A-3446-B837-C40161415DD8}"/>
                </a:ext>
              </a:extLst>
            </p:cNvPr>
            <p:cNvSpPr/>
            <p:nvPr/>
          </p:nvSpPr>
          <p:spPr>
            <a:xfrm>
              <a:off x="21696556" y="8057835"/>
              <a:ext cx="58636" cy="360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10800"/>
                  </a:lnTo>
                  <a:lnTo>
                    <a:pt x="14123" y="21600"/>
                  </a:lnTo>
                  <a:lnTo>
                    <a:pt x="21600"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09" name="Triangle">
              <a:extLst>
                <a:ext uri="{FF2B5EF4-FFF2-40B4-BE49-F238E27FC236}">
                  <a16:creationId xmlns:a16="http://schemas.microsoft.com/office/drawing/2014/main" id="{74957C9C-27CD-8244-8C04-F651D6A9A133}"/>
                </a:ext>
              </a:extLst>
            </p:cNvPr>
            <p:cNvSpPr/>
            <p:nvPr/>
          </p:nvSpPr>
          <p:spPr>
            <a:xfrm>
              <a:off x="22267118" y="8274332"/>
              <a:ext cx="180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0" y="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0" name="Shape">
              <a:extLst>
                <a:ext uri="{FF2B5EF4-FFF2-40B4-BE49-F238E27FC236}">
                  <a16:creationId xmlns:a16="http://schemas.microsoft.com/office/drawing/2014/main" id="{A479C22F-FDBF-0D46-9EEE-813AB64800C5}"/>
                </a:ext>
              </a:extLst>
            </p:cNvPr>
            <p:cNvSpPr/>
            <p:nvPr/>
          </p:nvSpPr>
          <p:spPr>
            <a:xfrm>
              <a:off x="21696556" y="8057835"/>
              <a:ext cx="58636" cy="360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lnTo>
                    <a:pt x="0" y="10800"/>
                  </a:lnTo>
                  <a:lnTo>
                    <a:pt x="14123" y="21600"/>
                  </a:lnTo>
                  <a:lnTo>
                    <a:pt x="21600" y="21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1" name="Shape">
              <a:extLst>
                <a:ext uri="{FF2B5EF4-FFF2-40B4-BE49-F238E27FC236}">
                  <a16:creationId xmlns:a16="http://schemas.microsoft.com/office/drawing/2014/main" id="{D3616F9E-0A19-B240-983B-FE9043B194C6}"/>
                </a:ext>
              </a:extLst>
            </p:cNvPr>
            <p:cNvSpPr/>
            <p:nvPr/>
          </p:nvSpPr>
          <p:spPr>
            <a:xfrm>
              <a:off x="21356023" y="8039793"/>
              <a:ext cx="1082491" cy="523205"/>
            </a:xfrm>
            <a:custGeom>
              <a:avLst/>
              <a:gdLst/>
              <a:ahLst/>
              <a:cxnLst>
                <a:cxn ang="0">
                  <a:pos x="wd2" y="hd2"/>
                </a:cxn>
                <a:cxn ang="5400000">
                  <a:pos x="wd2" y="hd2"/>
                </a:cxn>
                <a:cxn ang="10800000">
                  <a:pos x="wd2" y="hd2"/>
                </a:cxn>
                <a:cxn ang="16200000">
                  <a:pos x="wd2" y="hd2"/>
                </a:cxn>
              </a:cxnLst>
              <a:rect l="0" t="0" r="r" b="b"/>
              <a:pathLst>
                <a:path w="21600" h="21600" extrusionOk="0">
                  <a:moveTo>
                    <a:pt x="18945" y="745"/>
                  </a:moveTo>
                  <a:lnTo>
                    <a:pt x="17820" y="0"/>
                  </a:lnTo>
                  <a:lnTo>
                    <a:pt x="15885" y="0"/>
                  </a:lnTo>
                  <a:lnTo>
                    <a:pt x="14760" y="1490"/>
                  </a:lnTo>
                  <a:lnTo>
                    <a:pt x="13230" y="1490"/>
                  </a:lnTo>
                  <a:lnTo>
                    <a:pt x="12105" y="3724"/>
                  </a:lnTo>
                  <a:lnTo>
                    <a:pt x="10980" y="3724"/>
                  </a:lnTo>
                  <a:lnTo>
                    <a:pt x="10620" y="2234"/>
                  </a:lnTo>
                  <a:lnTo>
                    <a:pt x="9450" y="0"/>
                  </a:lnTo>
                  <a:lnTo>
                    <a:pt x="7965" y="2234"/>
                  </a:lnTo>
                  <a:lnTo>
                    <a:pt x="7560" y="2234"/>
                  </a:lnTo>
                  <a:lnTo>
                    <a:pt x="6795" y="1490"/>
                  </a:lnTo>
                  <a:lnTo>
                    <a:pt x="5670" y="2979"/>
                  </a:lnTo>
                  <a:lnTo>
                    <a:pt x="4545" y="5214"/>
                  </a:lnTo>
                  <a:lnTo>
                    <a:pt x="3015" y="9683"/>
                  </a:lnTo>
                  <a:lnTo>
                    <a:pt x="1125" y="9683"/>
                  </a:lnTo>
                  <a:lnTo>
                    <a:pt x="0" y="12662"/>
                  </a:lnTo>
                  <a:lnTo>
                    <a:pt x="0" y="16386"/>
                  </a:lnTo>
                  <a:lnTo>
                    <a:pt x="1485" y="18621"/>
                  </a:lnTo>
                  <a:lnTo>
                    <a:pt x="1125" y="19366"/>
                  </a:lnTo>
                  <a:lnTo>
                    <a:pt x="1890" y="20110"/>
                  </a:lnTo>
                  <a:lnTo>
                    <a:pt x="3015" y="21600"/>
                  </a:lnTo>
                  <a:lnTo>
                    <a:pt x="8325" y="20110"/>
                  </a:lnTo>
                  <a:lnTo>
                    <a:pt x="8325" y="17131"/>
                  </a:lnTo>
                  <a:lnTo>
                    <a:pt x="10620" y="15641"/>
                  </a:lnTo>
                  <a:lnTo>
                    <a:pt x="10980" y="14152"/>
                  </a:lnTo>
                  <a:lnTo>
                    <a:pt x="12870" y="14897"/>
                  </a:lnTo>
                  <a:lnTo>
                    <a:pt x="14760" y="10428"/>
                  </a:lnTo>
                  <a:lnTo>
                    <a:pt x="16290" y="10428"/>
                  </a:lnTo>
                  <a:lnTo>
                    <a:pt x="18180" y="9683"/>
                  </a:lnTo>
                  <a:lnTo>
                    <a:pt x="18540" y="9683"/>
                  </a:lnTo>
                  <a:lnTo>
                    <a:pt x="19710" y="10428"/>
                  </a:lnTo>
                  <a:lnTo>
                    <a:pt x="20475" y="10428"/>
                  </a:lnTo>
                  <a:lnTo>
                    <a:pt x="20835" y="5959"/>
                  </a:lnTo>
                  <a:lnTo>
                    <a:pt x="21600" y="1490"/>
                  </a:lnTo>
                  <a:lnTo>
                    <a:pt x="18945" y="745"/>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2" name="Shape">
              <a:extLst>
                <a:ext uri="{FF2B5EF4-FFF2-40B4-BE49-F238E27FC236}">
                  <a16:creationId xmlns:a16="http://schemas.microsoft.com/office/drawing/2014/main" id="{0643FC22-C7A0-4C4F-870D-067D7693A93C}"/>
                </a:ext>
              </a:extLst>
            </p:cNvPr>
            <p:cNvSpPr/>
            <p:nvPr/>
          </p:nvSpPr>
          <p:spPr>
            <a:xfrm>
              <a:off x="21849908" y="8941868"/>
              <a:ext cx="987772" cy="1136615"/>
            </a:xfrm>
            <a:custGeom>
              <a:avLst/>
              <a:gdLst/>
              <a:ahLst/>
              <a:cxnLst>
                <a:cxn ang="0">
                  <a:pos x="wd2" y="hd2"/>
                </a:cxn>
                <a:cxn ang="5400000">
                  <a:pos x="wd2" y="hd2"/>
                </a:cxn>
                <a:cxn ang="10800000">
                  <a:pos x="wd2" y="hd2"/>
                </a:cxn>
                <a:cxn ang="16200000">
                  <a:pos x="wd2" y="hd2"/>
                </a:cxn>
              </a:cxnLst>
              <a:rect l="0" t="0" r="r" b="b"/>
              <a:pathLst>
                <a:path w="21600" h="21600" extrusionOk="0">
                  <a:moveTo>
                    <a:pt x="6214" y="18171"/>
                  </a:moveTo>
                  <a:lnTo>
                    <a:pt x="7890" y="18857"/>
                  </a:lnTo>
                  <a:lnTo>
                    <a:pt x="9123" y="18857"/>
                  </a:lnTo>
                  <a:lnTo>
                    <a:pt x="9962" y="19543"/>
                  </a:lnTo>
                  <a:lnTo>
                    <a:pt x="11638" y="21257"/>
                  </a:lnTo>
                  <a:lnTo>
                    <a:pt x="12427" y="21600"/>
                  </a:lnTo>
                  <a:lnTo>
                    <a:pt x="12871" y="20229"/>
                  </a:lnTo>
                  <a:lnTo>
                    <a:pt x="15337" y="19543"/>
                  </a:lnTo>
                  <a:lnTo>
                    <a:pt x="18247" y="18514"/>
                  </a:lnTo>
                  <a:lnTo>
                    <a:pt x="20367" y="18514"/>
                  </a:lnTo>
                  <a:lnTo>
                    <a:pt x="20762" y="17143"/>
                  </a:lnTo>
                  <a:lnTo>
                    <a:pt x="19923" y="16800"/>
                  </a:lnTo>
                  <a:lnTo>
                    <a:pt x="19923" y="15429"/>
                  </a:lnTo>
                  <a:lnTo>
                    <a:pt x="20762" y="15086"/>
                  </a:lnTo>
                  <a:lnTo>
                    <a:pt x="21600" y="13371"/>
                  </a:lnTo>
                  <a:lnTo>
                    <a:pt x="19529" y="12000"/>
                  </a:lnTo>
                  <a:lnTo>
                    <a:pt x="18690" y="10629"/>
                  </a:lnTo>
                  <a:lnTo>
                    <a:pt x="18247" y="9257"/>
                  </a:lnTo>
                  <a:lnTo>
                    <a:pt x="19085" y="7886"/>
                  </a:lnTo>
                  <a:lnTo>
                    <a:pt x="18247" y="7543"/>
                  </a:lnTo>
                  <a:lnTo>
                    <a:pt x="18247" y="5829"/>
                  </a:lnTo>
                  <a:lnTo>
                    <a:pt x="16175" y="6857"/>
                  </a:lnTo>
                  <a:lnTo>
                    <a:pt x="14104" y="6171"/>
                  </a:lnTo>
                  <a:lnTo>
                    <a:pt x="12033" y="5829"/>
                  </a:lnTo>
                  <a:lnTo>
                    <a:pt x="12871" y="4457"/>
                  </a:lnTo>
                  <a:lnTo>
                    <a:pt x="10800" y="3771"/>
                  </a:lnTo>
                  <a:lnTo>
                    <a:pt x="9123" y="2743"/>
                  </a:lnTo>
                  <a:lnTo>
                    <a:pt x="8729" y="1714"/>
                  </a:lnTo>
                  <a:lnTo>
                    <a:pt x="7052" y="686"/>
                  </a:lnTo>
                  <a:lnTo>
                    <a:pt x="6214" y="0"/>
                  </a:lnTo>
                  <a:lnTo>
                    <a:pt x="5819" y="343"/>
                  </a:lnTo>
                  <a:lnTo>
                    <a:pt x="3304" y="343"/>
                  </a:lnTo>
                  <a:lnTo>
                    <a:pt x="1627" y="1029"/>
                  </a:lnTo>
                  <a:lnTo>
                    <a:pt x="395" y="1029"/>
                  </a:lnTo>
                  <a:lnTo>
                    <a:pt x="0" y="2057"/>
                  </a:lnTo>
                  <a:lnTo>
                    <a:pt x="395" y="3429"/>
                  </a:lnTo>
                  <a:lnTo>
                    <a:pt x="1627" y="4800"/>
                  </a:lnTo>
                  <a:lnTo>
                    <a:pt x="2910" y="5143"/>
                  </a:lnTo>
                  <a:lnTo>
                    <a:pt x="1627" y="5486"/>
                  </a:lnTo>
                  <a:lnTo>
                    <a:pt x="1627" y="6857"/>
                  </a:lnTo>
                  <a:lnTo>
                    <a:pt x="395" y="6514"/>
                  </a:lnTo>
                  <a:lnTo>
                    <a:pt x="838" y="7200"/>
                  </a:lnTo>
                  <a:lnTo>
                    <a:pt x="2466" y="7200"/>
                  </a:lnTo>
                  <a:lnTo>
                    <a:pt x="2466" y="8571"/>
                  </a:lnTo>
                  <a:lnTo>
                    <a:pt x="2910" y="9943"/>
                  </a:lnTo>
                  <a:lnTo>
                    <a:pt x="4981" y="10971"/>
                  </a:lnTo>
                  <a:lnTo>
                    <a:pt x="3699" y="11657"/>
                  </a:lnTo>
                  <a:lnTo>
                    <a:pt x="4981" y="13371"/>
                  </a:lnTo>
                  <a:lnTo>
                    <a:pt x="2466" y="14057"/>
                  </a:lnTo>
                  <a:lnTo>
                    <a:pt x="2910" y="15086"/>
                  </a:lnTo>
                  <a:lnTo>
                    <a:pt x="1627" y="15086"/>
                  </a:lnTo>
                  <a:lnTo>
                    <a:pt x="1233" y="16457"/>
                  </a:lnTo>
                  <a:lnTo>
                    <a:pt x="0" y="17143"/>
                  </a:lnTo>
                  <a:lnTo>
                    <a:pt x="395" y="17829"/>
                  </a:lnTo>
                  <a:lnTo>
                    <a:pt x="395" y="19543"/>
                  </a:lnTo>
                  <a:lnTo>
                    <a:pt x="838" y="19543"/>
                  </a:lnTo>
                  <a:lnTo>
                    <a:pt x="4981" y="21600"/>
                  </a:lnTo>
                  <a:lnTo>
                    <a:pt x="4981" y="21257"/>
                  </a:lnTo>
                  <a:lnTo>
                    <a:pt x="6214" y="181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3" name="Shape">
              <a:extLst>
                <a:ext uri="{FF2B5EF4-FFF2-40B4-BE49-F238E27FC236}">
                  <a16:creationId xmlns:a16="http://schemas.microsoft.com/office/drawing/2014/main" id="{2438E1E1-ED49-AF47-92BC-B04C44733B55}"/>
                </a:ext>
              </a:extLst>
            </p:cNvPr>
            <p:cNvSpPr/>
            <p:nvPr/>
          </p:nvSpPr>
          <p:spPr>
            <a:xfrm>
              <a:off x="21356023" y="8039793"/>
              <a:ext cx="1082491" cy="523205"/>
            </a:xfrm>
            <a:custGeom>
              <a:avLst/>
              <a:gdLst/>
              <a:ahLst/>
              <a:cxnLst>
                <a:cxn ang="0">
                  <a:pos x="wd2" y="hd2"/>
                </a:cxn>
                <a:cxn ang="5400000">
                  <a:pos x="wd2" y="hd2"/>
                </a:cxn>
                <a:cxn ang="10800000">
                  <a:pos x="wd2" y="hd2"/>
                </a:cxn>
                <a:cxn ang="16200000">
                  <a:pos x="wd2" y="hd2"/>
                </a:cxn>
              </a:cxnLst>
              <a:rect l="0" t="0" r="r" b="b"/>
              <a:pathLst>
                <a:path w="21600" h="21600" extrusionOk="0">
                  <a:moveTo>
                    <a:pt x="18945" y="745"/>
                  </a:moveTo>
                  <a:lnTo>
                    <a:pt x="17820" y="0"/>
                  </a:lnTo>
                  <a:lnTo>
                    <a:pt x="15885" y="0"/>
                  </a:lnTo>
                  <a:lnTo>
                    <a:pt x="14760" y="1490"/>
                  </a:lnTo>
                  <a:lnTo>
                    <a:pt x="13230" y="1490"/>
                  </a:lnTo>
                  <a:lnTo>
                    <a:pt x="12105" y="3724"/>
                  </a:lnTo>
                  <a:lnTo>
                    <a:pt x="10980" y="3724"/>
                  </a:lnTo>
                  <a:lnTo>
                    <a:pt x="10620" y="2234"/>
                  </a:lnTo>
                  <a:lnTo>
                    <a:pt x="9450" y="0"/>
                  </a:lnTo>
                  <a:lnTo>
                    <a:pt x="7965" y="2234"/>
                  </a:lnTo>
                  <a:lnTo>
                    <a:pt x="7560" y="2234"/>
                  </a:lnTo>
                  <a:lnTo>
                    <a:pt x="6795" y="1490"/>
                  </a:lnTo>
                  <a:lnTo>
                    <a:pt x="5670" y="2979"/>
                  </a:lnTo>
                  <a:lnTo>
                    <a:pt x="4545" y="5214"/>
                  </a:lnTo>
                  <a:lnTo>
                    <a:pt x="3015" y="9683"/>
                  </a:lnTo>
                  <a:lnTo>
                    <a:pt x="1125" y="9683"/>
                  </a:lnTo>
                  <a:lnTo>
                    <a:pt x="0" y="12662"/>
                  </a:lnTo>
                  <a:lnTo>
                    <a:pt x="0" y="16386"/>
                  </a:lnTo>
                  <a:lnTo>
                    <a:pt x="1485" y="18621"/>
                  </a:lnTo>
                  <a:lnTo>
                    <a:pt x="1125" y="19366"/>
                  </a:lnTo>
                  <a:lnTo>
                    <a:pt x="1890" y="20110"/>
                  </a:lnTo>
                  <a:lnTo>
                    <a:pt x="3015" y="21600"/>
                  </a:lnTo>
                  <a:lnTo>
                    <a:pt x="8325" y="20110"/>
                  </a:lnTo>
                  <a:lnTo>
                    <a:pt x="8325" y="17131"/>
                  </a:lnTo>
                  <a:lnTo>
                    <a:pt x="10620" y="15641"/>
                  </a:lnTo>
                  <a:lnTo>
                    <a:pt x="10980" y="14152"/>
                  </a:lnTo>
                  <a:lnTo>
                    <a:pt x="12870" y="14897"/>
                  </a:lnTo>
                  <a:lnTo>
                    <a:pt x="14760" y="10428"/>
                  </a:lnTo>
                  <a:lnTo>
                    <a:pt x="16290" y="10428"/>
                  </a:lnTo>
                  <a:lnTo>
                    <a:pt x="18180" y="9683"/>
                  </a:lnTo>
                  <a:lnTo>
                    <a:pt x="18540" y="9683"/>
                  </a:lnTo>
                  <a:lnTo>
                    <a:pt x="19710" y="10428"/>
                  </a:lnTo>
                  <a:lnTo>
                    <a:pt x="20475" y="10428"/>
                  </a:lnTo>
                  <a:lnTo>
                    <a:pt x="20835" y="5959"/>
                  </a:lnTo>
                  <a:lnTo>
                    <a:pt x="21600" y="1490"/>
                  </a:lnTo>
                  <a:lnTo>
                    <a:pt x="18945" y="745"/>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4" name="Shape">
              <a:extLst>
                <a:ext uri="{FF2B5EF4-FFF2-40B4-BE49-F238E27FC236}">
                  <a16:creationId xmlns:a16="http://schemas.microsoft.com/office/drawing/2014/main" id="{9157A30A-5B5C-B84F-8299-86E54C6A8C94}"/>
                </a:ext>
              </a:extLst>
            </p:cNvPr>
            <p:cNvSpPr/>
            <p:nvPr/>
          </p:nvSpPr>
          <p:spPr>
            <a:xfrm>
              <a:off x="21849908" y="8941868"/>
              <a:ext cx="987772" cy="1136615"/>
            </a:xfrm>
            <a:custGeom>
              <a:avLst/>
              <a:gdLst/>
              <a:ahLst/>
              <a:cxnLst>
                <a:cxn ang="0">
                  <a:pos x="wd2" y="hd2"/>
                </a:cxn>
                <a:cxn ang="5400000">
                  <a:pos x="wd2" y="hd2"/>
                </a:cxn>
                <a:cxn ang="10800000">
                  <a:pos x="wd2" y="hd2"/>
                </a:cxn>
                <a:cxn ang="16200000">
                  <a:pos x="wd2" y="hd2"/>
                </a:cxn>
              </a:cxnLst>
              <a:rect l="0" t="0" r="r" b="b"/>
              <a:pathLst>
                <a:path w="21600" h="21600" extrusionOk="0">
                  <a:moveTo>
                    <a:pt x="6214" y="18171"/>
                  </a:moveTo>
                  <a:lnTo>
                    <a:pt x="7890" y="18857"/>
                  </a:lnTo>
                  <a:lnTo>
                    <a:pt x="9123" y="18857"/>
                  </a:lnTo>
                  <a:lnTo>
                    <a:pt x="9962" y="19543"/>
                  </a:lnTo>
                  <a:lnTo>
                    <a:pt x="11638" y="21257"/>
                  </a:lnTo>
                  <a:lnTo>
                    <a:pt x="12427" y="21600"/>
                  </a:lnTo>
                  <a:lnTo>
                    <a:pt x="12871" y="20229"/>
                  </a:lnTo>
                  <a:lnTo>
                    <a:pt x="15337" y="19543"/>
                  </a:lnTo>
                  <a:lnTo>
                    <a:pt x="18247" y="18514"/>
                  </a:lnTo>
                  <a:lnTo>
                    <a:pt x="20367" y="18514"/>
                  </a:lnTo>
                  <a:lnTo>
                    <a:pt x="20762" y="17143"/>
                  </a:lnTo>
                  <a:lnTo>
                    <a:pt x="19923" y="16800"/>
                  </a:lnTo>
                  <a:lnTo>
                    <a:pt x="19923" y="15429"/>
                  </a:lnTo>
                  <a:lnTo>
                    <a:pt x="20762" y="15086"/>
                  </a:lnTo>
                  <a:lnTo>
                    <a:pt x="21600" y="13371"/>
                  </a:lnTo>
                  <a:lnTo>
                    <a:pt x="19529" y="12000"/>
                  </a:lnTo>
                  <a:lnTo>
                    <a:pt x="18690" y="10629"/>
                  </a:lnTo>
                  <a:lnTo>
                    <a:pt x="18247" y="9257"/>
                  </a:lnTo>
                  <a:lnTo>
                    <a:pt x="19085" y="7886"/>
                  </a:lnTo>
                  <a:lnTo>
                    <a:pt x="18247" y="7543"/>
                  </a:lnTo>
                  <a:lnTo>
                    <a:pt x="18247" y="5829"/>
                  </a:lnTo>
                  <a:lnTo>
                    <a:pt x="16175" y="6857"/>
                  </a:lnTo>
                  <a:lnTo>
                    <a:pt x="14104" y="6171"/>
                  </a:lnTo>
                  <a:lnTo>
                    <a:pt x="12033" y="5829"/>
                  </a:lnTo>
                  <a:lnTo>
                    <a:pt x="12871" y="4457"/>
                  </a:lnTo>
                  <a:lnTo>
                    <a:pt x="10800" y="3771"/>
                  </a:lnTo>
                  <a:lnTo>
                    <a:pt x="9123" y="2743"/>
                  </a:lnTo>
                  <a:lnTo>
                    <a:pt x="8729" y="1714"/>
                  </a:lnTo>
                  <a:lnTo>
                    <a:pt x="7052" y="686"/>
                  </a:lnTo>
                  <a:lnTo>
                    <a:pt x="6214" y="0"/>
                  </a:lnTo>
                  <a:lnTo>
                    <a:pt x="5819" y="343"/>
                  </a:lnTo>
                  <a:lnTo>
                    <a:pt x="3304" y="343"/>
                  </a:lnTo>
                  <a:lnTo>
                    <a:pt x="1627" y="1029"/>
                  </a:lnTo>
                  <a:lnTo>
                    <a:pt x="395" y="1029"/>
                  </a:lnTo>
                  <a:lnTo>
                    <a:pt x="0" y="2057"/>
                  </a:lnTo>
                  <a:lnTo>
                    <a:pt x="395" y="3429"/>
                  </a:lnTo>
                  <a:lnTo>
                    <a:pt x="1627" y="4800"/>
                  </a:lnTo>
                  <a:lnTo>
                    <a:pt x="2910" y="5143"/>
                  </a:lnTo>
                  <a:lnTo>
                    <a:pt x="1627" y="5486"/>
                  </a:lnTo>
                  <a:lnTo>
                    <a:pt x="1627" y="6857"/>
                  </a:lnTo>
                  <a:lnTo>
                    <a:pt x="395" y="6514"/>
                  </a:lnTo>
                  <a:lnTo>
                    <a:pt x="838" y="7200"/>
                  </a:lnTo>
                  <a:lnTo>
                    <a:pt x="2466" y="7200"/>
                  </a:lnTo>
                  <a:lnTo>
                    <a:pt x="2466" y="8571"/>
                  </a:lnTo>
                  <a:lnTo>
                    <a:pt x="2910" y="9943"/>
                  </a:lnTo>
                  <a:lnTo>
                    <a:pt x="4981" y="10971"/>
                  </a:lnTo>
                  <a:lnTo>
                    <a:pt x="3699" y="11657"/>
                  </a:lnTo>
                  <a:lnTo>
                    <a:pt x="4981" y="13371"/>
                  </a:lnTo>
                  <a:lnTo>
                    <a:pt x="2466" y="14057"/>
                  </a:lnTo>
                  <a:lnTo>
                    <a:pt x="2910" y="15086"/>
                  </a:lnTo>
                  <a:lnTo>
                    <a:pt x="1627" y="15086"/>
                  </a:lnTo>
                  <a:lnTo>
                    <a:pt x="1233" y="16457"/>
                  </a:lnTo>
                  <a:lnTo>
                    <a:pt x="0" y="17143"/>
                  </a:lnTo>
                  <a:lnTo>
                    <a:pt x="395" y="17829"/>
                  </a:lnTo>
                  <a:lnTo>
                    <a:pt x="395" y="19543"/>
                  </a:lnTo>
                  <a:lnTo>
                    <a:pt x="838" y="19543"/>
                  </a:lnTo>
                  <a:lnTo>
                    <a:pt x="4981" y="21600"/>
                  </a:lnTo>
                  <a:lnTo>
                    <a:pt x="4981" y="21257"/>
                  </a:lnTo>
                  <a:lnTo>
                    <a:pt x="6214" y="181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5" name="Shape">
              <a:extLst>
                <a:ext uri="{FF2B5EF4-FFF2-40B4-BE49-F238E27FC236}">
                  <a16:creationId xmlns:a16="http://schemas.microsoft.com/office/drawing/2014/main" id="{22055F9C-6A59-7440-9516-4577A950BFAB}"/>
                </a:ext>
              </a:extLst>
            </p:cNvPr>
            <p:cNvSpPr/>
            <p:nvPr/>
          </p:nvSpPr>
          <p:spPr>
            <a:xfrm>
              <a:off x="22077683" y="9898067"/>
              <a:ext cx="473590" cy="793826"/>
            </a:xfrm>
            <a:custGeom>
              <a:avLst/>
              <a:gdLst/>
              <a:ahLst/>
              <a:cxnLst>
                <a:cxn ang="0">
                  <a:pos x="wd2" y="hd2"/>
                </a:cxn>
                <a:cxn ang="5400000">
                  <a:pos x="wd2" y="hd2"/>
                </a:cxn>
                <a:cxn ang="10800000">
                  <a:pos x="wd2" y="hd2"/>
                </a:cxn>
                <a:cxn ang="16200000">
                  <a:pos x="wd2" y="hd2"/>
                </a:cxn>
              </a:cxnLst>
              <a:rect l="0" t="0" r="r" b="b"/>
              <a:pathLst>
                <a:path w="21600" h="21600" extrusionOk="0">
                  <a:moveTo>
                    <a:pt x="15531" y="18655"/>
                  </a:moveTo>
                  <a:lnTo>
                    <a:pt x="19029" y="17673"/>
                  </a:lnTo>
                  <a:lnTo>
                    <a:pt x="19029" y="15218"/>
                  </a:lnTo>
                  <a:lnTo>
                    <a:pt x="21600" y="14236"/>
                  </a:lnTo>
                  <a:lnTo>
                    <a:pt x="19954" y="11782"/>
                  </a:lnTo>
                  <a:lnTo>
                    <a:pt x="17280" y="11291"/>
                  </a:lnTo>
                  <a:lnTo>
                    <a:pt x="14709" y="9327"/>
                  </a:lnTo>
                  <a:lnTo>
                    <a:pt x="13886" y="5891"/>
                  </a:lnTo>
                  <a:lnTo>
                    <a:pt x="13886" y="4418"/>
                  </a:lnTo>
                  <a:lnTo>
                    <a:pt x="10389" y="1964"/>
                  </a:lnTo>
                  <a:lnTo>
                    <a:pt x="8640" y="982"/>
                  </a:lnTo>
                  <a:lnTo>
                    <a:pt x="6069" y="982"/>
                  </a:lnTo>
                  <a:lnTo>
                    <a:pt x="2571" y="0"/>
                  </a:lnTo>
                  <a:lnTo>
                    <a:pt x="0" y="4418"/>
                  </a:lnTo>
                  <a:lnTo>
                    <a:pt x="0" y="4909"/>
                  </a:lnTo>
                  <a:lnTo>
                    <a:pt x="1749" y="5400"/>
                  </a:lnTo>
                  <a:lnTo>
                    <a:pt x="3394" y="6382"/>
                  </a:lnTo>
                  <a:lnTo>
                    <a:pt x="3394" y="9818"/>
                  </a:lnTo>
                  <a:lnTo>
                    <a:pt x="4320" y="15218"/>
                  </a:lnTo>
                  <a:lnTo>
                    <a:pt x="6891" y="17673"/>
                  </a:lnTo>
                  <a:lnTo>
                    <a:pt x="11211" y="19636"/>
                  </a:lnTo>
                  <a:lnTo>
                    <a:pt x="13886" y="21600"/>
                  </a:lnTo>
                  <a:lnTo>
                    <a:pt x="15531" y="21109"/>
                  </a:lnTo>
                  <a:lnTo>
                    <a:pt x="15531" y="18655"/>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6" name="Shape">
              <a:extLst>
                <a:ext uri="{FF2B5EF4-FFF2-40B4-BE49-F238E27FC236}">
                  <a16:creationId xmlns:a16="http://schemas.microsoft.com/office/drawing/2014/main" id="{64C1D12F-7A69-ED4C-9FA9-56D774B5DEB8}"/>
                </a:ext>
              </a:extLst>
            </p:cNvPr>
            <p:cNvSpPr/>
            <p:nvPr/>
          </p:nvSpPr>
          <p:spPr>
            <a:xfrm>
              <a:off x="22382133" y="9898067"/>
              <a:ext cx="1366643" cy="1587652"/>
            </a:xfrm>
            <a:custGeom>
              <a:avLst/>
              <a:gdLst/>
              <a:ahLst/>
              <a:cxnLst>
                <a:cxn ang="0">
                  <a:pos x="wd2" y="hd2"/>
                </a:cxn>
                <a:cxn ang="5400000">
                  <a:pos x="wd2" y="hd2"/>
                </a:cxn>
                <a:cxn ang="10800000">
                  <a:pos x="wd2" y="hd2"/>
                </a:cxn>
                <a:cxn ang="16200000">
                  <a:pos x="wd2" y="hd2"/>
                </a:cxn>
              </a:cxnLst>
              <a:rect l="0" t="0" r="r" b="b"/>
              <a:pathLst>
                <a:path w="21600" h="21600" extrusionOk="0">
                  <a:moveTo>
                    <a:pt x="20994" y="2209"/>
                  </a:moveTo>
                  <a:lnTo>
                    <a:pt x="21600" y="736"/>
                  </a:lnTo>
                  <a:lnTo>
                    <a:pt x="20709" y="0"/>
                  </a:lnTo>
                  <a:lnTo>
                    <a:pt x="19818" y="0"/>
                  </a:lnTo>
                  <a:lnTo>
                    <a:pt x="20103" y="1227"/>
                  </a:lnTo>
                  <a:lnTo>
                    <a:pt x="18891" y="1718"/>
                  </a:lnTo>
                  <a:lnTo>
                    <a:pt x="16788" y="2209"/>
                  </a:lnTo>
                  <a:lnTo>
                    <a:pt x="14685" y="2209"/>
                  </a:lnTo>
                  <a:lnTo>
                    <a:pt x="13509" y="1718"/>
                  </a:lnTo>
                  <a:lnTo>
                    <a:pt x="11691" y="2700"/>
                  </a:lnTo>
                  <a:lnTo>
                    <a:pt x="10194" y="3191"/>
                  </a:lnTo>
                  <a:lnTo>
                    <a:pt x="8697" y="3191"/>
                  </a:lnTo>
                  <a:lnTo>
                    <a:pt x="8412" y="4173"/>
                  </a:lnTo>
                  <a:lnTo>
                    <a:pt x="5988" y="4418"/>
                  </a:lnTo>
                  <a:lnTo>
                    <a:pt x="4776" y="5645"/>
                  </a:lnTo>
                  <a:lnTo>
                    <a:pt x="3885" y="5645"/>
                  </a:lnTo>
                  <a:lnTo>
                    <a:pt x="2673" y="6136"/>
                  </a:lnTo>
                  <a:lnTo>
                    <a:pt x="2388" y="6136"/>
                  </a:lnTo>
                  <a:lnTo>
                    <a:pt x="2673" y="7118"/>
                  </a:lnTo>
                  <a:lnTo>
                    <a:pt x="1782" y="7609"/>
                  </a:lnTo>
                  <a:lnTo>
                    <a:pt x="1782" y="8836"/>
                  </a:lnTo>
                  <a:lnTo>
                    <a:pt x="570" y="9327"/>
                  </a:lnTo>
                  <a:lnTo>
                    <a:pt x="570" y="10555"/>
                  </a:lnTo>
                  <a:lnTo>
                    <a:pt x="0" y="10800"/>
                  </a:lnTo>
                  <a:lnTo>
                    <a:pt x="1176" y="12027"/>
                  </a:lnTo>
                  <a:lnTo>
                    <a:pt x="2673" y="13009"/>
                  </a:lnTo>
                  <a:lnTo>
                    <a:pt x="2103" y="14236"/>
                  </a:lnTo>
                  <a:lnTo>
                    <a:pt x="3279" y="14236"/>
                  </a:lnTo>
                  <a:lnTo>
                    <a:pt x="4206" y="14727"/>
                  </a:lnTo>
                  <a:lnTo>
                    <a:pt x="7200" y="14727"/>
                  </a:lnTo>
                  <a:lnTo>
                    <a:pt x="10194" y="14482"/>
                  </a:lnTo>
                  <a:lnTo>
                    <a:pt x="12903" y="14727"/>
                  </a:lnTo>
                  <a:lnTo>
                    <a:pt x="12012" y="15218"/>
                  </a:lnTo>
                  <a:lnTo>
                    <a:pt x="11691" y="15709"/>
                  </a:lnTo>
                  <a:lnTo>
                    <a:pt x="10479" y="15709"/>
                  </a:lnTo>
                  <a:lnTo>
                    <a:pt x="9303" y="15464"/>
                  </a:lnTo>
                  <a:lnTo>
                    <a:pt x="7485" y="14973"/>
                  </a:lnTo>
                  <a:lnTo>
                    <a:pt x="6594" y="15464"/>
                  </a:lnTo>
                  <a:lnTo>
                    <a:pt x="5703" y="15709"/>
                  </a:lnTo>
                  <a:lnTo>
                    <a:pt x="4776" y="16936"/>
                  </a:lnTo>
                  <a:lnTo>
                    <a:pt x="5703" y="17427"/>
                  </a:lnTo>
                  <a:lnTo>
                    <a:pt x="6594" y="17918"/>
                  </a:lnTo>
                  <a:lnTo>
                    <a:pt x="7200" y="18164"/>
                  </a:lnTo>
                  <a:lnTo>
                    <a:pt x="7485" y="19145"/>
                  </a:lnTo>
                  <a:lnTo>
                    <a:pt x="8412" y="20618"/>
                  </a:lnTo>
                  <a:lnTo>
                    <a:pt x="8982" y="19882"/>
                  </a:lnTo>
                  <a:lnTo>
                    <a:pt x="9909" y="20127"/>
                  </a:lnTo>
                  <a:lnTo>
                    <a:pt x="11085" y="21600"/>
                  </a:lnTo>
                  <a:lnTo>
                    <a:pt x="12012" y="20127"/>
                  </a:lnTo>
                  <a:lnTo>
                    <a:pt x="14115" y="21109"/>
                  </a:lnTo>
                  <a:lnTo>
                    <a:pt x="11691" y="17427"/>
                  </a:lnTo>
                  <a:lnTo>
                    <a:pt x="12582" y="17673"/>
                  </a:lnTo>
                  <a:lnTo>
                    <a:pt x="13188" y="17918"/>
                  </a:lnTo>
                  <a:lnTo>
                    <a:pt x="13188" y="18409"/>
                  </a:lnTo>
                  <a:lnTo>
                    <a:pt x="13794" y="17673"/>
                  </a:lnTo>
                  <a:lnTo>
                    <a:pt x="14685" y="17182"/>
                  </a:lnTo>
                  <a:lnTo>
                    <a:pt x="12582" y="16200"/>
                  </a:lnTo>
                  <a:lnTo>
                    <a:pt x="14400" y="15709"/>
                  </a:lnTo>
                  <a:lnTo>
                    <a:pt x="16218" y="16200"/>
                  </a:lnTo>
                  <a:lnTo>
                    <a:pt x="15897" y="14973"/>
                  </a:lnTo>
                  <a:lnTo>
                    <a:pt x="15612" y="14236"/>
                  </a:lnTo>
                  <a:lnTo>
                    <a:pt x="14685" y="13745"/>
                  </a:lnTo>
                  <a:lnTo>
                    <a:pt x="15612" y="13745"/>
                  </a:lnTo>
                  <a:lnTo>
                    <a:pt x="16218" y="14236"/>
                  </a:lnTo>
                  <a:lnTo>
                    <a:pt x="17109" y="14727"/>
                  </a:lnTo>
                  <a:lnTo>
                    <a:pt x="18321" y="14482"/>
                  </a:lnTo>
                  <a:lnTo>
                    <a:pt x="16503" y="13500"/>
                  </a:lnTo>
                  <a:lnTo>
                    <a:pt x="15006" y="12518"/>
                  </a:lnTo>
                  <a:lnTo>
                    <a:pt x="12582" y="11782"/>
                  </a:lnTo>
                  <a:lnTo>
                    <a:pt x="12012" y="11782"/>
                  </a:lnTo>
                  <a:lnTo>
                    <a:pt x="12012" y="12273"/>
                  </a:lnTo>
                  <a:lnTo>
                    <a:pt x="12297" y="12764"/>
                  </a:lnTo>
                  <a:lnTo>
                    <a:pt x="11085" y="12518"/>
                  </a:lnTo>
                  <a:lnTo>
                    <a:pt x="10479" y="12273"/>
                  </a:lnTo>
                  <a:lnTo>
                    <a:pt x="10479" y="10800"/>
                  </a:lnTo>
                  <a:lnTo>
                    <a:pt x="12012" y="11045"/>
                  </a:lnTo>
                  <a:lnTo>
                    <a:pt x="12012" y="10309"/>
                  </a:lnTo>
                  <a:lnTo>
                    <a:pt x="11406" y="9818"/>
                  </a:lnTo>
                  <a:lnTo>
                    <a:pt x="9588" y="8836"/>
                  </a:lnTo>
                  <a:lnTo>
                    <a:pt x="8412" y="7364"/>
                  </a:lnTo>
                  <a:lnTo>
                    <a:pt x="8697" y="6873"/>
                  </a:lnTo>
                  <a:lnTo>
                    <a:pt x="9303" y="6136"/>
                  </a:lnTo>
                  <a:lnTo>
                    <a:pt x="9588" y="6873"/>
                  </a:lnTo>
                  <a:lnTo>
                    <a:pt x="10479" y="7118"/>
                  </a:lnTo>
                  <a:lnTo>
                    <a:pt x="11406" y="7364"/>
                  </a:lnTo>
                  <a:lnTo>
                    <a:pt x="12012" y="8100"/>
                  </a:lnTo>
                  <a:lnTo>
                    <a:pt x="12012" y="7118"/>
                  </a:lnTo>
                  <a:lnTo>
                    <a:pt x="12903" y="6382"/>
                  </a:lnTo>
                  <a:lnTo>
                    <a:pt x="13188" y="4909"/>
                  </a:lnTo>
                  <a:lnTo>
                    <a:pt x="13794" y="4418"/>
                  </a:lnTo>
                  <a:lnTo>
                    <a:pt x="14685" y="4173"/>
                  </a:lnTo>
                  <a:lnTo>
                    <a:pt x="17715" y="3436"/>
                  </a:lnTo>
                  <a:lnTo>
                    <a:pt x="20103" y="3436"/>
                  </a:lnTo>
                  <a:lnTo>
                    <a:pt x="20424" y="3927"/>
                  </a:lnTo>
                  <a:lnTo>
                    <a:pt x="21315" y="2945"/>
                  </a:lnTo>
                  <a:lnTo>
                    <a:pt x="20994" y="220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7" name="Shape">
              <a:extLst>
                <a:ext uri="{FF2B5EF4-FFF2-40B4-BE49-F238E27FC236}">
                  <a16:creationId xmlns:a16="http://schemas.microsoft.com/office/drawing/2014/main" id="{56F7009B-4517-964F-A20C-72739B6B40D3}"/>
                </a:ext>
              </a:extLst>
            </p:cNvPr>
            <p:cNvSpPr/>
            <p:nvPr/>
          </p:nvSpPr>
          <p:spPr>
            <a:xfrm>
              <a:off x="22077683" y="9898067"/>
              <a:ext cx="473590" cy="793826"/>
            </a:xfrm>
            <a:custGeom>
              <a:avLst/>
              <a:gdLst/>
              <a:ahLst/>
              <a:cxnLst>
                <a:cxn ang="0">
                  <a:pos x="wd2" y="hd2"/>
                </a:cxn>
                <a:cxn ang="5400000">
                  <a:pos x="wd2" y="hd2"/>
                </a:cxn>
                <a:cxn ang="10800000">
                  <a:pos x="wd2" y="hd2"/>
                </a:cxn>
                <a:cxn ang="16200000">
                  <a:pos x="wd2" y="hd2"/>
                </a:cxn>
              </a:cxnLst>
              <a:rect l="0" t="0" r="r" b="b"/>
              <a:pathLst>
                <a:path w="21600" h="21600" extrusionOk="0">
                  <a:moveTo>
                    <a:pt x="15531" y="18655"/>
                  </a:moveTo>
                  <a:lnTo>
                    <a:pt x="19029" y="17673"/>
                  </a:lnTo>
                  <a:lnTo>
                    <a:pt x="19029" y="15218"/>
                  </a:lnTo>
                  <a:lnTo>
                    <a:pt x="21600" y="14236"/>
                  </a:lnTo>
                  <a:lnTo>
                    <a:pt x="19954" y="11782"/>
                  </a:lnTo>
                  <a:lnTo>
                    <a:pt x="17280" y="11291"/>
                  </a:lnTo>
                  <a:lnTo>
                    <a:pt x="14709" y="9327"/>
                  </a:lnTo>
                  <a:lnTo>
                    <a:pt x="13886" y="5891"/>
                  </a:lnTo>
                  <a:lnTo>
                    <a:pt x="13886" y="4418"/>
                  </a:lnTo>
                  <a:lnTo>
                    <a:pt x="10389" y="1964"/>
                  </a:lnTo>
                  <a:lnTo>
                    <a:pt x="8640" y="982"/>
                  </a:lnTo>
                  <a:lnTo>
                    <a:pt x="6069" y="982"/>
                  </a:lnTo>
                  <a:lnTo>
                    <a:pt x="2571" y="0"/>
                  </a:lnTo>
                  <a:lnTo>
                    <a:pt x="0" y="4418"/>
                  </a:lnTo>
                  <a:lnTo>
                    <a:pt x="0" y="4909"/>
                  </a:lnTo>
                  <a:lnTo>
                    <a:pt x="1749" y="5400"/>
                  </a:lnTo>
                  <a:lnTo>
                    <a:pt x="3394" y="6382"/>
                  </a:lnTo>
                  <a:lnTo>
                    <a:pt x="3394" y="9818"/>
                  </a:lnTo>
                  <a:lnTo>
                    <a:pt x="4320" y="15218"/>
                  </a:lnTo>
                  <a:lnTo>
                    <a:pt x="6891" y="17673"/>
                  </a:lnTo>
                  <a:lnTo>
                    <a:pt x="11211" y="19636"/>
                  </a:lnTo>
                  <a:lnTo>
                    <a:pt x="13886" y="21600"/>
                  </a:lnTo>
                  <a:lnTo>
                    <a:pt x="15531" y="21109"/>
                  </a:lnTo>
                  <a:lnTo>
                    <a:pt x="15531" y="18655"/>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8" name="Shape">
              <a:extLst>
                <a:ext uri="{FF2B5EF4-FFF2-40B4-BE49-F238E27FC236}">
                  <a16:creationId xmlns:a16="http://schemas.microsoft.com/office/drawing/2014/main" id="{39750991-87E7-4A43-A918-EC854BFA07F5}"/>
                </a:ext>
              </a:extLst>
            </p:cNvPr>
            <p:cNvSpPr/>
            <p:nvPr/>
          </p:nvSpPr>
          <p:spPr>
            <a:xfrm>
              <a:off x="22382133" y="9898067"/>
              <a:ext cx="1366643" cy="1587652"/>
            </a:xfrm>
            <a:custGeom>
              <a:avLst/>
              <a:gdLst/>
              <a:ahLst/>
              <a:cxnLst>
                <a:cxn ang="0">
                  <a:pos x="wd2" y="hd2"/>
                </a:cxn>
                <a:cxn ang="5400000">
                  <a:pos x="wd2" y="hd2"/>
                </a:cxn>
                <a:cxn ang="10800000">
                  <a:pos x="wd2" y="hd2"/>
                </a:cxn>
                <a:cxn ang="16200000">
                  <a:pos x="wd2" y="hd2"/>
                </a:cxn>
              </a:cxnLst>
              <a:rect l="0" t="0" r="r" b="b"/>
              <a:pathLst>
                <a:path w="21600" h="21600" extrusionOk="0">
                  <a:moveTo>
                    <a:pt x="20994" y="2209"/>
                  </a:moveTo>
                  <a:lnTo>
                    <a:pt x="21600" y="736"/>
                  </a:lnTo>
                  <a:lnTo>
                    <a:pt x="20709" y="0"/>
                  </a:lnTo>
                  <a:lnTo>
                    <a:pt x="19818" y="0"/>
                  </a:lnTo>
                  <a:lnTo>
                    <a:pt x="20103" y="1227"/>
                  </a:lnTo>
                  <a:lnTo>
                    <a:pt x="18891" y="1718"/>
                  </a:lnTo>
                  <a:lnTo>
                    <a:pt x="16788" y="2209"/>
                  </a:lnTo>
                  <a:lnTo>
                    <a:pt x="14685" y="2209"/>
                  </a:lnTo>
                  <a:lnTo>
                    <a:pt x="13509" y="1718"/>
                  </a:lnTo>
                  <a:lnTo>
                    <a:pt x="11691" y="2700"/>
                  </a:lnTo>
                  <a:lnTo>
                    <a:pt x="10194" y="3191"/>
                  </a:lnTo>
                  <a:lnTo>
                    <a:pt x="8697" y="3191"/>
                  </a:lnTo>
                  <a:lnTo>
                    <a:pt x="8412" y="4173"/>
                  </a:lnTo>
                  <a:lnTo>
                    <a:pt x="5988" y="4418"/>
                  </a:lnTo>
                  <a:lnTo>
                    <a:pt x="4776" y="5645"/>
                  </a:lnTo>
                  <a:lnTo>
                    <a:pt x="3885" y="5645"/>
                  </a:lnTo>
                  <a:lnTo>
                    <a:pt x="2673" y="6136"/>
                  </a:lnTo>
                  <a:lnTo>
                    <a:pt x="2388" y="6136"/>
                  </a:lnTo>
                  <a:lnTo>
                    <a:pt x="2673" y="7118"/>
                  </a:lnTo>
                  <a:lnTo>
                    <a:pt x="1782" y="7609"/>
                  </a:lnTo>
                  <a:lnTo>
                    <a:pt x="1782" y="8836"/>
                  </a:lnTo>
                  <a:lnTo>
                    <a:pt x="570" y="9327"/>
                  </a:lnTo>
                  <a:lnTo>
                    <a:pt x="570" y="10555"/>
                  </a:lnTo>
                  <a:lnTo>
                    <a:pt x="0" y="10800"/>
                  </a:lnTo>
                  <a:lnTo>
                    <a:pt x="1176" y="12027"/>
                  </a:lnTo>
                  <a:lnTo>
                    <a:pt x="2673" y="13009"/>
                  </a:lnTo>
                  <a:lnTo>
                    <a:pt x="2103" y="14236"/>
                  </a:lnTo>
                  <a:lnTo>
                    <a:pt x="3279" y="14236"/>
                  </a:lnTo>
                  <a:lnTo>
                    <a:pt x="4206" y="14727"/>
                  </a:lnTo>
                  <a:lnTo>
                    <a:pt x="7200" y="14727"/>
                  </a:lnTo>
                  <a:lnTo>
                    <a:pt x="10194" y="14482"/>
                  </a:lnTo>
                  <a:lnTo>
                    <a:pt x="12903" y="14727"/>
                  </a:lnTo>
                  <a:lnTo>
                    <a:pt x="12012" y="15218"/>
                  </a:lnTo>
                  <a:lnTo>
                    <a:pt x="11691" y="15709"/>
                  </a:lnTo>
                  <a:lnTo>
                    <a:pt x="10479" y="15709"/>
                  </a:lnTo>
                  <a:lnTo>
                    <a:pt x="9303" y="15464"/>
                  </a:lnTo>
                  <a:lnTo>
                    <a:pt x="7485" y="14973"/>
                  </a:lnTo>
                  <a:lnTo>
                    <a:pt x="6594" y="15464"/>
                  </a:lnTo>
                  <a:lnTo>
                    <a:pt x="5703" y="15709"/>
                  </a:lnTo>
                  <a:lnTo>
                    <a:pt x="4776" y="16936"/>
                  </a:lnTo>
                  <a:lnTo>
                    <a:pt x="5703" y="17427"/>
                  </a:lnTo>
                  <a:lnTo>
                    <a:pt x="6594" y="17918"/>
                  </a:lnTo>
                  <a:lnTo>
                    <a:pt x="7200" y="18164"/>
                  </a:lnTo>
                  <a:lnTo>
                    <a:pt x="7485" y="19145"/>
                  </a:lnTo>
                  <a:lnTo>
                    <a:pt x="8412" y="20618"/>
                  </a:lnTo>
                  <a:lnTo>
                    <a:pt x="8982" y="19882"/>
                  </a:lnTo>
                  <a:lnTo>
                    <a:pt x="9909" y="20127"/>
                  </a:lnTo>
                  <a:lnTo>
                    <a:pt x="11085" y="21600"/>
                  </a:lnTo>
                  <a:lnTo>
                    <a:pt x="12012" y="20127"/>
                  </a:lnTo>
                  <a:lnTo>
                    <a:pt x="14115" y="21109"/>
                  </a:lnTo>
                  <a:lnTo>
                    <a:pt x="11691" y="17427"/>
                  </a:lnTo>
                  <a:lnTo>
                    <a:pt x="12582" y="17673"/>
                  </a:lnTo>
                  <a:lnTo>
                    <a:pt x="13188" y="17918"/>
                  </a:lnTo>
                  <a:lnTo>
                    <a:pt x="13188" y="18409"/>
                  </a:lnTo>
                  <a:lnTo>
                    <a:pt x="13794" y="17673"/>
                  </a:lnTo>
                  <a:lnTo>
                    <a:pt x="14685" y="17182"/>
                  </a:lnTo>
                  <a:lnTo>
                    <a:pt x="12582" y="16200"/>
                  </a:lnTo>
                  <a:lnTo>
                    <a:pt x="14400" y="15709"/>
                  </a:lnTo>
                  <a:lnTo>
                    <a:pt x="16218" y="16200"/>
                  </a:lnTo>
                  <a:lnTo>
                    <a:pt x="15897" y="14973"/>
                  </a:lnTo>
                  <a:lnTo>
                    <a:pt x="15612" y="14236"/>
                  </a:lnTo>
                  <a:lnTo>
                    <a:pt x="14685" y="13745"/>
                  </a:lnTo>
                  <a:lnTo>
                    <a:pt x="15612" y="13745"/>
                  </a:lnTo>
                  <a:lnTo>
                    <a:pt x="16218" y="14236"/>
                  </a:lnTo>
                  <a:lnTo>
                    <a:pt x="17109" y="14727"/>
                  </a:lnTo>
                  <a:lnTo>
                    <a:pt x="18321" y="14482"/>
                  </a:lnTo>
                  <a:lnTo>
                    <a:pt x="16503" y="13500"/>
                  </a:lnTo>
                  <a:lnTo>
                    <a:pt x="15006" y="12518"/>
                  </a:lnTo>
                  <a:lnTo>
                    <a:pt x="12582" y="11782"/>
                  </a:lnTo>
                  <a:lnTo>
                    <a:pt x="12012" y="11782"/>
                  </a:lnTo>
                  <a:lnTo>
                    <a:pt x="12012" y="12273"/>
                  </a:lnTo>
                  <a:lnTo>
                    <a:pt x="12297" y="12764"/>
                  </a:lnTo>
                  <a:lnTo>
                    <a:pt x="11085" y="12518"/>
                  </a:lnTo>
                  <a:lnTo>
                    <a:pt x="10479" y="12273"/>
                  </a:lnTo>
                  <a:lnTo>
                    <a:pt x="10479" y="10800"/>
                  </a:lnTo>
                  <a:lnTo>
                    <a:pt x="12012" y="11045"/>
                  </a:lnTo>
                  <a:lnTo>
                    <a:pt x="12012" y="10309"/>
                  </a:lnTo>
                  <a:lnTo>
                    <a:pt x="11406" y="9818"/>
                  </a:lnTo>
                  <a:lnTo>
                    <a:pt x="9588" y="8836"/>
                  </a:lnTo>
                  <a:lnTo>
                    <a:pt x="8412" y="7364"/>
                  </a:lnTo>
                  <a:lnTo>
                    <a:pt x="8697" y="6873"/>
                  </a:lnTo>
                  <a:lnTo>
                    <a:pt x="9303" y="6136"/>
                  </a:lnTo>
                  <a:lnTo>
                    <a:pt x="9588" y="6873"/>
                  </a:lnTo>
                  <a:lnTo>
                    <a:pt x="10479" y="7118"/>
                  </a:lnTo>
                  <a:lnTo>
                    <a:pt x="11406" y="7364"/>
                  </a:lnTo>
                  <a:lnTo>
                    <a:pt x="12012" y="8100"/>
                  </a:lnTo>
                  <a:lnTo>
                    <a:pt x="12012" y="7118"/>
                  </a:lnTo>
                  <a:lnTo>
                    <a:pt x="12903" y="6382"/>
                  </a:lnTo>
                  <a:lnTo>
                    <a:pt x="13188" y="4909"/>
                  </a:lnTo>
                  <a:lnTo>
                    <a:pt x="13794" y="4418"/>
                  </a:lnTo>
                  <a:lnTo>
                    <a:pt x="14685" y="4173"/>
                  </a:lnTo>
                  <a:lnTo>
                    <a:pt x="17715" y="3436"/>
                  </a:lnTo>
                  <a:lnTo>
                    <a:pt x="20103" y="3436"/>
                  </a:lnTo>
                  <a:lnTo>
                    <a:pt x="20424" y="3927"/>
                  </a:lnTo>
                  <a:lnTo>
                    <a:pt x="21315" y="2945"/>
                  </a:lnTo>
                  <a:lnTo>
                    <a:pt x="20994" y="220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19" name="Shape">
              <a:extLst>
                <a:ext uri="{FF2B5EF4-FFF2-40B4-BE49-F238E27FC236}">
                  <a16:creationId xmlns:a16="http://schemas.microsoft.com/office/drawing/2014/main" id="{AE19865B-1D61-F949-974C-6044E479DC01}"/>
                </a:ext>
              </a:extLst>
            </p:cNvPr>
            <p:cNvSpPr/>
            <p:nvPr/>
          </p:nvSpPr>
          <p:spPr>
            <a:xfrm>
              <a:off x="22382133" y="9916108"/>
              <a:ext cx="550266" cy="432997"/>
            </a:xfrm>
            <a:custGeom>
              <a:avLst/>
              <a:gdLst/>
              <a:ahLst/>
              <a:cxnLst>
                <a:cxn ang="0">
                  <a:pos x="wd2" y="hd2"/>
                </a:cxn>
                <a:cxn ang="5400000">
                  <a:pos x="wd2" y="hd2"/>
                </a:cxn>
                <a:cxn ang="10800000">
                  <a:pos x="wd2" y="hd2"/>
                </a:cxn>
                <a:cxn ang="16200000">
                  <a:pos x="wd2" y="hd2"/>
                </a:cxn>
              </a:cxnLst>
              <a:rect l="0" t="0" r="r" b="b"/>
              <a:pathLst>
                <a:path w="21600" h="21600" extrusionOk="0">
                  <a:moveTo>
                    <a:pt x="20095" y="3600"/>
                  </a:moveTo>
                  <a:lnTo>
                    <a:pt x="16377" y="1800"/>
                  </a:lnTo>
                  <a:lnTo>
                    <a:pt x="15669" y="0"/>
                  </a:lnTo>
                  <a:lnTo>
                    <a:pt x="11862" y="0"/>
                  </a:lnTo>
                  <a:lnTo>
                    <a:pt x="6639" y="2700"/>
                  </a:lnTo>
                  <a:lnTo>
                    <a:pt x="2213" y="4500"/>
                  </a:lnTo>
                  <a:lnTo>
                    <a:pt x="1416" y="8100"/>
                  </a:lnTo>
                  <a:lnTo>
                    <a:pt x="0" y="7200"/>
                  </a:lnTo>
                  <a:lnTo>
                    <a:pt x="0" y="9900"/>
                  </a:lnTo>
                  <a:lnTo>
                    <a:pt x="708" y="16200"/>
                  </a:lnTo>
                  <a:lnTo>
                    <a:pt x="2921" y="19800"/>
                  </a:lnTo>
                  <a:lnTo>
                    <a:pt x="5223" y="20700"/>
                  </a:lnTo>
                  <a:lnTo>
                    <a:pt x="5931" y="21600"/>
                  </a:lnTo>
                  <a:lnTo>
                    <a:pt x="6639" y="21600"/>
                  </a:lnTo>
                  <a:lnTo>
                    <a:pt x="9649" y="19800"/>
                  </a:lnTo>
                  <a:lnTo>
                    <a:pt x="11862" y="19800"/>
                  </a:lnTo>
                  <a:lnTo>
                    <a:pt x="14872" y="15300"/>
                  </a:lnTo>
                  <a:lnTo>
                    <a:pt x="20892" y="14400"/>
                  </a:lnTo>
                  <a:lnTo>
                    <a:pt x="21600" y="11700"/>
                  </a:lnTo>
                  <a:lnTo>
                    <a:pt x="21600" y="7200"/>
                  </a:lnTo>
                  <a:lnTo>
                    <a:pt x="20095" y="3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0" name="Shape">
              <a:extLst>
                <a:ext uri="{FF2B5EF4-FFF2-40B4-BE49-F238E27FC236}">
                  <a16:creationId xmlns:a16="http://schemas.microsoft.com/office/drawing/2014/main" id="{B4673EDC-71C0-2E41-9296-AAC31FCFA128}"/>
                </a:ext>
              </a:extLst>
            </p:cNvPr>
            <p:cNvSpPr/>
            <p:nvPr/>
          </p:nvSpPr>
          <p:spPr>
            <a:xfrm>
              <a:off x="22684328" y="9230531"/>
              <a:ext cx="1330561" cy="902076"/>
            </a:xfrm>
            <a:custGeom>
              <a:avLst/>
              <a:gdLst/>
              <a:ahLst/>
              <a:cxnLst>
                <a:cxn ang="0">
                  <a:pos x="wd2" y="hd2"/>
                </a:cxn>
                <a:cxn ang="5400000">
                  <a:pos x="wd2" y="hd2"/>
                </a:cxn>
                <a:cxn ang="10800000">
                  <a:pos x="wd2" y="hd2"/>
                </a:cxn>
                <a:cxn ang="16200000">
                  <a:pos x="wd2" y="hd2"/>
                </a:cxn>
              </a:cxnLst>
              <a:rect l="0" t="0" r="r" b="b"/>
              <a:pathLst>
                <a:path w="21600" h="21600" extrusionOk="0">
                  <a:moveTo>
                    <a:pt x="16658" y="13824"/>
                  </a:moveTo>
                  <a:lnTo>
                    <a:pt x="17902" y="13392"/>
                  </a:lnTo>
                  <a:lnTo>
                    <a:pt x="18818" y="12528"/>
                  </a:lnTo>
                  <a:lnTo>
                    <a:pt x="20685" y="12960"/>
                  </a:lnTo>
                  <a:lnTo>
                    <a:pt x="21600" y="12528"/>
                  </a:lnTo>
                  <a:lnTo>
                    <a:pt x="20685" y="10800"/>
                  </a:lnTo>
                  <a:lnTo>
                    <a:pt x="19147" y="9504"/>
                  </a:lnTo>
                  <a:lnTo>
                    <a:pt x="20062" y="7776"/>
                  </a:lnTo>
                  <a:lnTo>
                    <a:pt x="20062" y="3888"/>
                  </a:lnTo>
                  <a:lnTo>
                    <a:pt x="20978" y="3456"/>
                  </a:lnTo>
                  <a:lnTo>
                    <a:pt x="21307" y="2592"/>
                  </a:lnTo>
                  <a:lnTo>
                    <a:pt x="21307" y="864"/>
                  </a:lnTo>
                  <a:lnTo>
                    <a:pt x="19440" y="864"/>
                  </a:lnTo>
                  <a:lnTo>
                    <a:pt x="19147" y="0"/>
                  </a:lnTo>
                  <a:lnTo>
                    <a:pt x="17609" y="432"/>
                  </a:lnTo>
                  <a:lnTo>
                    <a:pt x="16658" y="0"/>
                  </a:lnTo>
                  <a:lnTo>
                    <a:pt x="15120" y="432"/>
                  </a:lnTo>
                  <a:lnTo>
                    <a:pt x="13289" y="1296"/>
                  </a:lnTo>
                  <a:lnTo>
                    <a:pt x="11752" y="4320"/>
                  </a:lnTo>
                  <a:lnTo>
                    <a:pt x="9885" y="4752"/>
                  </a:lnTo>
                  <a:lnTo>
                    <a:pt x="7102" y="4752"/>
                  </a:lnTo>
                  <a:lnTo>
                    <a:pt x="6187" y="6048"/>
                  </a:lnTo>
                  <a:lnTo>
                    <a:pt x="2782" y="6048"/>
                  </a:lnTo>
                  <a:lnTo>
                    <a:pt x="1574" y="5616"/>
                  </a:lnTo>
                  <a:lnTo>
                    <a:pt x="1574" y="4320"/>
                  </a:lnTo>
                  <a:lnTo>
                    <a:pt x="329" y="3456"/>
                  </a:lnTo>
                  <a:lnTo>
                    <a:pt x="0" y="4752"/>
                  </a:lnTo>
                  <a:lnTo>
                    <a:pt x="329" y="6480"/>
                  </a:lnTo>
                  <a:lnTo>
                    <a:pt x="952" y="8208"/>
                  </a:lnTo>
                  <a:lnTo>
                    <a:pt x="2489" y="9936"/>
                  </a:lnTo>
                  <a:lnTo>
                    <a:pt x="1867" y="12096"/>
                  </a:lnTo>
                  <a:lnTo>
                    <a:pt x="1245" y="12528"/>
                  </a:lnTo>
                  <a:lnTo>
                    <a:pt x="1245" y="14256"/>
                  </a:lnTo>
                  <a:lnTo>
                    <a:pt x="1867" y="14688"/>
                  </a:lnTo>
                  <a:lnTo>
                    <a:pt x="1574" y="16416"/>
                  </a:lnTo>
                  <a:lnTo>
                    <a:pt x="1867" y="17280"/>
                  </a:lnTo>
                  <a:lnTo>
                    <a:pt x="3405" y="18144"/>
                  </a:lnTo>
                  <a:lnTo>
                    <a:pt x="4027" y="19872"/>
                  </a:lnTo>
                  <a:lnTo>
                    <a:pt x="4027" y="21600"/>
                  </a:lnTo>
                  <a:lnTo>
                    <a:pt x="5565" y="21600"/>
                  </a:lnTo>
                  <a:lnTo>
                    <a:pt x="7102" y="20736"/>
                  </a:lnTo>
                  <a:lnTo>
                    <a:pt x="8969" y="19008"/>
                  </a:lnTo>
                  <a:lnTo>
                    <a:pt x="10178" y="19872"/>
                  </a:lnTo>
                  <a:lnTo>
                    <a:pt x="12338" y="19872"/>
                  </a:lnTo>
                  <a:lnTo>
                    <a:pt x="14498" y="19008"/>
                  </a:lnTo>
                  <a:lnTo>
                    <a:pt x="15742" y="18144"/>
                  </a:lnTo>
                  <a:lnTo>
                    <a:pt x="15449" y="15984"/>
                  </a:lnTo>
                  <a:lnTo>
                    <a:pt x="16365" y="15984"/>
                  </a:lnTo>
                  <a:lnTo>
                    <a:pt x="16658" y="15120"/>
                  </a:lnTo>
                  <a:lnTo>
                    <a:pt x="16658" y="1382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1" name="Shape">
              <a:extLst>
                <a:ext uri="{FF2B5EF4-FFF2-40B4-BE49-F238E27FC236}">
                  <a16:creationId xmlns:a16="http://schemas.microsoft.com/office/drawing/2014/main" id="{AD4F5EA5-A3C1-5144-887E-CDF534292FCE}"/>
                </a:ext>
              </a:extLst>
            </p:cNvPr>
            <p:cNvSpPr/>
            <p:nvPr/>
          </p:nvSpPr>
          <p:spPr>
            <a:xfrm>
              <a:off x="22382133" y="9916108"/>
              <a:ext cx="550266" cy="432997"/>
            </a:xfrm>
            <a:custGeom>
              <a:avLst/>
              <a:gdLst/>
              <a:ahLst/>
              <a:cxnLst>
                <a:cxn ang="0">
                  <a:pos x="wd2" y="hd2"/>
                </a:cxn>
                <a:cxn ang="5400000">
                  <a:pos x="wd2" y="hd2"/>
                </a:cxn>
                <a:cxn ang="10800000">
                  <a:pos x="wd2" y="hd2"/>
                </a:cxn>
                <a:cxn ang="16200000">
                  <a:pos x="wd2" y="hd2"/>
                </a:cxn>
              </a:cxnLst>
              <a:rect l="0" t="0" r="r" b="b"/>
              <a:pathLst>
                <a:path w="21600" h="21600" extrusionOk="0">
                  <a:moveTo>
                    <a:pt x="20095" y="3600"/>
                  </a:moveTo>
                  <a:lnTo>
                    <a:pt x="16377" y="1800"/>
                  </a:lnTo>
                  <a:lnTo>
                    <a:pt x="15669" y="0"/>
                  </a:lnTo>
                  <a:lnTo>
                    <a:pt x="11862" y="0"/>
                  </a:lnTo>
                  <a:lnTo>
                    <a:pt x="6639" y="2700"/>
                  </a:lnTo>
                  <a:lnTo>
                    <a:pt x="2213" y="4500"/>
                  </a:lnTo>
                  <a:lnTo>
                    <a:pt x="1416" y="8100"/>
                  </a:lnTo>
                  <a:lnTo>
                    <a:pt x="0" y="7200"/>
                  </a:lnTo>
                  <a:lnTo>
                    <a:pt x="0" y="9900"/>
                  </a:lnTo>
                  <a:lnTo>
                    <a:pt x="708" y="16200"/>
                  </a:lnTo>
                  <a:lnTo>
                    <a:pt x="2921" y="19800"/>
                  </a:lnTo>
                  <a:lnTo>
                    <a:pt x="5223" y="20700"/>
                  </a:lnTo>
                  <a:lnTo>
                    <a:pt x="5931" y="21600"/>
                  </a:lnTo>
                  <a:lnTo>
                    <a:pt x="6639" y="21600"/>
                  </a:lnTo>
                  <a:lnTo>
                    <a:pt x="9649" y="19800"/>
                  </a:lnTo>
                  <a:lnTo>
                    <a:pt x="11862" y="19800"/>
                  </a:lnTo>
                  <a:lnTo>
                    <a:pt x="14872" y="15300"/>
                  </a:lnTo>
                  <a:lnTo>
                    <a:pt x="20892" y="14400"/>
                  </a:lnTo>
                  <a:lnTo>
                    <a:pt x="21600" y="11700"/>
                  </a:lnTo>
                  <a:lnTo>
                    <a:pt x="21600" y="7200"/>
                  </a:lnTo>
                  <a:lnTo>
                    <a:pt x="20095" y="360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2" name="Shape">
              <a:extLst>
                <a:ext uri="{FF2B5EF4-FFF2-40B4-BE49-F238E27FC236}">
                  <a16:creationId xmlns:a16="http://schemas.microsoft.com/office/drawing/2014/main" id="{8CF94B9C-5E24-E949-B2C8-FBF3AEB84B9C}"/>
                </a:ext>
              </a:extLst>
            </p:cNvPr>
            <p:cNvSpPr/>
            <p:nvPr/>
          </p:nvSpPr>
          <p:spPr>
            <a:xfrm>
              <a:off x="22684328" y="9230531"/>
              <a:ext cx="1330561" cy="902076"/>
            </a:xfrm>
            <a:custGeom>
              <a:avLst/>
              <a:gdLst/>
              <a:ahLst/>
              <a:cxnLst>
                <a:cxn ang="0">
                  <a:pos x="wd2" y="hd2"/>
                </a:cxn>
                <a:cxn ang="5400000">
                  <a:pos x="wd2" y="hd2"/>
                </a:cxn>
                <a:cxn ang="10800000">
                  <a:pos x="wd2" y="hd2"/>
                </a:cxn>
                <a:cxn ang="16200000">
                  <a:pos x="wd2" y="hd2"/>
                </a:cxn>
              </a:cxnLst>
              <a:rect l="0" t="0" r="r" b="b"/>
              <a:pathLst>
                <a:path w="21600" h="21600" extrusionOk="0">
                  <a:moveTo>
                    <a:pt x="16658" y="13824"/>
                  </a:moveTo>
                  <a:lnTo>
                    <a:pt x="17902" y="13392"/>
                  </a:lnTo>
                  <a:lnTo>
                    <a:pt x="18818" y="12528"/>
                  </a:lnTo>
                  <a:lnTo>
                    <a:pt x="20685" y="12960"/>
                  </a:lnTo>
                  <a:lnTo>
                    <a:pt x="21600" y="12528"/>
                  </a:lnTo>
                  <a:lnTo>
                    <a:pt x="20685" y="10800"/>
                  </a:lnTo>
                  <a:lnTo>
                    <a:pt x="19147" y="9504"/>
                  </a:lnTo>
                  <a:lnTo>
                    <a:pt x="20062" y="7776"/>
                  </a:lnTo>
                  <a:lnTo>
                    <a:pt x="20062" y="3888"/>
                  </a:lnTo>
                  <a:lnTo>
                    <a:pt x="20978" y="3456"/>
                  </a:lnTo>
                  <a:lnTo>
                    <a:pt x="21307" y="2592"/>
                  </a:lnTo>
                  <a:lnTo>
                    <a:pt x="21307" y="864"/>
                  </a:lnTo>
                  <a:lnTo>
                    <a:pt x="19440" y="864"/>
                  </a:lnTo>
                  <a:lnTo>
                    <a:pt x="19147" y="0"/>
                  </a:lnTo>
                  <a:lnTo>
                    <a:pt x="17609" y="432"/>
                  </a:lnTo>
                  <a:lnTo>
                    <a:pt x="16658" y="0"/>
                  </a:lnTo>
                  <a:lnTo>
                    <a:pt x="15120" y="432"/>
                  </a:lnTo>
                  <a:lnTo>
                    <a:pt x="13289" y="1296"/>
                  </a:lnTo>
                  <a:lnTo>
                    <a:pt x="11752" y="4320"/>
                  </a:lnTo>
                  <a:lnTo>
                    <a:pt x="9885" y="4752"/>
                  </a:lnTo>
                  <a:lnTo>
                    <a:pt x="7102" y="4752"/>
                  </a:lnTo>
                  <a:lnTo>
                    <a:pt x="6187" y="6048"/>
                  </a:lnTo>
                  <a:lnTo>
                    <a:pt x="2782" y="6048"/>
                  </a:lnTo>
                  <a:lnTo>
                    <a:pt x="1574" y="5616"/>
                  </a:lnTo>
                  <a:lnTo>
                    <a:pt x="1574" y="4320"/>
                  </a:lnTo>
                  <a:lnTo>
                    <a:pt x="329" y="3456"/>
                  </a:lnTo>
                  <a:lnTo>
                    <a:pt x="0" y="4752"/>
                  </a:lnTo>
                  <a:lnTo>
                    <a:pt x="329" y="6480"/>
                  </a:lnTo>
                  <a:lnTo>
                    <a:pt x="952" y="8208"/>
                  </a:lnTo>
                  <a:lnTo>
                    <a:pt x="2489" y="9936"/>
                  </a:lnTo>
                  <a:lnTo>
                    <a:pt x="1867" y="12096"/>
                  </a:lnTo>
                  <a:lnTo>
                    <a:pt x="1245" y="12528"/>
                  </a:lnTo>
                  <a:lnTo>
                    <a:pt x="1245" y="14256"/>
                  </a:lnTo>
                  <a:lnTo>
                    <a:pt x="1867" y="14688"/>
                  </a:lnTo>
                  <a:lnTo>
                    <a:pt x="1574" y="16416"/>
                  </a:lnTo>
                  <a:lnTo>
                    <a:pt x="1867" y="17280"/>
                  </a:lnTo>
                  <a:lnTo>
                    <a:pt x="3405" y="18144"/>
                  </a:lnTo>
                  <a:lnTo>
                    <a:pt x="4027" y="19872"/>
                  </a:lnTo>
                  <a:lnTo>
                    <a:pt x="4027" y="21600"/>
                  </a:lnTo>
                  <a:lnTo>
                    <a:pt x="5565" y="21600"/>
                  </a:lnTo>
                  <a:lnTo>
                    <a:pt x="7102" y="20736"/>
                  </a:lnTo>
                  <a:lnTo>
                    <a:pt x="8969" y="19008"/>
                  </a:lnTo>
                  <a:lnTo>
                    <a:pt x="10178" y="19872"/>
                  </a:lnTo>
                  <a:lnTo>
                    <a:pt x="12338" y="19872"/>
                  </a:lnTo>
                  <a:lnTo>
                    <a:pt x="14498" y="19008"/>
                  </a:lnTo>
                  <a:lnTo>
                    <a:pt x="15742" y="18144"/>
                  </a:lnTo>
                  <a:lnTo>
                    <a:pt x="15449" y="15984"/>
                  </a:lnTo>
                  <a:lnTo>
                    <a:pt x="16365" y="15984"/>
                  </a:lnTo>
                  <a:lnTo>
                    <a:pt x="16658" y="15120"/>
                  </a:lnTo>
                  <a:lnTo>
                    <a:pt x="16658" y="1382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3" name="Shape">
              <a:extLst>
                <a:ext uri="{FF2B5EF4-FFF2-40B4-BE49-F238E27FC236}">
                  <a16:creationId xmlns:a16="http://schemas.microsoft.com/office/drawing/2014/main" id="{1B232F92-FC84-9444-83CB-8FF39C63D1DA}"/>
                </a:ext>
              </a:extLst>
            </p:cNvPr>
            <p:cNvSpPr/>
            <p:nvPr/>
          </p:nvSpPr>
          <p:spPr>
            <a:xfrm>
              <a:off x="23674354" y="9753735"/>
              <a:ext cx="820889" cy="1389196"/>
            </a:xfrm>
            <a:custGeom>
              <a:avLst/>
              <a:gdLst/>
              <a:ahLst/>
              <a:cxnLst>
                <a:cxn ang="0">
                  <a:pos x="wd2" y="hd2"/>
                </a:cxn>
                <a:cxn ang="5400000">
                  <a:pos x="wd2" y="hd2"/>
                </a:cxn>
                <a:cxn ang="10800000">
                  <a:pos x="wd2" y="hd2"/>
                </a:cxn>
                <a:cxn ang="16200000">
                  <a:pos x="wd2" y="hd2"/>
                </a:cxn>
              </a:cxnLst>
              <a:rect l="0" t="0" r="r" b="b"/>
              <a:pathLst>
                <a:path w="21600" h="21600" extrusionOk="0">
                  <a:moveTo>
                    <a:pt x="17980" y="1964"/>
                  </a:moveTo>
                  <a:lnTo>
                    <a:pt x="12996" y="1403"/>
                  </a:lnTo>
                  <a:lnTo>
                    <a:pt x="10978" y="842"/>
                  </a:lnTo>
                  <a:lnTo>
                    <a:pt x="8960" y="0"/>
                  </a:lnTo>
                  <a:lnTo>
                    <a:pt x="7477" y="281"/>
                  </a:lnTo>
                  <a:lnTo>
                    <a:pt x="4451" y="0"/>
                  </a:lnTo>
                  <a:lnTo>
                    <a:pt x="2967" y="561"/>
                  </a:lnTo>
                  <a:lnTo>
                    <a:pt x="949" y="842"/>
                  </a:lnTo>
                  <a:lnTo>
                    <a:pt x="949" y="1683"/>
                  </a:lnTo>
                  <a:lnTo>
                    <a:pt x="475" y="2244"/>
                  </a:lnTo>
                  <a:lnTo>
                    <a:pt x="1958" y="3086"/>
                  </a:lnTo>
                  <a:lnTo>
                    <a:pt x="949" y="4769"/>
                  </a:lnTo>
                  <a:lnTo>
                    <a:pt x="1484" y="5610"/>
                  </a:lnTo>
                  <a:lnTo>
                    <a:pt x="0" y="6732"/>
                  </a:lnTo>
                  <a:lnTo>
                    <a:pt x="0" y="7013"/>
                  </a:lnTo>
                  <a:lnTo>
                    <a:pt x="3976" y="6452"/>
                  </a:lnTo>
                  <a:lnTo>
                    <a:pt x="2492" y="7574"/>
                  </a:lnTo>
                  <a:lnTo>
                    <a:pt x="1958" y="8977"/>
                  </a:lnTo>
                  <a:lnTo>
                    <a:pt x="2967" y="11501"/>
                  </a:lnTo>
                  <a:lnTo>
                    <a:pt x="7002" y="10940"/>
                  </a:lnTo>
                  <a:lnTo>
                    <a:pt x="7002" y="12343"/>
                  </a:lnTo>
                  <a:lnTo>
                    <a:pt x="9495" y="13465"/>
                  </a:lnTo>
                  <a:lnTo>
                    <a:pt x="8960" y="14306"/>
                  </a:lnTo>
                  <a:lnTo>
                    <a:pt x="9969" y="15148"/>
                  </a:lnTo>
                  <a:lnTo>
                    <a:pt x="7952" y="15709"/>
                  </a:lnTo>
                  <a:lnTo>
                    <a:pt x="5993" y="15429"/>
                  </a:lnTo>
                  <a:lnTo>
                    <a:pt x="5993" y="16551"/>
                  </a:lnTo>
                  <a:lnTo>
                    <a:pt x="7477" y="17392"/>
                  </a:lnTo>
                  <a:lnTo>
                    <a:pt x="8960" y="16831"/>
                  </a:lnTo>
                  <a:lnTo>
                    <a:pt x="9969" y="16831"/>
                  </a:lnTo>
                  <a:lnTo>
                    <a:pt x="12996" y="17673"/>
                  </a:lnTo>
                  <a:lnTo>
                    <a:pt x="13470" y="18514"/>
                  </a:lnTo>
                  <a:lnTo>
                    <a:pt x="13945" y="19636"/>
                  </a:lnTo>
                  <a:lnTo>
                    <a:pt x="15963" y="20197"/>
                  </a:lnTo>
                  <a:lnTo>
                    <a:pt x="14479" y="20758"/>
                  </a:lnTo>
                  <a:lnTo>
                    <a:pt x="14479" y="21039"/>
                  </a:lnTo>
                  <a:lnTo>
                    <a:pt x="15488" y="21039"/>
                  </a:lnTo>
                  <a:lnTo>
                    <a:pt x="20473" y="20478"/>
                  </a:lnTo>
                  <a:lnTo>
                    <a:pt x="19998" y="21600"/>
                  </a:lnTo>
                  <a:lnTo>
                    <a:pt x="21600" y="21109"/>
                  </a:lnTo>
                  <a:lnTo>
                    <a:pt x="21363" y="20268"/>
                  </a:lnTo>
                  <a:lnTo>
                    <a:pt x="21007" y="1964"/>
                  </a:lnTo>
                  <a:lnTo>
                    <a:pt x="17980" y="1964"/>
                  </a:lnTo>
                  <a:lnTo>
                    <a:pt x="16971" y="4769"/>
                  </a:lnTo>
                  <a:lnTo>
                    <a:pt x="18989" y="5330"/>
                  </a:lnTo>
                  <a:lnTo>
                    <a:pt x="16971" y="5891"/>
                  </a:lnTo>
                  <a:lnTo>
                    <a:pt x="14479" y="5891"/>
                  </a:lnTo>
                  <a:lnTo>
                    <a:pt x="10444" y="7013"/>
                  </a:lnTo>
                  <a:lnTo>
                    <a:pt x="7952" y="7013"/>
                  </a:lnTo>
                  <a:lnTo>
                    <a:pt x="5459" y="7294"/>
                  </a:lnTo>
                  <a:lnTo>
                    <a:pt x="3976" y="8135"/>
                  </a:lnTo>
                  <a:lnTo>
                    <a:pt x="2492" y="9257"/>
                  </a:lnTo>
                  <a:lnTo>
                    <a:pt x="2492" y="8696"/>
                  </a:lnTo>
                  <a:lnTo>
                    <a:pt x="3501" y="8135"/>
                  </a:lnTo>
                  <a:lnTo>
                    <a:pt x="4985" y="7013"/>
                  </a:lnTo>
                  <a:lnTo>
                    <a:pt x="7477" y="5891"/>
                  </a:lnTo>
                  <a:lnTo>
                    <a:pt x="7952" y="4208"/>
                  </a:lnTo>
                  <a:lnTo>
                    <a:pt x="10978" y="3647"/>
                  </a:lnTo>
                  <a:lnTo>
                    <a:pt x="13945" y="3366"/>
                  </a:lnTo>
                  <a:lnTo>
                    <a:pt x="16971" y="2805"/>
                  </a:lnTo>
                  <a:lnTo>
                    <a:pt x="17446" y="2805"/>
                  </a:lnTo>
                  <a:lnTo>
                    <a:pt x="17980" y="3366"/>
                  </a:lnTo>
                  <a:lnTo>
                    <a:pt x="20473" y="3647"/>
                  </a:lnTo>
                  <a:lnTo>
                    <a:pt x="19464" y="3927"/>
                  </a:lnTo>
                  <a:lnTo>
                    <a:pt x="16971" y="4769"/>
                  </a:lnTo>
                  <a:lnTo>
                    <a:pt x="17980" y="196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4" name="Shape">
              <a:extLst>
                <a:ext uri="{FF2B5EF4-FFF2-40B4-BE49-F238E27FC236}">
                  <a16:creationId xmlns:a16="http://schemas.microsoft.com/office/drawing/2014/main" id="{6634B4C5-E079-674D-94B4-B1E758248786}"/>
                </a:ext>
              </a:extLst>
            </p:cNvPr>
            <p:cNvSpPr/>
            <p:nvPr/>
          </p:nvSpPr>
          <p:spPr>
            <a:xfrm>
              <a:off x="23674354" y="9753735"/>
              <a:ext cx="816379" cy="1389196"/>
            </a:xfrm>
            <a:custGeom>
              <a:avLst/>
              <a:gdLst/>
              <a:ahLst/>
              <a:cxnLst>
                <a:cxn ang="0">
                  <a:pos x="wd2" y="hd2"/>
                </a:cxn>
                <a:cxn ang="5400000">
                  <a:pos x="wd2" y="hd2"/>
                </a:cxn>
                <a:cxn ang="10800000">
                  <a:pos x="wd2" y="hd2"/>
                </a:cxn>
                <a:cxn ang="16200000">
                  <a:pos x="wd2" y="hd2"/>
                </a:cxn>
              </a:cxnLst>
              <a:rect l="0" t="0" r="r" b="b"/>
              <a:pathLst>
                <a:path w="21600" h="21600" extrusionOk="0">
                  <a:moveTo>
                    <a:pt x="18080" y="1964"/>
                  </a:moveTo>
                  <a:lnTo>
                    <a:pt x="13067" y="1403"/>
                  </a:lnTo>
                  <a:lnTo>
                    <a:pt x="11039" y="842"/>
                  </a:lnTo>
                  <a:lnTo>
                    <a:pt x="9010" y="0"/>
                  </a:lnTo>
                  <a:lnTo>
                    <a:pt x="7518" y="281"/>
                  </a:lnTo>
                  <a:lnTo>
                    <a:pt x="4475" y="0"/>
                  </a:lnTo>
                  <a:lnTo>
                    <a:pt x="2983" y="561"/>
                  </a:lnTo>
                  <a:lnTo>
                    <a:pt x="955" y="842"/>
                  </a:lnTo>
                  <a:lnTo>
                    <a:pt x="955" y="1683"/>
                  </a:lnTo>
                  <a:lnTo>
                    <a:pt x="477" y="2244"/>
                  </a:lnTo>
                  <a:lnTo>
                    <a:pt x="1969" y="3086"/>
                  </a:lnTo>
                  <a:lnTo>
                    <a:pt x="955" y="4769"/>
                  </a:lnTo>
                  <a:lnTo>
                    <a:pt x="1492" y="5610"/>
                  </a:lnTo>
                  <a:lnTo>
                    <a:pt x="0" y="6732"/>
                  </a:lnTo>
                  <a:lnTo>
                    <a:pt x="0" y="7013"/>
                  </a:lnTo>
                  <a:lnTo>
                    <a:pt x="3998" y="6452"/>
                  </a:lnTo>
                  <a:lnTo>
                    <a:pt x="2506" y="7574"/>
                  </a:lnTo>
                  <a:lnTo>
                    <a:pt x="1969" y="8977"/>
                  </a:lnTo>
                  <a:lnTo>
                    <a:pt x="2983" y="11501"/>
                  </a:lnTo>
                  <a:lnTo>
                    <a:pt x="7041" y="10940"/>
                  </a:lnTo>
                  <a:lnTo>
                    <a:pt x="7041" y="12343"/>
                  </a:lnTo>
                  <a:lnTo>
                    <a:pt x="9547" y="13465"/>
                  </a:lnTo>
                  <a:lnTo>
                    <a:pt x="9010" y="14306"/>
                  </a:lnTo>
                  <a:lnTo>
                    <a:pt x="10024" y="15148"/>
                  </a:lnTo>
                  <a:lnTo>
                    <a:pt x="7996" y="15709"/>
                  </a:lnTo>
                  <a:lnTo>
                    <a:pt x="6027" y="15429"/>
                  </a:lnTo>
                  <a:lnTo>
                    <a:pt x="6027" y="16551"/>
                  </a:lnTo>
                  <a:lnTo>
                    <a:pt x="7518" y="17392"/>
                  </a:lnTo>
                  <a:lnTo>
                    <a:pt x="9010" y="16831"/>
                  </a:lnTo>
                  <a:lnTo>
                    <a:pt x="10024" y="16831"/>
                  </a:lnTo>
                  <a:lnTo>
                    <a:pt x="13067" y="17673"/>
                  </a:lnTo>
                  <a:lnTo>
                    <a:pt x="13545" y="18514"/>
                  </a:lnTo>
                  <a:lnTo>
                    <a:pt x="14022" y="19636"/>
                  </a:lnTo>
                  <a:lnTo>
                    <a:pt x="16051" y="20197"/>
                  </a:lnTo>
                  <a:lnTo>
                    <a:pt x="14559" y="20758"/>
                  </a:lnTo>
                  <a:lnTo>
                    <a:pt x="14559" y="21039"/>
                  </a:lnTo>
                  <a:lnTo>
                    <a:pt x="15573" y="21039"/>
                  </a:lnTo>
                  <a:lnTo>
                    <a:pt x="20586" y="20478"/>
                  </a:lnTo>
                  <a:lnTo>
                    <a:pt x="20108" y="21600"/>
                  </a:lnTo>
                  <a:lnTo>
                    <a:pt x="21600" y="21039"/>
                  </a:lnTo>
                  <a:lnTo>
                    <a:pt x="21123" y="1753"/>
                  </a:lnTo>
                  <a:lnTo>
                    <a:pt x="18080" y="196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5" name="Shape">
              <a:extLst>
                <a:ext uri="{FF2B5EF4-FFF2-40B4-BE49-F238E27FC236}">
                  <a16:creationId xmlns:a16="http://schemas.microsoft.com/office/drawing/2014/main" id="{89FC2ACC-08A6-4149-83EB-29AEC1FBF547}"/>
                </a:ext>
              </a:extLst>
            </p:cNvPr>
            <p:cNvSpPr/>
            <p:nvPr/>
          </p:nvSpPr>
          <p:spPr>
            <a:xfrm>
              <a:off x="23769073" y="9934150"/>
              <a:ext cx="694598" cy="414955"/>
            </a:xfrm>
            <a:custGeom>
              <a:avLst/>
              <a:gdLst/>
              <a:ahLst/>
              <a:cxnLst>
                <a:cxn ang="0">
                  <a:pos x="wd2" y="hd2"/>
                </a:cxn>
                <a:cxn ang="5400000">
                  <a:pos x="wd2" y="hd2"/>
                </a:cxn>
                <a:cxn ang="10800000">
                  <a:pos x="wd2" y="hd2"/>
                </a:cxn>
                <a:cxn ang="16200000">
                  <a:pos x="wd2" y="hd2"/>
                </a:cxn>
              </a:cxnLst>
              <a:rect l="0" t="0" r="r" b="b"/>
              <a:pathLst>
                <a:path w="21600" h="21600" extrusionOk="0">
                  <a:moveTo>
                    <a:pt x="17112" y="6574"/>
                  </a:moveTo>
                  <a:lnTo>
                    <a:pt x="19496" y="8452"/>
                  </a:lnTo>
                  <a:lnTo>
                    <a:pt x="17112" y="10330"/>
                  </a:lnTo>
                  <a:lnTo>
                    <a:pt x="14166" y="10330"/>
                  </a:lnTo>
                  <a:lnTo>
                    <a:pt x="9397" y="14087"/>
                  </a:lnTo>
                  <a:lnTo>
                    <a:pt x="6452" y="14087"/>
                  </a:lnTo>
                  <a:lnTo>
                    <a:pt x="3506" y="15026"/>
                  </a:lnTo>
                  <a:lnTo>
                    <a:pt x="1753" y="17843"/>
                  </a:lnTo>
                  <a:lnTo>
                    <a:pt x="0" y="21600"/>
                  </a:lnTo>
                  <a:lnTo>
                    <a:pt x="0" y="19722"/>
                  </a:lnTo>
                  <a:lnTo>
                    <a:pt x="1192" y="17843"/>
                  </a:lnTo>
                  <a:lnTo>
                    <a:pt x="2945" y="14087"/>
                  </a:lnTo>
                  <a:lnTo>
                    <a:pt x="5891" y="10330"/>
                  </a:lnTo>
                  <a:lnTo>
                    <a:pt x="6452" y="4696"/>
                  </a:lnTo>
                  <a:lnTo>
                    <a:pt x="10029" y="2817"/>
                  </a:lnTo>
                  <a:lnTo>
                    <a:pt x="13535" y="1878"/>
                  </a:lnTo>
                  <a:lnTo>
                    <a:pt x="17112" y="0"/>
                  </a:lnTo>
                  <a:lnTo>
                    <a:pt x="17673" y="0"/>
                  </a:lnTo>
                  <a:lnTo>
                    <a:pt x="18304" y="1878"/>
                  </a:lnTo>
                  <a:lnTo>
                    <a:pt x="21249" y="2817"/>
                  </a:lnTo>
                  <a:lnTo>
                    <a:pt x="21600" y="2817"/>
                  </a:lnTo>
                  <a:lnTo>
                    <a:pt x="20057" y="3757"/>
                  </a:lnTo>
                  <a:lnTo>
                    <a:pt x="17112" y="657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6" name="Shape">
              <a:extLst>
                <a:ext uri="{FF2B5EF4-FFF2-40B4-BE49-F238E27FC236}">
                  <a16:creationId xmlns:a16="http://schemas.microsoft.com/office/drawing/2014/main" id="{F20A734E-9836-BF42-90AC-FA9C21750BFA}"/>
                </a:ext>
              </a:extLst>
            </p:cNvPr>
            <p:cNvSpPr/>
            <p:nvPr/>
          </p:nvSpPr>
          <p:spPr>
            <a:xfrm>
              <a:off x="22134062" y="8148042"/>
              <a:ext cx="2013883" cy="1335071"/>
            </a:xfrm>
            <a:custGeom>
              <a:avLst/>
              <a:gdLst/>
              <a:ahLst/>
              <a:cxnLst>
                <a:cxn ang="0">
                  <a:pos x="wd2" y="hd2"/>
                </a:cxn>
                <a:cxn ang="5400000">
                  <a:pos x="wd2" y="hd2"/>
                </a:cxn>
                <a:cxn ang="10800000">
                  <a:pos x="wd2" y="hd2"/>
                </a:cxn>
                <a:cxn ang="16200000">
                  <a:pos x="wd2" y="hd2"/>
                </a:cxn>
              </a:cxnLst>
              <a:rect l="0" t="0" r="r" b="b"/>
              <a:pathLst>
                <a:path w="21600" h="21600" extrusionOk="0">
                  <a:moveTo>
                    <a:pt x="18963" y="11384"/>
                  </a:moveTo>
                  <a:lnTo>
                    <a:pt x="17536" y="10216"/>
                  </a:lnTo>
                  <a:lnTo>
                    <a:pt x="17125" y="7589"/>
                  </a:lnTo>
                  <a:lnTo>
                    <a:pt x="17125" y="6130"/>
                  </a:lnTo>
                  <a:lnTo>
                    <a:pt x="16109" y="4378"/>
                  </a:lnTo>
                  <a:lnTo>
                    <a:pt x="15287" y="3503"/>
                  </a:lnTo>
                  <a:lnTo>
                    <a:pt x="14053" y="2043"/>
                  </a:lnTo>
                  <a:lnTo>
                    <a:pt x="13255" y="584"/>
                  </a:lnTo>
                  <a:lnTo>
                    <a:pt x="12239" y="0"/>
                  </a:lnTo>
                  <a:lnTo>
                    <a:pt x="11417" y="1751"/>
                  </a:lnTo>
                  <a:lnTo>
                    <a:pt x="9578" y="2627"/>
                  </a:lnTo>
                  <a:lnTo>
                    <a:pt x="8974" y="3503"/>
                  </a:lnTo>
                  <a:lnTo>
                    <a:pt x="8151" y="2919"/>
                  </a:lnTo>
                  <a:lnTo>
                    <a:pt x="6942" y="3211"/>
                  </a:lnTo>
                  <a:lnTo>
                    <a:pt x="6120" y="3211"/>
                  </a:lnTo>
                  <a:lnTo>
                    <a:pt x="5297" y="2919"/>
                  </a:lnTo>
                  <a:lnTo>
                    <a:pt x="4475" y="3795"/>
                  </a:lnTo>
                  <a:lnTo>
                    <a:pt x="3870" y="4670"/>
                  </a:lnTo>
                  <a:lnTo>
                    <a:pt x="3265" y="6130"/>
                  </a:lnTo>
                  <a:lnTo>
                    <a:pt x="2661" y="8173"/>
                  </a:lnTo>
                  <a:lnTo>
                    <a:pt x="2032" y="9341"/>
                  </a:lnTo>
                  <a:lnTo>
                    <a:pt x="1838" y="10216"/>
                  </a:lnTo>
                  <a:lnTo>
                    <a:pt x="1621" y="11676"/>
                  </a:lnTo>
                  <a:lnTo>
                    <a:pt x="1234" y="11968"/>
                  </a:lnTo>
                  <a:lnTo>
                    <a:pt x="605" y="12551"/>
                  </a:lnTo>
                  <a:lnTo>
                    <a:pt x="0" y="12843"/>
                  </a:lnTo>
                  <a:lnTo>
                    <a:pt x="411" y="13427"/>
                  </a:lnTo>
                  <a:lnTo>
                    <a:pt x="1234" y="14303"/>
                  </a:lnTo>
                  <a:lnTo>
                    <a:pt x="1427" y="15178"/>
                  </a:lnTo>
                  <a:lnTo>
                    <a:pt x="2249" y="16054"/>
                  </a:lnTo>
                  <a:lnTo>
                    <a:pt x="3265" y="16638"/>
                  </a:lnTo>
                  <a:lnTo>
                    <a:pt x="2854" y="17805"/>
                  </a:lnTo>
                  <a:lnTo>
                    <a:pt x="3870" y="18097"/>
                  </a:lnTo>
                  <a:lnTo>
                    <a:pt x="4886" y="18681"/>
                  </a:lnTo>
                  <a:lnTo>
                    <a:pt x="5902" y="17805"/>
                  </a:lnTo>
                  <a:lnTo>
                    <a:pt x="5902" y="19265"/>
                  </a:lnTo>
                  <a:lnTo>
                    <a:pt x="6313" y="19557"/>
                  </a:lnTo>
                  <a:lnTo>
                    <a:pt x="6120" y="19849"/>
                  </a:lnTo>
                  <a:lnTo>
                    <a:pt x="6942" y="20432"/>
                  </a:lnTo>
                  <a:lnTo>
                    <a:pt x="6942" y="21308"/>
                  </a:lnTo>
                  <a:lnTo>
                    <a:pt x="7740" y="21600"/>
                  </a:lnTo>
                  <a:lnTo>
                    <a:pt x="9990" y="21600"/>
                  </a:lnTo>
                  <a:lnTo>
                    <a:pt x="10594" y="20724"/>
                  </a:lnTo>
                  <a:lnTo>
                    <a:pt x="12433" y="20724"/>
                  </a:lnTo>
                  <a:lnTo>
                    <a:pt x="13666" y="20432"/>
                  </a:lnTo>
                  <a:lnTo>
                    <a:pt x="14682" y="18389"/>
                  </a:lnTo>
                  <a:lnTo>
                    <a:pt x="15892" y="17805"/>
                  </a:lnTo>
                  <a:lnTo>
                    <a:pt x="16908" y="17514"/>
                  </a:lnTo>
                  <a:lnTo>
                    <a:pt x="17536" y="17805"/>
                  </a:lnTo>
                  <a:lnTo>
                    <a:pt x="18552" y="17514"/>
                  </a:lnTo>
                  <a:lnTo>
                    <a:pt x="18746" y="18097"/>
                  </a:lnTo>
                  <a:lnTo>
                    <a:pt x="19979" y="18097"/>
                  </a:lnTo>
                  <a:lnTo>
                    <a:pt x="20173" y="15178"/>
                  </a:lnTo>
                  <a:lnTo>
                    <a:pt x="20584" y="13719"/>
                  </a:lnTo>
                  <a:lnTo>
                    <a:pt x="21406" y="12259"/>
                  </a:lnTo>
                  <a:lnTo>
                    <a:pt x="21600" y="11384"/>
                  </a:lnTo>
                  <a:lnTo>
                    <a:pt x="21189" y="10508"/>
                  </a:lnTo>
                  <a:lnTo>
                    <a:pt x="20173" y="10508"/>
                  </a:lnTo>
                  <a:lnTo>
                    <a:pt x="18963" y="1138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7" name="Shape">
              <a:extLst>
                <a:ext uri="{FF2B5EF4-FFF2-40B4-BE49-F238E27FC236}">
                  <a16:creationId xmlns:a16="http://schemas.microsoft.com/office/drawing/2014/main" id="{E6B68A55-C7E4-654C-8B5E-E0BEE3B13646}"/>
                </a:ext>
              </a:extLst>
            </p:cNvPr>
            <p:cNvSpPr/>
            <p:nvPr/>
          </p:nvSpPr>
          <p:spPr>
            <a:xfrm>
              <a:off x="23293227" y="8057835"/>
              <a:ext cx="798337" cy="757744"/>
            </a:xfrm>
            <a:custGeom>
              <a:avLst/>
              <a:gdLst/>
              <a:ahLst/>
              <a:cxnLst>
                <a:cxn ang="0">
                  <a:pos x="wd2" y="hd2"/>
                </a:cxn>
                <a:cxn ang="5400000">
                  <a:pos x="wd2" y="hd2"/>
                </a:cxn>
                <a:cxn ang="10800000">
                  <a:pos x="wd2" y="hd2"/>
                </a:cxn>
                <a:cxn ang="16200000">
                  <a:pos x="wd2" y="hd2"/>
                </a:cxn>
              </a:cxnLst>
              <a:rect l="0" t="0" r="r" b="b"/>
              <a:pathLst>
                <a:path w="21600" h="21600" extrusionOk="0">
                  <a:moveTo>
                    <a:pt x="16475" y="15943"/>
                  </a:moveTo>
                  <a:lnTo>
                    <a:pt x="15437" y="14400"/>
                  </a:lnTo>
                  <a:lnTo>
                    <a:pt x="16963" y="12857"/>
                  </a:lnTo>
                  <a:lnTo>
                    <a:pt x="21600" y="11829"/>
                  </a:lnTo>
                  <a:lnTo>
                    <a:pt x="20563" y="9771"/>
                  </a:lnTo>
                  <a:lnTo>
                    <a:pt x="18488" y="7714"/>
                  </a:lnTo>
                  <a:lnTo>
                    <a:pt x="17512" y="5657"/>
                  </a:lnTo>
                  <a:lnTo>
                    <a:pt x="14400" y="4629"/>
                  </a:lnTo>
                  <a:lnTo>
                    <a:pt x="12875" y="1543"/>
                  </a:lnTo>
                  <a:lnTo>
                    <a:pt x="9275" y="1543"/>
                  </a:lnTo>
                  <a:lnTo>
                    <a:pt x="5125" y="0"/>
                  </a:lnTo>
                  <a:lnTo>
                    <a:pt x="3600" y="1543"/>
                  </a:lnTo>
                  <a:lnTo>
                    <a:pt x="488" y="2057"/>
                  </a:lnTo>
                  <a:lnTo>
                    <a:pt x="0" y="2571"/>
                  </a:lnTo>
                  <a:lnTo>
                    <a:pt x="2075" y="3600"/>
                  </a:lnTo>
                  <a:lnTo>
                    <a:pt x="4088" y="6171"/>
                  </a:lnTo>
                  <a:lnTo>
                    <a:pt x="7200" y="8743"/>
                  </a:lnTo>
                  <a:lnTo>
                    <a:pt x="9275" y="10286"/>
                  </a:lnTo>
                  <a:lnTo>
                    <a:pt x="11837" y="13371"/>
                  </a:lnTo>
                  <a:lnTo>
                    <a:pt x="11837" y="15943"/>
                  </a:lnTo>
                  <a:lnTo>
                    <a:pt x="12875" y="20571"/>
                  </a:lnTo>
                  <a:lnTo>
                    <a:pt x="14400" y="21600"/>
                  </a:lnTo>
                  <a:lnTo>
                    <a:pt x="15437" y="20057"/>
                  </a:lnTo>
                  <a:lnTo>
                    <a:pt x="16475" y="1594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8" name="Shape">
              <a:extLst>
                <a:ext uri="{FF2B5EF4-FFF2-40B4-BE49-F238E27FC236}">
                  <a16:creationId xmlns:a16="http://schemas.microsoft.com/office/drawing/2014/main" id="{D0877D85-5D1F-BE45-A4D3-910C888D36D8}"/>
                </a:ext>
              </a:extLst>
            </p:cNvPr>
            <p:cNvSpPr/>
            <p:nvPr/>
          </p:nvSpPr>
          <p:spPr>
            <a:xfrm>
              <a:off x="22134062" y="8148042"/>
              <a:ext cx="2013883" cy="1335071"/>
            </a:xfrm>
            <a:custGeom>
              <a:avLst/>
              <a:gdLst/>
              <a:ahLst/>
              <a:cxnLst>
                <a:cxn ang="0">
                  <a:pos x="wd2" y="hd2"/>
                </a:cxn>
                <a:cxn ang="5400000">
                  <a:pos x="wd2" y="hd2"/>
                </a:cxn>
                <a:cxn ang="10800000">
                  <a:pos x="wd2" y="hd2"/>
                </a:cxn>
                <a:cxn ang="16200000">
                  <a:pos x="wd2" y="hd2"/>
                </a:cxn>
              </a:cxnLst>
              <a:rect l="0" t="0" r="r" b="b"/>
              <a:pathLst>
                <a:path w="21600" h="21600" extrusionOk="0">
                  <a:moveTo>
                    <a:pt x="18963" y="11384"/>
                  </a:moveTo>
                  <a:lnTo>
                    <a:pt x="17536" y="10216"/>
                  </a:lnTo>
                  <a:lnTo>
                    <a:pt x="17125" y="7589"/>
                  </a:lnTo>
                  <a:lnTo>
                    <a:pt x="17125" y="6130"/>
                  </a:lnTo>
                  <a:lnTo>
                    <a:pt x="16109" y="4378"/>
                  </a:lnTo>
                  <a:lnTo>
                    <a:pt x="15287" y="3503"/>
                  </a:lnTo>
                  <a:lnTo>
                    <a:pt x="14053" y="2043"/>
                  </a:lnTo>
                  <a:lnTo>
                    <a:pt x="13255" y="584"/>
                  </a:lnTo>
                  <a:lnTo>
                    <a:pt x="12239" y="0"/>
                  </a:lnTo>
                  <a:lnTo>
                    <a:pt x="11417" y="1751"/>
                  </a:lnTo>
                  <a:lnTo>
                    <a:pt x="9578" y="2627"/>
                  </a:lnTo>
                  <a:lnTo>
                    <a:pt x="8974" y="3503"/>
                  </a:lnTo>
                  <a:lnTo>
                    <a:pt x="8151" y="2919"/>
                  </a:lnTo>
                  <a:lnTo>
                    <a:pt x="6942" y="3211"/>
                  </a:lnTo>
                  <a:lnTo>
                    <a:pt x="6120" y="3211"/>
                  </a:lnTo>
                  <a:lnTo>
                    <a:pt x="5297" y="2919"/>
                  </a:lnTo>
                  <a:lnTo>
                    <a:pt x="4475" y="3795"/>
                  </a:lnTo>
                  <a:lnTo>
                    <a:pt x="3870" y="4670"/>
                  </a:lnTo>
                  <a:lnTo>
                    <a:pt x="3265" y="6130"/>
                  </a:lnTo>
                  <a:lnTo>
                    <a:pt x="2661" y="8173"/>
                  </a:lnTo>
                  <a:lnTo>
                    <a:pt x="2032" y="9341"/>
                  </a:lnTo>
                  <a:lnTo>
                    <a:pt x="1838" y="10216"/>
                  </a:lnTo>
                  <a:lnTo>
                    <a:pt x="1621" y="11676"/>
                  </a:lnTo>
                  <a:lnTo>
                    <a:pt x="1234" y="11968"/>
                  </a:lnTo>
                  <a:lnTo>
                    <a:pt x="605" y="12551"/>
                  </a:lnTo>
                  <a:lnTo>
                    <a:pt x="0" y="12843"/>
                  </a:lnTo>
                  <a:lnTo>
                    <a:pt x="411" y="13427"/>
                  </a:lnTo>
                  <a:lnTo>
                    <a:pt x="1234" y="14303"/>
                  </a:lnTo>
                  <a:lnTo>
                    <a:pt x="1427" y="15178"/>
                  </a:lnTo>
                  <a:lnTo>
                    <a:pt x="2249" y="16054"/>
                  </a:lnTo>
                  <a:lnTo>
                    <a:pt x="3265" y="16638"/>
                  </a:lnTo>
                  <a:lnTo>
                    <a:pt x="2854" y="17805"/>
                  </a:lnTo>
                  <a:lnTo>
                    <a:pt x="3870" y="18097"/>
                  </a:lnTo>
                  <a:lnTo>
                    <a:pt x="4886" y="18681"/>
                  </a:lnTo>
                  <a:lnTo>
                    <a:pt x="5902" y="17805"/>
                  </a:lnTo>
                  <a:lnTo>
                    <a:pt x="5902" y="19265"/>
                  </a:lnTo>
                  <a:lnTo>
                    <a:pt x="6313" y="19557"/>
                  </a:lnTo>
                  <a:lnTo>
                    <a:pt x="6120" y="19849"/>
                  </a:lnTo>
                  <a:lnTo>
                    <a:pt x="6942" y="20432"/>
                  </a:lnTo>
                  <a:lnTo>
                    <a:pt x="6942" y="21308"/>
                  </a:lnTo>
                  <a:lnTo>
                    <a:pt x="7740" y="21600"/>
                  </a:lnTo>
                  <a:lnTo>
                    <a:pt x="9990" y="21600"/>
                  </a:lnTo>
                  <a:lnTo>
                    <a:pt x="10594" y="20724"/>
                  </a:lnTo>
                  <a:lnTo>
                    <a:pt x="12433" y="20724"/>
                  </a:lnTo>
                  <a:lnTo>
                    <a:pt x="13666" y="20432"/>
                  </a:lnTo>
                  <a:lnTo>
                    <a:pt x="14682" y="18389"/>
                  </a:lnTo>
                  <a:lnTo>
                    <a:pt x="15892" y="17805"/>
                  </a:lnTo>
                  <a:lnTo>
                    <a:pt x="16908" y="17514"/>
                  </a:lnTo>
                  <a:lnTo>
                    <a:pt x="17536" y="17805"/>
                  </a:lnTo>
                  <a:lnTo>
                    <a:pt x="18552" y="17514"/>
                  </a:lnTo>
                  <a:lnTo>
                    <a:pt x="18746" y="18097"/>
                  </a:lnTo>
                  <a:lnTo>
                    <a:pt x="19979" y="18097"/>
                  </a:lnTo>
                  <a:lnTo>
                    <a:pt x="20173" y="15178"/>
                  </a:lnTo>
                  <a:lnTo>
                    <a:pt x="20584" y="13719"/>
                  </a:lnTo>
                  <a:lnTo>
                    <a:pt x="21406" y="12259"/>
                  </a:lnTo>
                  <a:lnTo>
                    <a:pt x="21600" y="11384"/>
                  </a:lnTo>
                  <a:lnTo>
                    <a:pt x="21189" y="10508"/>
                  </a:lnTo>
                  <a:lnTo>
                    <a:pt x="20173" y="10508"/>
                  </a:lnTo>
                  <a:lnTo>
                    <a:pt x="18963" y="1138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29" name="Shape">
              <a:extLst>
                <a:ext uri="{FF2B5EF4-FFF2-40B4-BE49-F238E27FC236}">
                  <a16:creationId xmlns:a16="http://schemas.microsoft.com/office/drawing/2014/main" id="{70484E4C-2CD9-0546-B0AD-D0A93E404949}"/>
                </a:ext>
              </a:extLst>
            </p:cNvPr>
            <p:cNvSpPr/>
            <p:nvPr/>
          </p:nvSpPr>
          <p:spPr>
            <a:xfrm>
              <a:off x="23293227" y="8057835"/>
              <a:ext cx="798337" cy="757744"/>
            </a:xfrm>
            <a:custGeom>
              <a:avLst/>
              <a:gdLst/>
              <a:ahLst/>
              <a:cxnLst>
                <a:cxn ang="0">
                  <a:pos x="wd2" y="hd2"/>
                </a:cxn>
                <a:cxn ang="5400000">
                  <a:pos x="wd2" y="hd2"/>
                </a:cxn>
                <a:cxn ang="10800000">
                  <a:pos x="wd2" y="hd2"/>
                </a:cxn>
                <a:cxn ang="16200000">
                  <a:pos x="wd2" y="hd2"/>
                </a:cxn>
              </a:cxnLst>
              <a:rect l="0" t="0" r="r" b="b"/>
              <a:pathLst>
                <a:path w="21600" h="21600" extrusionOk="0">
                  <a:moveTo>
                    <a:pt x="16475" y="15943"/>
                  </a:moveTo>
                  <a:lnTo>
                    <a:pt x="15437" y="14400"/>
                  </a:lnTo>
                  <a:lnTo>
                    <a:pt x="16963" y="12857"/>
                  </a:lnTo>
                  <a:lnTo>
                    <a:pt x="21600" y="11829"/>
                  </a:lnTo>
                  <a:lnTo>
                    <a:pt x="20563" y="9771"/>
                  </a:lnTo>
                  <a:lnTo>
                    <a:pt x="18488" y="7714"/>
                  </a:lnTo>
                  <a:lnTo>
                    <a:pt x="17512" y="5657"/>
                  </a:lnTo>
                  <a:lnTo>
                    <a:pt x="14400" y="4629"/>
                  </a:lnTo>
                  <a:lnTo>
                    <a:pt x="12875" y="1543"/>
                  </a:lnTo>
                  <a:lnTo>
                    <a:pt x="9275" y="1543"/>
                  </a:lnTo>
                  <a:lnTo>
                    <a:pt x="5125" y="0"/>
                  </a:lnTo>
                  <a:lnTo>
                    <a:pt x="3600" y="1543"/>
                  </a:lnTo>
                  <a:lnTo>
                    <a:pt x="488" y="2057"/>
                  </a:lnTo>
                  <a:lnTo>
                    <a:pt x="0" y="2571"/>
                  </a:lnTo>
                  <a:lnTo>
                    <a:pt x="2075" y="3600"/>
                  </a:lnTo>
                  <a:lnTo>
                    <a:pt x="4088" y="6171"/>
                  </a:lnTo>
                  <a:lnTo>
                    <a:pt x="7200" y="8743"/>
                  </a:lnTo>
                  <a:lnTo>
                    <a:pt x="9275" y="10286"/>
                  </a:lnTo>
                  <a:lnTo>
                    <a:pt x="11837" y="13371"/>
                  </a:lnTo>
                  <a:lnTo>
                    <a:pt x="11837" y="15943"/>
                  </a:lnTo>
                  <a:lnTo>
                    <a:pt x="12875" y="20571"/>
                  </a:lnTo>
                  <a:lnTo>
                    <a:pt x="14400" y="21600"/>
                  </a:lnTo>
                  <a:lnTo>
                    <a:pt x="15437" y="20057"/>
                  </a:lnTo>
                  <a:lnTo>
                    <a:pt x="16475" y="1594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0" name="Shape">
              <a:extLst>
                <a:ext uri="{FF2B5EF4-FFF2-40B4-BE49-F238E27FC236}">
                  <a16:creationId xmlns:a16="http://schemas.microsoft.com/office/drawing/2014/main" id="{7ECE2185-7F2C-3142-B9A3-93C5831E8008}"/>
                </a:ext>
              </a:extLst>
            </p:cNvPr>
            <p:cNvSpPr/>
            <p:nvPr/>
          </p:nvSpPr>
          <p:spPr>
            <a:xfrm>
              <a:off x="20708784" y="6650598"/>
              <a:ext cx="1939461" cy="1479404"/>
            </a:xfrm>
            <a:custGeom>
              <a:avLst/>
              <a:gdLst/>
              <a:ahLst/>
              <a:cxnLst>
                <a:cxn ang="0">
                  <a:pos x="wd2" y="hd2"/>
                </a:cxn>
                <a:cxn ang="5400000">
                  <a:pos x="wd2" y="hd2"/>
                </a:cxn>
                <a:cxn ang="10800000">
                  <a:pos x="wd2" y="hd2"/>
                </a:cxn>
                <a:cxn ang="16200000">
                  <a:pos x="wd2" y="hd2"/>
                </a:cxn>
              </a:cxnLst>
              <a:rect l="0" t="0" r="r" b="b"/>
              <a:pathLst>
                <a:path w="21600" h="21600" extrusionOk="0">
                  <a:moveTo>
                    <a:pt x="19465" y="18439"/>
                  </a:moveTo>
                  <a:lnTo>
                    <a:pt x="20746" y="15278"/>
                  </a:lnTo>
                  <a:lnTo>
                    <a:pt x="21600" y="15015"/>
                  </a:lnTo>
                  <a:lnTo>
                    <a:pt x="21374" y="13698"/>
                  </a:lnTo>
                  <a:lnTo>
                    <a:pt x="20520" y="11590"/>
                  </a:lnTo>
                  <a:lnTo>
                    <a:pt x="19892" y="10537"/>
                  </a:lnTo>
                  <a:lnTo>
                    <a:pt x="19691" y="8693"/>
                  </a:lnTo>
                  <a:lnTo>
                    <a:pt x="18837" y="8429"/>
                  </a:lnTo>
                  <a:lnTo>
                    <a:pt x="18837" y="7639"/>
                  </a:lnTo>
                  <a:lnTo>
                    <a:pt x="19892" y="6059"/>
                  </a:lnTo>
                  <a:lnTo>
                    <a:pt x="18837" y="3424"/>
                  </a:lnTo>
                  <a:lnTo>
                    <a:pt x="18209" y="1317"/>
                  </a:lnTo>
                  <a:lnTo>
                    <a:pt x="16727" y="527"/>
                  </a:lnTo>
                  <a:lnTo>
                    <a:pt x="13337" y="1317"/>
                  </a:lnTo>
                  <a:lnTo>
                    <a:pt x="11227" y="790"/>
                  </a:lnTo>
                  <a:lnTo>
                    <a:pt x="10172" y="1580"/>
                  </a:lnTo>
                  <a:lnTo>
                    <a:pt x="9092" y="1317"/>
                  </a:lnTo>
                  <a:lnTo>
                    <a:pt x="8263" y="790"/>
                  </a:lnTo>
                  <a:lnTo>
                    <a:pt x="7409" y="0"/>
                  </a:lnTo>
                  <a:lnTo>
                    <a:pt x="6354" y="263"/>
                  </a:lnTo>
                  <a:lnTo>
                    <a:pt x="4446" y="1317"/>
                  </a:lnTo>
                  <a:lnTo>
                    <a:pt x="4245" y="2371"/>
                  </a:lnTo>
                  <a:lnTo>
                    <a:pt x="3165" y="2898"/>
                  </a:lnTo>
                  <a:lnTo>
                    <a:pt x="628" y="4215"/>
                  </a:lnTo>
                  <a:lnTo>
                    <a:pt x="226" y="4215"/>
                  </a:lnTo>
                  <a:lnTo>
                    <a:pt x="427" y="5795"/>
                  </a:lnTo>
                  <a:lnTo>
                    <a:pt x="628" y="6849"/>
                  </a:lnTo>
                  <a:lnTo>
                    <a:pt x="0" y="8429"/>
                  </a:lnTo>
                  <a:lnTo>
                    <a:pt x="1281" y="9483"/>
                  </a:lnTo>
                  <a:lnTo>
                    <a:pt x="1281" y="10537"/>
                  </a:lnTo>
                  <a:lnTo>
                    <a:pt x="1909" y="11854"/>
                  </a:lnTo>
                  <a:lnTo>
                    <a:pt x="1482" y="13171"/>
                  </a:lnTo>
                  <a:lnTo>
                    <a:pt x="2110" y="14224"/>
                  </a:lnTo>
                  <a:lnTo>
                    <a:pt x="2110" y="15541"/>
                  </a:lnTo>
                  <a:lnTo>
                    <a:pt x="3165" y="16332"/>
                  </a:lnTo>
                  <a:lnTo>
                    <a:pt x="4245" y="16859"/>
                  </a:lnTo>
                  <a:lnTo>
                    <a:pt x="5300" y="16859"/>
                  </a:lnTo>
                  <a:lnTo>
                    <a:pt x="5073" y="17912"/>
                  </a:lnTo>
                  <a:lnTo>
                    <a:pt x="6128" y="18966"/>
                  </a:lnTo>
                  <a:lnTo>
                    <a:pt x="6781" y="18439"/>
                  </a:lnTo>
                  <a:lnTo>
                    <a:pt x="6781" y="17649"/>
                  </a:lnTo>
                  <a:lnTo>
                    <a:pt x="8037" y="18176"/>
                  </a:lnTo>
                  <a:lnTo>
                    <a:pt x="8464" y="18966"/>
                  </a:lnTo>
                  <a:lnTo>
                    <a:pt x="10574" y="19493"/>
                  </a:lnTo>
                  <a:lnTo>
                    <a:pt x="11001" y="20546"/>
                  </a:lnTo>
                  <a:lnTo>
                    <a:pt x="11654" y="21073"/>
                  </a:lnTo>
                  <a:lnTo>
                    <a:pt x="12483" y="20283"/>
                  </a:lnTo>
                  <a:lnTo>
                    <a:pt x="13136" y="21073"/>
                  </a:lnTo>
                  <a:lnTo>
                    <a:pt x="13337" y="21600"/>
                  </a:lnTo>
                  <a:lnTo>
                    <a:pt x="13965" y="21600"/>
                  </a:lnTo>
                  <a:lnTo>
                    <a:pt x="14593" y="20810"/>
                  </a:lnTo>
                  <a:lnTo>
                    <a:pt x="15447" y="20810"/>
                  </a:lnTo>
                  <a:lnTo>
                    <a:pt x="16074" y="20283"/>
                  </a:lnTo>
                  <a:lnTo>
                    <a:pt x="17154" y="20283"/>
                  </a:lnTo>
                  <a:lnTo>
                    <a:pt x="17782" y="20546"/>
                  </a:lnTo>
                  <a:lnTo>
                    <a:pt x="19264" y="20810"/>
                  </a:lnTo>
                  <a:lnTo>
                    <a:pt x="19038" y="21073"/>
                  </a:lnTo>
                  <a:lnTo>
                    <a:pt x="19892" y="20810"/>
                  </a:lnTo>
                  <a:lnTo>
                    <a:pt x="19465" y="1843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1" name="Shape">
              <a:extLst>
                <a:ext uri="{FF2B5EF4-FFF2-40B4-BE49-F238E27FC236}">
                  <a16:creationId xmlns:a16="http://schemas.microsoft.com/office/drawing/2014/main" id="{F5FD4973-CA99-424F-A96A-0F0A54E884DF}"/>
                </a:ext>
              </a:extLst>
            </p:cNvPr>
            <p:cNvSpPr/>
            <p:nvPr/>
          </p:nvSpPr>
          <p:spPr>
            <a:xfrm>
              <a:off x="21716852" y="6506266"/>
              <a:ext cx="473590" cy="252582"/>
            </a:xfrm>
            <a:custGeom>
              <a:avLst/>
              <a:gdLst/>
              <a:ahLst/>
              <a:cxnLst>
                <a:cxn ang="0">
                  <a:pos x="wd2" y="hd2"/>
                </a:cxn>
                <a:cxn ang="5400000">
                  <a:pos x="wd2" y="hd2"/>
                </a:cxn>
                <a:cxn ang="10800000">
                  <a:pos x="wd2" y="hd2"/>
                </a:cxn>
                <a:cxn ang="16200000">
                  <a:pos x="wd2" y="hd2"/>
                </a:cxn>
              </a:cxnLst>
              <a:rect l="0" t="0" r="r" b="b"/>
              <a:pathLst>
                <a:path w="21600" h="21600" extrusionOk="0">
                  <a:moveTo>
                    <a:pt x="17280" y="1543"/>
                  </a:moveTo>
                  <a:lnTo>
                    <a:pt x="11211" y="1543"/>
                  </a:lnTo>
                  <a:lnTo>
                    <a:pt x="7817" y="0"/>
                  </a:lnTo>
                  <a:lnTo>
                    <a:pt x="6891" y="4629"/>
                  </a:lnTo>
                  <a:lnTo>
                    <a:pt x="4320" y="6171"/>
                  </a:lnTo>
                  <a:lnTo>
                    <a:pt x="823" y="9257"/>
                  </a:lnTo>
                  <a:lnTo>
                    <a:pt x="823" y="13886"/>
                  </a:lnTo>
                  <a:lnTo>
                    <a:pt x="0" y="18514"/>
                  </a:lnTo>
                  <a:lnTo>
                    <a:pt x="8640" y="21600"/>
                  </a:lnTo>
                  <a:lnTo>
                    <a:pt x="21600" y="16971"/>
                  </a:lnTo>
                  <a:lnTo>
                    <a:pt x="19851" y="3086"/>
                  </a:lnTo>
                  <a:lnTo>
                    <a:pt x="17280" y="154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2" name="Shape">
              <a:extLst>
                <a:ext uri="{FF2B5EF4-FFF2-40B4-BE49-F238E27FC236}">
                  <a16:creationId xmlns:a16="http://schemas.microsoft.com/office/drawing/2014/main" id="{A7096B17-F6B4-2D47-8862-D809A5ECC3B3}"/>
                </a:ext>
              </a:extLst>
            </p:cNvPr>
            <p:cNvSpPr/>
            <p:nvPr/>
          </p:nvSpPr>
          <p:spPr>
            <a:xfrm>
              <a:off x="20708784" y="6650598"/>
              <a:ext cx="1939461" cy="1479404"/>
            </a:xfrm>
            <a:custGeom>
              <a:avLst/>
              <a:gdLst/>
              <a:ahLst/>
              <a:cxnLst>
                <a:cxn ang="0">
                  <a:pos x="wd2" y="hd2"/>
                </a:cxn>
                <a:cxn ang="5400000">
                  <a:pos x="wd2" y="hd2"/>
                </a:cxn>
                <a:cxn ang="10800000">
                  <a:pos x="wd2" y="hd2"/>
                </a:cxn>
                <a:cxn ang="16200000">
                  <a:pos x="wd2" y="hd2"/>
                </a:cxn>
              </a:cxnLst>
              <a:rect l="0" t="0" r="r" b="b"/>
              <a:pathLst>
                <a:path w="21600" h="21600" extrusionOk="0">
                  <a:moveTo>
                    <a:pt x="19465" y="18439"/>
                  </a:moveTo>
                  <a:lnTo>
                    <a:pt x="20746" y="15278"/>
                  </a:lnTo>
                  <a:lnTo>
                    <a:pt x="21600" y="15015"/>
                  </a:lnTo>
                  <a:lnTo>
                    <a:pt x="21374" y="13698"/>
                  </a:lnTo>
                  <a:lnTo>
                    <a:pt x="20520" y="11590"/>
                  </a:lnTo>
                  <a:lnTo>
                    <a:pt x="19892" y="10537"/>
                  </a:lnTo>
                  <a:lnTo>
                    <a:pt x="19691" y="8693"/>
                  </a:lnTo>
                  <a:lnTo>
                    <a:pt x="18837" y="8429"/>
                  </a:lnTo>
                  <a:lnTo>
                    <a:pt x="18837" y="7639"/>
                  </a:lnTo>
                  <a:lnTo>
                    <a:pt x="19892" y="6059"/>
                  </a:lnTo>
                  <a:lnTo>
                    <a:pt x="18837" y="3424"/>
                  </a:lnTo>
                  <a:lnTo>
                    <a:pt x="18209" y="1317"/>
                  </a:lnTo>
                  <a:lnTo>
                    <a:pt x="16727" y="527"/>
                  </a:lnTo>
                  <a:lnTo>
                    <a:pt x="13337" y="1317"/>
                  </a:lnTo>
                  <a:lnTo>
                    <a:pt x="11227" y="790"/>
                  </a:lnTo>
                  <a:lnTo>
                    <a:pt x="10172" y="1580"/>
                  </a:lnTo>
                  <a:lnTo>
                    <a:pt x="9092" y="1317"/>
                  </a:lnTo>
                  <a:lnTo>
                    <a:pt x="8263" y="790"/>
                  </a:lnTo>
                  <a:lnTo>
                    <a:pt x="7409" y="0"/>
                  </a:lnTo>
                  <a:lnTo>
                    <a:pt x="6354" y="263"/>
                  </a:lnTo>
                  <a:lnTo>
                    <a:pt x="4446" y="1317"/>
                  </a:lnTo>
                  <a:lnTo>
                    <a:pt x="4245" y="2371"/>
                  </a:lnTo>
                  <a:lnTo>
                    <a:pt x="3165" y="2898"/>
                  </a:lnTo>
                  <a:lnTo>
                    <a:pt x="628" y="4215"/>
                  </a:lnTo>
                  <a:lnTo>
                    <a:pt x="226" y="4215"/>
                  </a:lnTo>
                  <a:lnTo>
                    <a:pt x="427" y="5795"/>
                  </a:lnTo>
                  <a:lnTo>
                    <a:pt x="628" y="6849"/>
                  </a:lnTo>
                  <a:lnTo>
                    <a:pt x="0" y="8429"/>
                  </a:lnTo>
                  <a:lnTo>
                    <a:pt x="1281" y="9483"/>
                  </a:lnTo>
                  <a:lnTo>
                    <a:pt x="1281" y="10537"/>
                  </a:lnTo>
                  <a:lnTo>
                    <a:pt x="1909" y="11854"/>
                  </a:lnTo>
                  <a:lnTo>
                    <a:pt x="1482" y="13171"/>
                  </a:lnTo>
                  <a:lnTo>
                    <a:pt x="2110" y="14224"/>
                  </a:lnTo>
                  <a:lnTo>
                    <a:pt x="2110" y="15541"/>
                  </a:lnTo>
                  <a:lnTo>
                    <a:pt x="3165" y="16332"/>
                  </a:lnTo>
                  <a:lnTo>
                    <a:pt x="4245" y="16859"/>
                  </a:lnTo>
                  <a:lnTo>
                    <a:pt x="5300" y="16859"/>
                  </a:lnTo>
                  <a:lnTo>
                    <a:pt x="5073" y="17912"/>
                  </a:lnTo>
                  <a:lnTo>
                    <a:pt x="6128" y="18966"/>
                  </a:lnTo>
                  <a:lnTo>
                    <a:pt x="6781" y="18439"/>
                  </a:lnTo>
                  <a:lnTo>
                    <a:pt x="6781" y="17649"/>
                  </a:lnTo>
                  <a:lnTo>
                    <a:pt x="8037" y="18176"/>
                  </a:lnTo>
                  <a:lnTo>
                    <a:pt x="8464" y="18966"/>
                  </a:lnTo>
                  <a:lnTo>
                    <a:pt x="10574" y="19493"/>
                  </a:lnTo>
                  <a:lnTo>
                    <a:pt x="11001" y="20546"/>
                  </a:lnTo>
                  <a:lnTo>
                    <a:pt x="11654" y="21073"/>
                  </a:lnTo>
                  <a:lnTo>
                    <a:pt x="12483" y="20283"/>
                  </a:lnTo>
                  <a:lnTo>
                    <a:pt x="13136" y="21073"/>
                  </a:lnTo>
                  <a:lnTo>
                    <a:pt x="13337" y="21600"/>
                  </a:lnTo>
                  <a:lnTo>
                    <a:pt x="13965" y="21600"/>
                  </a:lnTo>
                  <a:lnTo>
                    <a:pt x="14593" y="20810"/>
                  </a:lnTo>
                  <a:lnTo>
                    <a:pt x="15447" y="20810"/>
                  </a:lnTo>
                  <a:lnTo>
                    <a:pt x="16074" y="20283"/>
                  </a:lnTo>
                  <a:lnTo>
                    <a:pt x="17154" y="20283"/>
                  </a:lnTo>
                  <a:lnTo>
                    <a:pt x="17782" y="20546"/>
                  </a:lnTo>
                  <a:lnTo>
                    <a:pt x="19264" y="20810"/>
                  </a:lnTo>
                  <a:lnTo>
                    <a:pt x="19038" y="21073"/>
                  </a:lnTo>
                  <a:lnTo>
                    <a:pt x="19892" y="20810"/>
                  </a:lnTo>
                  <a:lnTo>
                    <a:pt x="19465" y="18439"/>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3" name="Shape">
              <a:extLst>
                <a:ext uri="{FF2B5EF4-FFF2-40B4-BE49-F238E27FC236}">
                  <a16:creationId xmlns:a16="http://schemas.microsoft.com/office/drawing/2014/main" id="{CF8301CC-BAC5-7942-A61D-A77C6A672ECC}"/>
                </a:ext>
              </a:extLst>
            </p:cNvPr>
            <p:cNvSpPr/>
            <p:nvPr/>
          </p:nvSpPr>
          <p:spPr>
            <a:xfrm>
              <a:off x="21716852" y="6488225"/>
              <a:ext cx="473590" cy="252582"/>
            </a:xfrm>
            <a:custGeom>
              <a:avLst/>
              <a:gdLst/>
              <a:ahLst/>
              <a:cxnLst>
                <a:cxn ang="0">
                  <a:pos x="wd2" y="hd2"/>
                </a:cxn>
                <a:cxn ang="5400000">
                  <a:pos x="wd2" y="hd2"/>
                </a:cxn>
                <a:cxn ang="10800000">
                  <a:pos x="wd2" y="hd2"/>
                </a:cxn>
                <a:cxn ang="16200000">
                  <a:pos x="wd2" y="hd2"/>
                </a:cxn>
              </a:cxnLst>
              <a:rect l="0" t="0" r="r" b="b"/>
              <a:pathLst>
                <a:path w="21600" h="21600" extrusionOk="0">
                  <a:moveTo>
                    <a:pt x="17280" y="1543"/>
                  </a:moveTo>
                  <a:lnTo>
                    <a:pt x="11211" y="1543"/>
                  </a:lnTo>
                  <a:lnTo>
                    <a:pt x="7817" y="0"/>
                  </a:lnTo>
                  <a:lnTo>
                    <a:pt x="6891" y="4629"/>
                  </a:lnTo>
                  <a:lnTo>
                    <a:pt x="4320" y="6171"/>
                  </a:lnTo>
                  <a:lnTo>
                    <a:pt x="823" y="9257"/>
                  </a:lnTo>
                  <a:lnTo>
                    <a:pt x="823" y="13886"/>
                  </a:lnTo>
                  <a:lnTo>
                    <a:pt x="0" y="18514"/>
                  </a:lnTo>
                  <a:lnTo>
                    <a:pt x="8640" y="21600"/>
                  </a:lnTo>
                  <a:lnTo>
                    <a:pt x="21600" y="16971"/>
                  </a:lnTo>
                  <a:lnTo>
                    <a:pt x="19851" y="3086"/>
                  </a:lnTo>
                  <a:lnTo>
                    <a:pt x="17280" y="1543"/>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4" name="Shape">
              <a:extLst>
                <a:ext uri="{FF2B5EF4-FFF2-40B4-BE49-F238E27FC236}">
                  <a16:creationId xmlns:a16="http://schemas.microsoft.com/office/drawing/2014/main" id="{50263756-10BE-A04F-B1BE-E1BDBC132D8D}"/>
                </a:ext>
              </a:extLst>
            </p:cNvPr>
            <p:cNvSpPr/>
            <p:nvPr/>
          </p:nvSpPr>
          <p:spPr>
            <a:xfrm>
              <a:off x="21811570" y="6091312"/>
              <a:ext cx="1026111" cy="721661"/>
            </a:xfrm>
            <a:custGeom>
              <a:avLst/>
              <a:gdLst/>
              <a:ahLst/>
              <a:cxnLst>
                <a:cxn ang="0">
                  <a:pos x="wd2" y="hd2"/>
                </a:cxn>
                <a:cxn ang="5400000">
                  <a:pos x="wd2" y="hd2"/>
                </a:cxn>
                <a:cxn ang="10800000">
                  <a:pos x="wd2" y="hd2"/>
                </a:cxn>
                <a:cxn ang="16200000">
                  <a:pos x="wd2" y="hd2"/>
                </a:cxn>
              </a:cxnLst>
              <a:rect l="0" t="0" r="r" b="b"/>
              <a:pathLst>
                <a:path w="21600" h="21600" extrusionOk="0">
                  <a:moveTo>
                    <a:pt x="14811" y="20520"/>
                  </a:moveTo>
                  <a:lnTo>
                    <a:pt x="15571" y="19980"/>
                  </a:lnTo>
                  <a:lnTo>
                    <a:pt x="15191" y="18360"/>
                  </a:lnTo>
                  <a:lnTo>
                    <a:pt x="16805" y="17820"/>
                  </a:lnTo>
                  <a:lnTo>
                    <a:pt x="17992" y="16740"/>
                  </a:lnTo>
                  <a:lnTo>
                    <a:pt x="19179" y="17280"/>
                  </a:lnTo>
                  <a:lnTo>
                    <a:pt x="18372" y="15120"/>
                  </a:lnTo>
                  <a:lnTo>
                    <a:pt x="18372" y="10800"/>
                  </a:lnTo>
                  <a:lnTo>
                    <a:pt x="19606" y="10260"/>
                  </a:lnTo>
                  <a:lnTo>
                    <a:pt x="19986" y="8640"/>
                  </a:lnTo>
                  <a:lnTo>
                    <a:pt x="21173" y="8100"/>
                  </a:lnTo>
                  <a:lnTo>
                    <a:pt x="21600" y="7020"/>
                  </a:lnTo>
                  <a:lnTo>
                    <a:pt x="20413" y="6480"/>
                  </a:lnTo>
                  <a:lnTo>
                    <a:pt x="20413" y="4320"/>
                  </a:lnTo>
                  <a:lnTo>
                    <a:pt x="18799" y="3780"/>
                  </a:lnTo>
                  <a:lnTo>
                    <a:pt x="17612" y="2700"/>
                  </a:lnTo>
                  <a:lnTo>
                    <a:pt x="15998" y="1620"/>
                  </a:lnTo>
                  <a:lnTo>
                    <a:pt x="13577" y="1080"/>
                  </a:lnTo>
                  <a:lnTo>
                    <a:pt x="13197" y="0"/>
                  </a:lnTo>
                  <a:lnTo>
                    <a:pt x="10776" y="2160"/>
                  </a:lnTo>
                  <a:lnTo>
                    <a:pt x="8782" y="1620"/>
                  </a:lnTo>
                  <a:lnTo>
                    <a:pt x="6789" y="2160"/>
                  </a:lnTo>
                  <a:lnTo>
                    <a:pt x="3988" y="2160"/>
                  </a:lnTo>
                  <a:lnTo>
                    <a:pt x="1187" y="4320"/>
                  </a:lnTo>
                  <a:lnTo>
                    <a:pt x="0" y="5940"/>
                  </a:lnTo>
                  <a:lnTo>
                    <a:pt x="380" y="7020"/>
                  </a:lnTo>
                  <a:lnTo>
                    <a:pt x="1187" y="11340"/>
                  </a:lnTo>
                  <a:lnTo>
                    <a:pt x="1614" y="12420"/>
                  </a:lnTo>
                  <a:lnTo>
                    <a:pt x="3181" y="12960"/>
                  </a:lnTo>
                  <a:lnTo>
                    <a:pt x="5982" y="12960"/>
                  </a:lnTo>
                  <a:lnTo>
                    <a:pt x="7168" y="13500"/>
                  </a:lnTo>
                  <a:lnTo>
                    <a:pt x="7975" y="18360"/>
                  </a:lnTo>
                  <a:lnTo>
                    <a:pt x="8403" y="18360"/>
                  </a:lnTo>
                  <a:lnTo>
                    <a:pt x="11204" y="19980"/>
                  </a:lnTo>
                  <a:lnTo>
                    <a:pt x="11583" y="21600"/>
                  </a:lnTo>
                  <a:lnTo>
                    <a:pt x="13197" y="19980"/>
                  </a:lnTo>
                  <a:lnTo>
                    <a:pt x="14811" y="2052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5" name="Shape">
              <a:extLst>
                <a:ext uri="{FF2B5EF4-FFF2-40B4-BE49-F238E27FC236}">
                  <a16:creationId xmlns:a16="http://schemas.microsoft.com/office/drawing/2014/main" id="{24DB8467-6B91-DE48-A7EC-FD265B452CB7}"/>
                </a:ext>
              </a:extLst>
            </p:cNvPr>
            <p:cNvSpPr/>
            <p:nvPr/>
          </p:nvSpPr>
          <p:spPr>
            <a:xfrm>
              <a:off x="22382133" y="6776888"/>
              <a:ext cx="2185276" cy="2092814"/>
            </a:xfrm>
            <a:custGeom>
              <a:avLst/>
              <a:gdLst/>
              <a:ahLst/>
              <a:cxnLst>
                <a:cxn ang="0">
                  <a:pos x="wd2" y="hd2"/>
                </a:cxn>
                <a:cxn ang="5400000">
                  <a:pos x="wd2" y="hd2"/>
                </a:cxn>
                <a:cxn ang="10800000">
                  <a:pos x="wd2" y="hd2"/>
                </a:cxn>
                <a:cxn ang="16200000">
                  <a:pos x="wd2" y="hd2"/>
                </a:cxn>
              </a:cxnLst>
              <a:rect l="0" t="0" r="r" b="b"/>
              <a:pathLst>
                <a:path w="21600" h="21600" extrusionOk="0">
                  <a:moveTo>
                    <a:pt x="20842" y="2421"/>
                  </a:moveTo>
                  <a:lnTo>
                    <a:pt x="20285" y="2234"/>
                  </a:lnTo>
                  <a:lnTo>
                    <a:pt x="19906" y="1303"/>
                  </a:lnTo>
                  <a:lnTo>
                    <a:pt x="20285" y="931"/>
                  </a:lnTo>
                  <a:lnTo>
                    <a:pt x="19326" y="372"/>
                  </a:lnTo>
                  <a:lnTo>
                    <a:pt x="18390" y="0"/>
                  </a:lnTo>
                  <a:lnTo>
                    <a:pt x="17075" y="745"/>
                  </a:lnTo>
                  <a:lnTo>
                    <a:pt x="16339" y="745"/>
                  </a:lnTo>
                  <a:lnTo>
                    <a:pt x="16139" y="1676"/>
                  </a:lnTo>
                  <a:lnTo>
                    <a:pt x="15403" y="1676"/>
                  </a:lnTo>
                  <a:lnTo>
                    <a:pt x="14088" y="2234"/>
                  </a:lnTo>
                  <a:lnTo>
                    <a:pt x="13709" y="3724"/>
                  </a:lnTo>
                  <a:lnTo>
                    <a:pt x="13887" y="4469"/>
                  </a:lnTo>
                  <a:lnTo>
                    <a:pt x="12773" y="4097"/>
                  </a:lnTo>
                  <a:lnTo>
                    <a:pt x="11814" y="4655"/>
                  </a:lnTo>
                  <a:lnTo>
                    <a:pt x="11257" y="4283"/>
                  </a:lnTo>
                  <a:lnTo>
                    <a:pt x="10700" y="5028"/>
                  </a:lnTo>
                  <a:lnTo>
                    <a:pt x="9942" y="4655"/>
                  </a:lnTo>
                  <a:lnTo>
                    <a:pt x="9184" y="4655"/>
                  </a:lnTo>
                  <a:lnTo>
                    <a:pt x="8627" y="5214"/>
                  </a:lnTo>
                  <a:lnTo>
                    <a:pt x="7869" y="4655"/>
                  </a:lnTo>
                  <a:lnTo>
                    <a:pt x="6554" y="4841"/>
                  </a:lnTo>
                  <a:lnTo>
                    <a:pt x="4503" y="5028"/>
                  </a:lnTo>
                  <a:lnTo>
                    <a:pt x="3188" y="5214"/>
                  </a:lnTo>
                  <a:lnTo>
                    <a:pt x="2251" y="5772"/>
                  </a:lnTo>
                  <a:lnTo>
                    <a:pt x="1872" y="6331"/>
                  </a:lnTo>
                  <a:lnTo>
                    <a:pt x="1115" y="6331"/>
                  </a:lnTo>
                  <a:lnTo>
                    <a:pt x="1672" y="7076"/>
                  </a:lnTo>
                  <a:lnTo>
                    <a:pt x="2430" y="8566"/>
                  </a:lnTo>
                  <a:lnTo>
                    <a:pt x="2630" y="9497"/>
                  </a:lnTo>
                  <a:lnTo>
                    <a:pt x="1872" y="9683"/>
                  </a:lnTo>
                  <a:lnTo>
                    <a:pt x="736" y="11917"/>
                  </a:lnTo>
                  <a:lnTo>
                    <a:pt x="1115" y="13593"/>
                  </a:lnTo>
                  <a:lnTo>
                    <a:pt x="357" y="13779"/>
                  </a:lnTo>
                  <a:lnTo>
                    <a:pt x="178" y="14710"/>
                  </a:lnTo>
                  <a:lnTo>
                    <a:pt x="0" y="15828"/>
                  </a:lnTo>
                  <a:lnTo>
                    <a:pt x="357" y="15641"/>
                  </a:lnTo>
                  <a:lnTo>
                    <a:pt x="1115" y="16200"/>
                  </a:lnTo>
                  <a:lnTo>
                    <a:pt x="1672" y="16759"/>
                  </a:lnTo>
                  <a:lnTo>
                    <a:pt x="2430" y="16200"/>
                  </a:lnTo>
                  <a:lnTo>
                    <a:pt x="3188" y="16386"/>
                  </a:lnTo>
                  <a:lnTo>
                    <a:pt x="3946" y="16386"/>
                  </a:lnTo>
                  <a:lnTo>
                    <a:pt x="5060" y="16200"/>
                  </a:lnTo>
                  <a:lnTo>
                    <a:pt x="5818" y="16572"/>
                  </a:lnTo>
                  <a:lnTo>
                    <a:pt x="6375" y="16014"/>
                  </a:lnTo>
                  <a:lnTo>
                    <a:pt x="8069" y="15455"/>
                  </a:lnTo>
                  <a:lnTo>
                    <a:pt x="8827" y="14338"/>
                  </a:lnTo>
                  <a:lnTo>
                    <a:pt x="9006" y="14338"/>
                  </a:lnTo>
                  <a:lnTo>
                    <a:pt x="9184" y="14152"/>
                  </a:lnTo>
                  <a:lnTo>
                    <a:pt x="10321" y="13966"/>
                  </a:lnTo>
                  <a:lnTo>
                    <a:pt x="10878" y="13407"/>
                  </a:lnTo>
                  <a:lnTo>
                    <a:pt x="12394" y="13966"/>
                  </a:lnTo>
                  <a:lnTo>
                    <a:pt x="13709" y="13966"/>
                  </a:lnTo>
                  <a:lnTo>
                    <a:pt x="14266" y="15083"/>
                  </a:lnTo>
                  <a:lnTo>
                    <a:pt x="15403" y="15455"/>
                  </a:lnTo>
                  <a:lnTo>
                    <a:pt x="15760" y="16200"/>
                  </a:lnTo>
                  <a:lnTo>
                    <a:pt x="16518" y="16945"/>
                  </a:lnTo>
                  <a:lnTo>
                    <a:pt x="16897" y="17690"/>
                  </a:lnTo>
                  <a:lnTo>
                    <a:pt x="15202" y="18062"/>
                  </a:lnTo>
                  <a:lnTo>
                    <a:pt x="14645" y="18621"/>
                  </a:lnTo>
                  <a:lnTo>
                    <a:pt x="15024" y="19179"/>
                  </a:lnTo>
                  <a:lnTo>
                    <a:pt x="14645" y="20669"/>
                  </a:lnTo>
                  <a:lnTo>
                    <a:pt x="14266" y="21228"/>
                  </a:lnTo>
                  <a:lnTo>
                    <a:pt x="15024" y="21600"/>
                  </a:lnTo>
                  <a:lnTo>
                    <a:pt x="16139" y="21041"/>
                  </a:lnTo>
                  <a:lnTo>
                    <a:pt x="17075" y="21041"/>
                  </a:lnTo>
                  <a:lnTo>
                    <a:pt x="17075" y="20297"/>
                  </a:lnTo>
                  <a:lnTo>
                    <a:pt x="18011" y="17876"/>
                  </a:lnTo>
                  <a:lnTo>
                    <a:pt x="18591" y="17131"/>
                  </a:lnTo>
                  <a:lnTo>
                    <a:pt x="19326" y="16386"/>
                  </a:lnTo>
                  <a:lnTo>
                    <a:pt x="20463" y="15828"/>
                  </a:lnTo>
                  <a:lnTo>
                    <a:pt x="21600" y="16014"/>
                  </a:lnTo>
                  <a:lnTo>
                    <a:pt x="21600" y="2421"/>
                  </a:lnTo>
                  <a:lnTo>
                    <a:pt x="20842" y="24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6" name="Shape">
              <a:extLst>
                <a:ext uri="{FF2B5EF4-FFF2-40B4-BE49-F238E27FC236}">
                  <a16:creationId xmlns:a16="http://schemas.microsoft.com/office/drawing/2014/main" id="{C13A9DB4-C398-D648-87FA-B0AA01C0ADBF}"/>
                </a:ext>
              </a:extLst>
            </p:cNvPr>
            <p:cNvSpPr/>
            <p:nvPr/>
          </p:nvSpPr>
          <p:spPr>
            <a:xfrm>
              <a:off x="21811570" y="6073271"/>
              <a:ext cx="1026111" cy="721660"/>
            </a:xfrm>
            <a:custGeom>
              <a:avLst/>
              <a:gdLst/>
              <a:ahLst/>
              <a:cxnLst>
                <a:cxn ang="0">
                  <a:pos x="wd2" y="hd2"/>
                </a:cxn>
                <a:cxn ang="5400000">
                  <a:pos x="wd2" y="hd2"/>
                </a:cxn>
                <a:cxn ang="10800000">
                  <a:pos x="wd2" y="hd2"/>
                </a:cxn>
                <a:cxn ang="16200000">
                  <a:pos x="wd2" y="hd2"/>
                </a:cxn>
              </a:cxnLst>
              <a:rect l="0" t="0" r="r" b="b"/>
              <a:pathLst>
                <a:path w="21600" h="21600" extrusionOk="0">
                  <a:moveTo>
                    <a:pt x="14811" y="20520"/>
                  </a:moveTo>
                  <a:lnTo>
                    <a:pt x="15571" y="19980"/>
                  </a:lnTo>
                  <a:lnTo>
                    <a:pt x="15191" y="18360"/>
                  </a:lnTo>
                  <a:lnTo>
                    <a:pt x="16805" y="17820"/>
                  </a:lnTo>
                  <a:lnTo>
                    <a:pt x="17992" y="16740"/>
                  </a:lnTo>
                  <a:lnTo>
                    <a:pt x="19179" y="17280"/>
                  </a:lnTo>
                  <a:lnTo>
                    <a:pt x="18372" y="15120"/>
                  </a:lnTo>
                  <a:lnTo>
                    <a:pt x="18372" y="10800"/>
                  </a:lnTo>
                  <a:lnTo>
                    <a:pt x="19606" y="10260"/>
                  </a:lnTo>
                  <a:lnTo>
                    <a:pt x="19986" y="8640"/>
                  </a:lnTo>
                  <a:lnTo>
                    <a:pt x="21173" y="8100"/>
                  </a:lnTo>
                  <a:lnTo>
                    <a:pt x="21600" y="7020"/>
                  </a:lnTo>
                  <a:lnTo>
                    <a:pt x="20413" y="6480"/>
                  </a:lnTo>
                  <a:lnTo>
                    <a:pt x="20413" y="4320"/>
                  </a:lnTo>
                  <a:lnTo>
                    <a:pt x="18799" y="3780"/>
                  </a:lnTo>
                  <a:lnTo>
                    <a:pt x="17612" y="2700"/>
                  </a:lnTo>
                  <a:lnTo>
                    <a:pt x="15998" y="1620"/>
                  </a:lnTo>
                  <a:lnTo>
                    <a:pt x="13577" y="1080"/>
                  </a:lnTo>
                  <a:lnTo>
                    <a:pt x="13197" y="0"/>
                  </a:lnTo>
                  <a:lnTo>
                    <a:pt x="10776" y="2160"/>
                  </a:lnTo>
                  <a:lnTo>
                    <a:pt x="8782" y="1620"/>
                  </a:lnTo>
                  <a:lnTo>
                    <a:pt x="6789" y="2160"/>
                  </a:lnTo>
                  <a:lnTo>
                    <a:pt x="3988" y="2160"/>
                  </a:lnTo>
                  <a:lnTo>
                    <a:pt x="1187" y="4320"/>
                  </a:lnTo>
                  <a:lnTo>
                    <a:pt x="0" y="5940"/>
                  </a:lnTo>
                  <a:lnTo>
                    <a:pt x="380" y="7020"/>
                  </a:lnTo>
                  <a:lnTo>
                    <a:pt x="1187" y="11340"/>
                  </a:lnTo>
                  <a:lnTo>
                    <a:pt x="1614" y="12420"/>
                  </a:lnTo>
                  <a:lnTo>
                    <a:pt x="3181" y="12960"/>
                  </a:lnTo>
                  <a:lnTo>
                    <a:pt x="5982" y="12960"/>
                  </a:lnTo>
                  <a:lnTo>
                    <a:pt x="7168" y="13500"/>
                  </a:lnTo>
                  <a:lnTo>
                    <a:pt x="7975" y="18360"/>
                  </a:lnTo>
                  <a:lnTo>
                    <a:pt x="8403" y="18360"/>
                  </a:lnTo>
                  <a:lnTo>
                    <a:pt x="11204" y="19980"/>
                  </a:lnTo>
                  <a:lnTo>
                    <a:pt x="11583" y="21600"/>
                  </a:lnTo>
                  <a:lnTo>
                    <a:pt x="13197" y="19980"/>
                  </a:lnTo>
                  <a:lnTo>
                    <a:pt x="14811" y="2052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7" name="Shape">
              <a:extLst>
                <a:ext uri="{FF2B5EF4-FFF2-40B4-BE49-F238E27FC236}">
                  <a16:creationId xmlns:a16="http://schemas.microsoft.com/office/drawing/2014/main" id="{80E474CF-BBE5-2B42-B4F1-01F57C759B7A}"/>
                </a:ext>
              </a:extLst>
            </p:cNvPr>
            <p:cNvSpPr/>
            <p:nvPr/>
          </p:nvSpPr>
          <p:spPr>
            <a:xfrm>
              <a:off x="22382133" y="6758847"/>
              <a:ext cx="2185276" cy="2092814"/>
            </a:xfrm>
            <a:custGeom>
              <a:avLst/>
              <a:gdLst/>
              <a:ahLst/>
              <a:cxnLst>
                <a:cxn ang="0">
                  <a:pos x="wd2" y="hd2"/>
                </a:cxn>
                <a:cxn ang="5400000">
                  <a:pos x="wd2" y="hd2"/>
                </a:cxn>
                <a:cxn ang="10800000">
                  <a:pos x="wd2" y="hd2"/>
                </a:cxn>
                <a:cxn ang="16200000">
                  <a:pos x="wd2" y="hd2"/>
                </a:cxn>
              </a:cxnLst>
              <a:rect l="0" t="0" r="r" b="b"/>
              <a:pathLst>
                <a:path w="21600" h="21600" extrusionOk="0">
                  <a:moveTo>
                    <a:pt x="20842" y="2421"/>
                  </a:moveTo>
                  <a:lnTo>
                    <a:pt x="20285" y="2234"/>
                  </a:lnTo>
                  <a:lnTo>
                    <a:pt x="19906" y="1303"/>
                  </a:lnTo>
                  <a:lnTo>
                    <a:pt x="20285" y="931"/>
                  </a:lnTo>
                  <a:lnTo>
                    <a:pt x="19326" y="372"/>
                  </a:lnTo>
                  <a:lnTo>
                    <a:pt x="18390" y="0"/>
                  </a:lnTo>
                  <a:lnTo>
                    <a:pt x="17075" y="745"/>
                  </a:lnTo>
                  <a:lnTo>
                    <a:pt x="16339" y="745"/>
                  </a:lnTo>
                  <a:lnTo>
                    <a:pt x="16139" y="1676"/>
                  </a:lnTo>
                  <a:lnTo>
                    <a:pt x="15403" y="1676"/>
                  </a:lnTo>
                  <a:lnTo>
                    <a:pt x="14088" y="2234"/>
                  </a:lnTo>
                  <a:lnTo>
                    <a:pt x="13709" y="3724"/>
                  </a:lnTo>
                  <a:lnTo>
                    <a:pt x="13887" y="4469"/>
                  </a:lnTo>
                  <a:lnTo>
                    <a:pt x="12773" y="4097"/>
                  </a:lnTo>
                  <a:lnTo>
                    <a:pt x="11814" y="4655"/>
                  </a:lnTo>
                  <a:lnTo>
                    <a:pt x="11257" y="4283"/>
                  </a:lnTo>
                  <a:lnTo>
                    <a:pt x="10700" y="5028"/>
                  </a:lnTo>
                  <a:lnTo>
                    <a:pt x="9942" y="4655"/>
                  </a:lnTo>
                  <a:lnTo>
                    <a:pt x="9184" y="4655"/>
                  </a:lnTo>
                  <a:lnTo>
                    <a:pt x="8627" y="5214"/>
                  </a:lnTo>
                  <a:lnTo>
                    <a:pt x="7869" y="4655"/>
                  </a:lnTo>
                  <a:lnTo>
                    <a:pt x="6554" y="4841"/>
                  </a:lnTo>
                  <a:lnTo>
                    <a:pt x="4503" y="5028"/>
                  </a:lnTo>
                  <a:lnTo>
                    <a:pt x="3188" y="5214"/>
                  </a:lnTo>
                  <a:lnTo>
                    <a:pt x="2251" y="5772"/>
                  </a:lnTo>
                  <a:lnTo>
                    <a:pt x="1872" y="6331"/>
                  </a:lnTo>
                  <a:lnTo>
                    <a:pt x="1115" y="6331"/>
                  </a:lnTo>
                  <a:lnTo>
                    <a:pt x="1672" y="7076"/>
                  </a:lnTo>
                  <a:lnTo>
                    <a:pt x="2430" y="8566"/>
                  </a:lnTo>
                  <a:lnTo>
                    <a:pt x="2630" y="9497"/>
                  </a:lnTo>
                  <a:lnTo>
                    <a:pt x="1872" y="9683"/>
                  </a:lnTo>
                  <a:lnTo>
                    <a:pt x="736" y="11917"/>
                  </a:lnTo>
                  <a:lnTo>
                    <a:pt x="1115" y="13593"/>
                  </a:lnTo>
                  <a:lnTo>
                    <a:pt x="357" y="13779"/>
                  </a:lnTo>
                  <a:lnTo>
                    <a:pt x="178" y="14710"/>
                  </a:lnTo>
                  <a:lnTo>
                    <a:pt x="0" y="15828"/>
                  </a:lnTo>
                  <a:lnTo>
                    <a:pt x="357" y="15641"/>
                  </a:lnTo>
                  <a:lnTo>
                    <a:pt x="1115" y="16200"/>
                  </a:lnTo>
                  <a:lnTo>
                    <a:pt x="1672" y="16759"/>
                  </a:lnTo>
                  <a:lnTo>
                    <a:pt x="2430" y="16200"/>
                  </a:lnTo>
                  <a:lnTo>
                    <a:pt x="3188" y="16386"/>
                  </a:lnTo>
                  <a:lnTo>
                    <a:pt x="3946" y="16386"/>
                  </a:lnTo>
                  <a:lnTo>
                    <a:pt x="5060" y="16200"/>
                  </a:lnTo>
                  <a:lnTo>
                    <a:pt x="5818" y="16572"/>
                  </a:lnTo>
                  <a:lnTo>
                    <a:pt x="6375" y="16014"/>
                  </a:lnTo>
                  <a:lnTo>
                    <a:pt x="8069" y="15455"/>
                  </a:lnTo>
                  <a:lnTo>
                    <a:pt x="8827" y="14338"/>
                  </a:lnTo>
                  <a:lnTo>
                    <a:pt x="9006" y="14338"/>
                  </a:lnTo>
                  <a:lnTo>
                    <a:pt x="9184" y="14152"/>
                  </a:lnTo>
                  <a:lnTo>
                    <a:pt x="10321" y="13966"/>
                  </a:lnTo>
                  <a:lnTo>
                    <a:pt x="10878" y="13407"/>
                  </a:lnTo>
                  <a:lnTo>
                    <a:pt x="12394" y="13966"/>
                  </a:lnTo>
                  <a:lnTo>
                    <a:pt x="13709" y="13966"/>
                  </a:lnTo>
                  <a:lnTo>
                    <a:pt x="14266" y="15083"/>
                  </a:lnTo>
                  <a:lnTo>
                    <a:pt x="15403" y="15455"/>
                  </a:lnTo>
                  <a:lnTo>
                    <a:pt x="15760" y="16200"/>
                  </a:lnTo>
                  <a:lnTo>
                    <a:pt x="16518" y="16945"/>
                  </a:lnTo>
                  <a:lnTo>
                    <a:pt x="16897" y="17690"/>
                  </a:lnTo>
                  <a:lnTo>
                    <a:pt x="15202" y="18062"/>
                  </a:lnTo>
                  <a:lnTo>
                    <a:pt x="14645" y="18621"/>
                  </a:lnTo>
                  <a:lnTo>
                    <a:pt x="15024" y="19179"/>
                  </a:lnTo>
                  <a:lnTo>
                    <a:pt x="14645" y="20669"/>
                  </a:lnTo>
                  <a:lnTo>
                    <a:pt x="14266" y="21228"/>
                  </a:lnTo>
                  <a:lnTo>
                    <a:pt x="15024" y="21600"/>
                  </a:lnTo>
                  <a:lnTo>
                    <a:pt x="16139" y="21041"/>
                  </a:lnTo>
                  <a:lnTo>
                    <a:pt x="17075" y="21041"/>
                  </a:lnTo>
                  <a:lnTo>
                    <a:pt x="17075" y="20297"/>
                  </a:lnTo>
                  <a:lnTo>
                    <a:pt x="18011" y="17876"/>
                  </a:lnTo>
                  <a:lnTo>
                    <a:pt x="18591" y="17131"/>
                  </a:lnTo>
                  <a:lnTo>
                    <a:pt x="19326" y="16386"/>
                  </a:lnTo>
                  <a:lnTo>
                    <a:pt x="20463" y="15828"/>
                  </a:lnTo>
                  <a:lnTo>
                    <a:pt x="21600" y="16014"/>
                  </a:lnTo>
                  <a:lnTo>
                    <a:pt x="21600" y="2421"/>
                  </a:lnTo>
                  <a:lnTo>
                    <a:pt x="20842" y="24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8" name="Shape">
              <a:extLst>
                <a:ext uri="{FF2B5EF4-FFF2-40B4-BE49-F238E27FC236}">
                  <a16:creationId xmlns:a16="http://schemas.microsoft.com/office/drawing/2014/main" id="{439EDF8D-D52C-6643-9FDC-DABD0016717B}"/>
                </a:ext>
              </a:extLst>
            </p:cNvPr>
            <p:cNvSpPr/>
            <p:nvPr/>
          </p:nvSpPr>
          <p:spPr>
            <a:xfrm>
              <a:off x="22361836" y="6037188"/>
              <a:ext cx="1635011" cy="1353112"/>
            </a:xfrm>
            <a:custGeom>
              <a:avLst/>
              <a:gdLst/>
              <a:ahLst/>
              <a:cxnLst>
                <a:cxn ang="0">
                  <a:pos x="wd2" y="hd2"/>
                </a:cxn>
                <a:cxn ang="5400000">
                  <a:pos x="wd2" y="hd2"/>
                </a:cxn>
                <a:cxn ang="10800000">
                  <a:pos x="wd2" y="hd2"/>
                </a:cxn>
                <a:cxn ang="16200000">
                  <a:pos x="wd2" y="hd2"/>
                </a:cxn>
              </a:cxnLst>
              <a:rect l="0" t="0" r="r" b="b"/>
              <a:pathLst>
                <a:path w="21600" h="21600" extrusionOk="0">
                  <a:moveTo>
                    <a:pt x="19574" y="12384"/>
                  </a:moveTo>
                  <a:lnTo>
                    <a:pt x="19574" y="11520"/>
                  </a:lnTo>
                  <a:lnTo>
                    <a:pt x="18829" y="10944"/>
                  </a:lnTo>
                  <a:lnTo>
                    <a:pt x="19097" y="10080"/>
                  </a:lnTo>
                  <a:lnTo>
                    <a:pt x="20587" y="9792"/>
                  </a:lnTo>
                  <a:lnTo>
                    <a:pt x="21094" y="9216"/>
                  </a:lnTo>
                  <a:lnTo>
                    <a:pt x="21600" y="8352"/>
                  </a:lnTo>
                  <a:lnTo>
                    <a:pt x="20855" y="7488"/>
                  </a:lnTo>
                  <a:lnTo>
                    <a:pt x="18829" y="6912"/>
                  </a:lnTo>
                  <a:lnTo>
                    <a:pt x="18591" y="6048"/>
                  </a:lnTo>
                  <a:lnTo>
                    <a:pt x="17340" y="5760"/>
                  </a:lnTo>
                  <a:lnTo>
                    <a:pt x="16327" y="4896"/>
                  </a:lnTo>
                  <a:lnTo>
                    <a:pt x="16327" y="4320"/>
                  </a:lnTo>
                  <a:lnTo>
                    <a:pt x="15314" y="3744"/>
                  </a:lnTo>
                  <a:lnTo>
                    <a:pt x="15314" y="2592"/>
                  </a:lnTo>
                  <a:lnTo>
                    <a:pt x="15075" y="1440"/>
                  </a:lnTo>
                  <a:lnTo>
                    <a:pt x="14062" y="576"/>
                  </a:lnTo>
                  <a:lnTo>
                    <a:pt x="13049" y="288"/>
                  </a:lnTo>
                  <a:lnTo>
                    <a:pt x="11798" y="1152"/>
                  </a:lnTo>
                  <a:lnTo>
                    <a:pt x="11292" y="576"/>
                  </a:lnTo>
                  <a:lnTo>
                    <a:pt x="10308" y="288"/>
                  </a:lnTo>
                  <a:lnTo>
                    <a:pt x="9802" y="576"/>
                  </a:lnTo>
                  <a:lnTo>
                    <a:pt x="9027" y="0"/>
                  </a:lnTo>
                  <a:lnTo>
                    <a:pt x="8282" y="0"/>
                  </a:lnTo>
                  <a:lnTo>
                    <a:pt x="7299" y="2304"/>
                  </a:lnTo>
                  <a:lnTo>
                    <a:pt x="6018" y="2304"/>
                  </a:lnTo>
                  <a:lnTo>
                    <a:pt x="5273" y="2880"/>
                  </a:lnTo>
                  <a:lnTo>
                    <a:pt x="5542" y="3168"/>
                  </a:lnTo>
                  <a:lnTo>
                    <a:pt x="5542" y="4320"/>
                  </a:lnTo>
                  <a:lnTo>
                    <a:pt x="6286" y="4608"/>
                  </a:lnTo>
                  <a:lnTo>
                    <a:pt x="6018" y="5184"/>
                  </a:lnTo>
                  <a:lnTo>
                    <a:pt x="5273" y="5472"/>
                  </a:lnTo>
                  <a:lnTo>
                    <a:pt x="5035" y="6336"/>
                  </a:lnTo>
                  <a:lnTo>
                    <a:pt x="4260" y="6624"/>
                  </a:lnTo>
                  <a:lnTo>
                    <a:pt x="4260" y="8928"/>
                  </a:lnTo>
                  <a:lnTo>
                    <a:pt x="4767" y="10080"/>
                  </a:lnTo>
                  <a:lnTo>
                    <a:pt x="4022" y="9792"/>
                  </a:lnTo>
                  <a:lnTo>
                    <a:pt x="3277" y="10368"/>
                  </a:lnTo>
                  <a:lnTo>
                    <a:pt x="2264" y="10656"/>
                  </a:lnTo>
                  <a:lnTo>
                    <a:pt x="2503" y="11520"/>
                  </a:lnTo>
                  <a:lnTo>
                    <a:pt x="2026" y="11808"/>
                  </a:lnTo>
                  <a:lnTo>
                    <a:pt x="1013" y="11520"/>
                  </a:lnTo>
                  <a:lnTo>
                    <a:pt x="0" y="12384"/>
                  </a:lnTo>
                  <a:lnTo>
                    <a:pt x="506" y="13824"/>
                  </a:lnTo>
                  <a:lnTo>
                    <a:pt x="1758" y="16704"/>
                  </a:lnTo>
                  <a:lnTo>
                    <a:pt x="506" y="18432"/>
                  </a:lnTo>
                  <a:lnTo>
                    <a:pt x="506" y="19296"/>
                  </a:lnTo>
                  <a:lnTo>
                    <a:pt x="1519" y="19584"/>
                  </a:lnTo>
                  <a:lnTo>
                    <a:pt x="1758" y="21600"/>
                  </a:lnTo>
                  <a:lnTo>
                    <a:pt x="2771" y="21600"/>
                  </a:lnTo>
                  <a:lnTo>
                    <a:pt x="3277" y="20736"/>
                  </a:lnTo>
                  <a:lnTo>
                    <a:pt x="4529" y="19872"/>
                  </a:lnTo>
                  <a:lnTo>
                    <a:pt x="6286" y="19584"/>
                  </a:lnTo>
                  <a:lnTo>
                    <a:pt x="9027" y="19296"/>
                  </a:lnTo>
                  <a:lnTo>
                    <a:pt x="10785" y="19008"/>
                  </a:lnTo>
                  <a:lnTo>
                    <a:pt x="11798" y="19872"/>
                  </a:lnTo>
                  <a:lnTo>
                    <a:pt x="12543" y="19008"/>
                  </a:lnTo>
                  <a:lnTo>
                    <a:pt x="13556" y="19008"/>
                  </a:lnTo>
                  <a:lnTo>
                    <a:pt x="14569" y="19584"/>
                  </a:lnTo>
                  <a:lnTo>
                    <a:pt x="15314" y="18432"/>
                  </a:lnTo>
                  <a:lnTo>
                    <a:pt x="16058" y="19008"/>
                  </a:lnTo>
                  <a:lnTo>
                    <a:pt x="17340" y="18144"/>
                  </a:lnTo>
                  <a:lnTo>
                    <a:pt x="18829" y="18720"/>
                  </a:lnTo>
                  <a:lnTo>
                    <a:pt x="18591" y="17568"/>
                  </a:lnTo>
                  <a:lnTo>
                    <a:pt x="19097" y="15264"/>
                  </a:lnTo>
                  <a:lnTo>
                    <a:pt x="20855" y="14400"/>
                  </a:lnTo>
                  <a:lnTo>
                    <a:pt x="20081" y="13248"/>
                  </a:lnTo>
                  <a:lnTo>
                    <a:pt x="19574" y="1238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39" name="Shape">
              <a:extLst>
                <a:ext uri="{FF2B5EF4-FFF2-40B4-BE49-F238E27FC236}">
                  <a16:creationId xmlns:a16="http://schemas.microsoft.com/office/drawing/2014/main" id="{B49EA005-ECD4-8D4D-B6C3-67876184ABBE}"/>
                </a:ext>
              </a:extLst>
            </p:cNvPr>
            <p:cNvSpPr/>
            <p:nvPr/>
          </p:nvSpPr>
          <p:spPr>
            <a:xfrm>
              <a:off x="21791274" y="5658316"/>
              <a:ext cx="1197505" cy="631453"/>
            </a:xfrm>
            <a:custGeom>
              <a:avLst/>
              <a:gdLst/>
              <a:ahLst/>
              <a:cxnLst>
                <a:cxn ang="0">
                  <a:pos x="wd2" y="hd2"/>
                </a:cxn>
                <a:cxn ang="5400000">
                  <a:pos x="wd2" y="hd2"/>
                </a:cxn>
                <a:cxn ang="10800000">
                  <a:pos x="wd2" y="hd2"/>
                </a:cxn>
                <a:cxn ang="16200000">
                  <a:pos x="wd2" y="hd2"/>
                </a:cxn>
              </a:cxnLst>
              <a:rect l="0" t="0" r="r" b="b"/>
              <a:pathLst>
                <a:path w="21600" h="21600" extrusionOk="0">
                  <a:moveTo>
                    <a:pt x="19200" y="6171"/>
                  </a:moveTo>
                  <a:lnTo>
                    <a:pt x="18875" y="3086"/>
                  </a:lnTo>
                  <a:lnTo>
                    <a:pt x="16800" y="2469"/>
                  </a:lnTo>
                  <a:lnTo>
                    <a:pt x="15092" y="3086"/>
                  </a:lnTo>
                  <a:lnTo>
                    <a:pt x="12366" y="0"/>
                  </a:lnTo>
                  <a:lnTo>
                    <a:pt x="10658" y="0"/>
                  </a:lnTo>
                  <a:lnTo>
                    <a:pt x="8583" y="2469"/>
                  </a:lnTo>
                  <a:lnTo>
                    <a:pt x="8583" y="3086"/>
                  </a:lnTo>
                  <a:lnTo>
                    <a:pt x="8908" y="5554"/>
                  </a:lnTo>
                  <a:lnTo>
                    <a:pt x="8908" y="8023"/>
                  </a:lnTo>
                  <a:lnTo>
                    <a:pt x="8583" y="9874"/>
                  </a:lnTo>
                  <a:lnTo>
                    <a:pt x="6508" y="9874"/>
                  </a:lnTo>
                  <a:lnTo>
                    <a:pt x="4475" y="6171"/>
                  </a:lnTo>
                  <a:lnTo>
                    <a:pt x="3092" y="4937"/>
                  </a:lnTo>
                  <a:lnTo>
                    <a:pt x="1749" y="6789"/>
                  </a:lnTo>
                  <a:lnTo>
                    <a:pt x="692" y="12343"/>
                  </a:lnTo>
                  <a:lnTo>
                    <a:pt x="0" y="14811"/>
                  </a:lnTo>
                  <a:lnTo>
                    <a:pt x="0" y="17280"/>
                  </a:lnTo>
                  <a:lnTo>
                    <a:pt x="366" y="21600"/>
                  </a:lnTo>
                  <a:lnTo>
                    <a:pt x="1383" y="19749"/>
                  </a:lnTo>
                  <a:lnTo>
                    <a:pt x="3783" y="17280"/>
                  </a:lnTo>
                  <a:lnTo>
                    <a:pt x="6183" y="17280"/>
                  </a:lnTo>
                  <a:lnTo>
                    <a:pt x="7892" y="16663"/>
                  </a:lnTo>
                  <a:lnTo>
                    <a:pt x="9600" y="17280"/>
                  </a:lnTo>
                  <a:lnTo>
                    <a:pt x="11675" y="14811"/>
                  </a:lnTo>
                  <a:lnTo>
                    <a:pt x="12000" y="16046"/>
                  </a:lnTo>
                  <a:lnTo>
                    <a:pt x="14075" y="16663"/>
                  </a:lnTo>
                  <a:lnTo>
                    <a:pt x="15458" y="17897"/>
                  </a:lnTo>
                  <a:lnTo>
                    <a:pt x="16475" y="19131"/>
                  </a:lnTo>
                  <a:lnTo>
                    <a:pt x="17492" y="19131"/>
                  </a:lnTo>
                  <a:lnTo>
                    <a:pt x="18508" y="17897"/>
                  </a:lnTo>
                  <a:lnTo>
                    <a:pt x="20258" y="17897"/>
                  </a:lnTo>
                  <a:lnTo>
                    <a:pt x="21600" y="13577"/>
                  </a:lnTo>
                  <a:lnTo>
                    <a:pt x="20583" y="8640"/>
                  </a:lnTo>
                  <a:lnTo>
                    <a:pt x="19200" y="61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0" name="Shape">
              <a:extLst>
                <a:ext uri="{FF2B5EF4-FFF2-40B4-BE49-F238E27FC236}">
                  <a16:creationId xmlns:a16="http://schemas.microsoft.com/office/drawing/2014/main" id="{768AF14F-85FC-0D4B-B058-0FFF8D7A9F28}"/>
                </a:ext>
              </a:extLst>
            </p:cNvPr>
            <p:cNvSpPr/>
            <p:nvPr/>
          </p:nvSpPr>
          <p:spPr>
            <a:xfrm>
              <a:off x="22361836" y="6019146"/>
              <a:ext cx="1635011" cy="1353113"/>
            </a:xfrm>
            <a:custGeom>
              <a:avLst/>
              <a:gdLst/>
              <a:ahLst/>
              <a:cxnLst>
                <a:cxn ang="0">
                  <a:pos x="wd2" y="hd2"/>
                </a:cxn>
                <a:cxn ang="5400000">
                  <a:pos x="wd2" y="hd2"/>
                </a:cxn>
                <a:cxn ang="10800000">
                  <a:pos x="wd2" y="hd2"/>
                </a:cxn>
                <a:cxn ang="16200000">
                  <a:pos x="wd2" y="hd2"/>
                </a:cxn>
              </a:cxnLst>
              <a:rect l="0" t="0" r="r" b="b"/>
              <a:pathLst>
                <a:path w="21600" h="21600" extrusionOk="0">
                  <a:moveTo>
                    <a:pt x="19574" y="12384"/>
                  </a:moveTo>
                  <a:lnTo>
                    <a:pt x="19574" y="11520"/>
                  </a:lnTo>
                  <a:lnTo>
                    <a:pt x="18829" y="10944"/>
                  </a:lnTo>
                  <a:lnTo>
                    <a:pt x="19097" y="10080"/>
                  </a:lnTo>
                  <a:lnTo>
                    <a:pt x="20587" y="9792"/>
                  </a:lnTo>
                  <a:lnTo>
                    <a:pt x="21094" y="9216"/>
                  </a:lnTo>
                  <a:lnTo>
                    <a:pt x="21600" y="8352"/>
                  </a:lnTo>
                  <a:lnTo>
                    <a:pt x="20855" y="7488"/>
                  </a:lnTo>
                  <a:lnTo>
                    <a:pt x="18829" y="6912"/>
                  </a:lnTo>
                  <a:lnTo>
                    <a:pt x="18591" y="6048"/>
                  </a:lnTo>
                  <a:lnTo>
                    <a:pt x="17340" y="5760"/>
                  </a:lnTo>
                  <a:lnTo>
                    <a:pt x="16327" y="4896"/>
                  </a:lnTo>
                  <a:lnTo>
                    <a:pt x="16327" y="4320"/>
                  </a:lnTo>
                  <a:lnTo>
                    <a:pt x="15314" y="3744"/>
                  </a:lnTo>
                  <a:lnTo>
                    <a:pt x="15314" y="2592"/>
                  </a:lnTo>
                  <a:lnTo>
                    <a:pt x="15075" y="1440"/>
                  </a:lnTo>
                  <a:lnTo>
                    <a:pt x="14062" y="576"/>
                  </a:lnTo>
                  <a:lnTo>
                    <a:pt x="13049" y="288"/>
                  </a:lnTo>
                  <a:lnTo>
                    <a:pt x="11798" y="1152"/>
                  </a:lnTo>
                  <a:lnTo>
                    <a:pt x="11292" y="576"/>
                  </a:lnTo>
                  <a:lnTo>
                    <a:pt x="10308" y="288"/>
                  </a:lnTo>
                  <a:lnTo>
                    <a:pt x="9802" y="576"/>
                  </a:lnTo>
                  <a:lnTo>
                    <a:pt x="9027" y="0"/>
                  </a:lnTo>
                  <a:lnTo>
                    <a:pt x="8282" y="0"/>
                  </a:lnTo>
                  <a:lnTo>
                    <a:pt x="7299" y="2304"/>
                  </a:lnTo>
                  <a:lnTo>
                    <a:pt x="6018" y="2304"/>
                  </a:lnTo>
                  <a:lnTo>
                    <a:pt x="5273" y="2880"/>
                  </a:lnTo>
                  <a:lnTo>
                    <a:pt x="5542" y="3168"/>
                  </a:lnTo>
                  <a:lnTo>
                    <a:pt x="5542" y="4320"/>
                  </a:lnTo>
                  <a:lnTo>
                    <a:pt x="6286" y="4608"/>
                  </a:lnTo>
                  <a:lnTo>
                    <a:pt x="6018" y="5184"/>
                  </a:lnTo>
                  <a:lnTo>
                    <a:pt x="5273" y="5472"/>
                  </a:lnTo>
                  <a:lnTo>
                    <a:pt x="5035" y="6336"/>
                  </a:lnTo>
                  <a:lnTo>
                    <a:pt x="4260" y="6624"/>
                  </a:lnTo>
                  <a:lnTo>
                    <a:pt x="4260" y="8928"/>
                  </a:lnTo>
                  <a:lnTo>
                    <a:pt x="4767" y="10080"/>
                  </a:lnTo>
                  <a:lnTo>
                    <a:pt x="4022" y="9792"/>
                  </a:lnTo>
                  <a:lnTo>
                    <a:pt x="3277" y="10368"/>
                  </a:lnTo>
                  <a:lnTo>
                    <a:pt x="2264" y="10656"/>
                  </a:lnTo>
                  <a:lnTo>
                    <a:pt x="2503" y="11520"/>
                  </a:lnTo>
                  <a:lnTo>
                    <a:pt x="2026" y="11808"/>
                  </a:lnTo>
                  <a:lnTo>
                    <a:pt x="1013" y="11520"/>
                  </a:lnTo>
                  <a:lnTo>
                    <a:pt x="0" y="12384"/>
                  </a:lnTo>
                  <a:lnTo>
                    <a:pt x="506" y="13824"/>
                  </a:lnTo>
                  <a:lnTo>
                    <a:pt x="1758" y="16704"/>
                  </a:lnTo>
                  <a:lnTo>
                    <a:pt x="506" y="18432"/>
                  </a:lnTo>
                  <a:lnTo>
                    <a:pt x="506" y="19296"/>
                  </a:lnTo>
                  <a:lnTo>
                    <a:pt x="1519" y="19584"/>
                  </a:lnTo>
                  <a:lnTo>
                    <a:pt x="1758" y="21600"/>
                  </a:lnTo>
                  <a:lnTo>
                    <a:pt x="2771" y="21600"/>
                  </a:lnTo>
                  <a:lnTo>
                    <a:pt x="3277" y="20736"/>
                  </a:lnTo>
                  <a:lnTo>
                    <a:pt x="4529" y="19872"/>
                  </a:lnTo>
                  <a:lnTo>
                    <a:pt x="6286" y="19584"/>
                  </a:lnTo>
                  <a:lnTo>
                    <a:pt x="9027" y="19296"/>
                  </a:lnTo>
                  <a:lnTo>
                    <a:pt x="10785" y="19008"/>
                  </a:lnTo>
                  <a:lnTo>
                    <a:pt x="11798" y="19872"/>
                  </a:lnTo>
                  <a:lnTo>
                    <a:pt x="12543" y="19008"/>
                  </a:lnTo>
                  <a:lnTo>
                    <a:pt x="13556" y="19008"/>
                  </a:lnTo>
                  <a:lnTo>
                    <a:pt x="14569" y="19584"/>
                  </a:lnTo>
                  <a:lnTo>
                    <a:pt x="15314" y="18432"/>
                  </a:lnTo>
                  <a:lnTo>
                    <a:pt x="16058" y="19008"/>
                  </a:lnTo>
                  <a:lnTo>
                    <a:pt x="17340" y="18144"/>
                  </a:lnTo>
                  <a:lnTo>
                    <a:pt x="18829" y="18720"/>
                  </a:lnTo>
                  <a:lnTo>
                    <a:pt x="18591" y="17568"/>
                  </a:lnTo>
                  <a:lnTo>
                    <a:pt x="19097" y="15264"/>
                  </a:lnTo>
                  <a:lnTo>
                    <a:pt x="20855" y="14400"/>
                  </a:lnTo>
                  <a:lnTo>
                    <a:pt x="20081" y="13248"/>
                  </a:lnTo>
                  <a:lnTo>
                    <a:pt x="19574" y="12384"/>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1" name="Shape">
              <a:extLst>
                <a:ext uri="{FF2B5EF4-FFF2-40B4-BE49-F238E27FC236}">
                  <a16:creationId xmlns:a16="http://schemas.microsoft.com/office/drawing/2014/main" id="{836899CF-FA77-6E45-A663-029340F4FE71}"/>
                </a:ext>
              </a:extLst>
            </p:cNvPr>
            <p:cNvSpPr/>
            <p:nvPr/>
          </p:nvSpPr>
          <p:spPr>
            <a:xfrm>
              <a:off x="21791274" y="5640275"/>
              <a:ext cx="1197505" cy="631453"/>
            </a:xfrm>
            <a:custGeom>
              <a:avLst/>
              <a:gdLst/>
              <a:ahLst/>
              <a:cxnLst>
                <a:cxn ang="0">
                  <a:pos x="wd2" y="hd2"/>
                </a:cxn>
                <a:cxn ang="5400000">
                  <a:pos x="wd2" y="hd2"/>
                </a:cxn>
                <a:cxn ang="10800000">
                  <a:pos x="wd2" y="hd2"/>
                </a:cxn>
                <a:cxn ang="16200000">
                  <a:pos x="wd2" y="hd2"/>
                </a:cxn>
              </a:cxnLst>
              <a:rect l="0" t="0" r="r" b="b"/>
              <a:pathLst>
                <a:path w="21600" h="21600" extrusionOk="0">
                  <a:moveTo>
                    <a:pt x="19200" y="6171"/>
                  </a:moveTo>
                  <a:lnTo>
                    <a:pt x="18875" y="3086"/>
                  </a:lnTo>
                  <a:lnTo>
                    <a:pt x="16800" y="2469"/>
                  </a:lnTo>
                  <a:lnTo>
                    <a:pt x="15092" y="3086"/>
                  </a:lnTo>
                  <a:lnTo>
                    <a:pt x="12366" y="0"/>
                  </a:lnTo>
                  <a:lnTo>
                    <a:pt x="10658" y="0"/>
                  </a:lnTo>
                  <a:lnTo>
                    <a:pt x="8583" y="2469"/>
                  </a:lnTo>
                  <a:lnTo>
                    <a:pt x="8583" y="3086"/>
                  </a:lnTo>
                  <a:lnTo>
                    <a:pt x="8908" y="5554"/>
                  </a:lnTo>
                  <a:lnTo>
                    <a:pt x="8908" y="8023"/>
                  </a:lnTo>
                  <a:lnTo>
                    <a:pt x="8583" y="9874"/>
                  </a:lnTo>
                  <a:lnTo>
                    <a:pt x="6508" y="9874"/>
                  </a:lnTo>
                  <a:lnTo>
                    <a:pt x="4475" y="6171"/>
                  </a:lnTo>
                  <a:lnTo>
                    <a:pt x="3092" y="4937"/>
                  </a:lnTo>
                  <a:lnTo>
                    <a:pt x="1749" y="6789"/>
                  </a:lnTo>
                  <a:lnTo>
                    <a:pt x="692" y="12343"/>
                  </a:lnTo>
                  <a:lnTo>
                    <a:pt x="0" y="14811"/>
                  </a:lnTo>
                  <a:lnTo>
                    <a:pt x="0" y="17280"/>
                  </a:lnTo>
                  <a:lnTo>
                    <a:pt x="366" y="21600"/>
                  </a:lnTo>
                  <a:lnTo>
                    <a:pt x="1383" y="19749"/>
                  </a:lnTo>
                  <a:lnTo>
                    <a:pt x="3783" y="17280"/>
                  </a:lnTo>
                  <a:lnTo>
                    <a:pt x="6183" y="17280"/>
                  </a:lnTo>
                  <a:lnTo>
                    <a:pt x="7892" y="16663"/>
                  </a:lnTo>
                  <a:lnTo>
                    <a:pt x="9600" y="17280"/>
                  </a:lnTo>
                  <a:lnTo>
                    <a:pt x="11675" y="14811"/>
                  </a:lnTo>
                  <a:lnTo>
                    <a:pt x="12000" y="16046"/>
                  </a:lnTo>
                  <a:lnTo>
                    <a:pt x="14075" y="16663"/>
                  </a:lnTo>
                  <a:lnTo>
                    <a:pt x="15458" y="17897"/>
                  </a:lnTo>
                  <a:lnTo>
                    <a:pt x="16475" y="19131"/>
                  </a:lnTo>
                  <a:lnTo>
                    <a:pt x="17492" y="19131"/>
                  </a:lnTo>
                  <a:lnTo>
                    <a:pt x="18508" y="17897"/>
                  </a:lnTo>
                  <a:lnTo>
                    <a:pt x="20258" y="17897"/>
                  </a:lnTo>
                  <a:lnTo>
                    <a:pt x="21600" y="13577"/>
                  </a:lnTo>
                  <a:lnTo>
                    <a:pt x="20583" y="8640"/>
                  </a:lnTo>
                  <a:lnTo>
                    <a:pt x="19200" y="617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2" name="Shape">
              <a:extLst>
                <a:ext uri="{FF2B5EF4-FFF2-40B4-BE49-F238E27FC236}">
                  <a16:creationId xmlns:a16="http://schemas.microsoft.com/office/drawing/2014/main" id="{AB02ED16-B2F4-A34A-A9EA-83FA83AC2106}"/>
                </a:ext>
              </a:extLst>
            </p:cNvPr>
            <p:cNvSpPr/>
            <p:nvPr/>
          </p:nvSpPr>
          <p:spPr>
            <a:xfrm>
              <a:off x="22039344" y="5189238"/>
              <a:ext cx="759999" cy="559287"/>
            </a:xfrm>
            <a:custGeom>
              <a:avLst/>
              <a:gdLst/>
              <a:ahLst/>
              <a:cxnLst>
                <a:cxn ang="0">
                  <a:pos x="wd2" y="hd2"/>
                </a:cxn>
                <a:cxn ang="5400000">
                  <a:pos x="wd2" y="hd2"/>
                </a:cxn>
                <a:cxn ang="10800000">
                  <a:pos x="wd2" y="hd2"/>
                </a:cxn>
                <a:cxn ang="16200000">
                  <a:pos x="wd2" y="hd2"/>
                </a:cxn>
              </a:cxnLst>
              <a:rect l="0" t="0" r="r" b="b"/>
              <a:pathLst>
                <a:path w="21600" h="21600" extrusionOk="0">
                  <a:moveTo>
                    <a:pt x="18908" y="11148"/>
                  </a:moveTo>
                  <a:lnTo>
                    <a:pt x="18908" y="1394"/>
                  </a:lnTo>
                  <a:lnTo>
                    <a:pt x="18331" y="0"/>
                  </a:lnTo>
                  <a:lnTo>
                    <a:pt x="15126" y="697"/>
                  </a:lnTo>
                  <a:lnTo>
                    <a:pt x="8076" y="1394"/>
                  </a:lnTo>
                  <a:lnTo>
                    <a:pt x="4294" y="3484"/>
                  </a:lnTo>
                  <a:lnTo>
                    <a:pt x="1602" y="5574"/>
                  </a:lnTo>
                  <a:lnTo>
                    <a:pt x="513" y="7665"/>
                  </a:lnTo>
                  <a:lnTo>
                    <a:pt x="0" y="9755"/>
                  </a:lnTo>
                  <a:lnTo>
                    <a:pt x="1602" y="11148"/>
                  </a:lnTo>
                  <a:lnTo>
                    <a:pt x="1090" y="13239"/>
                  </a:lnTo>
                  <a:lnTo>
                    <a:pt x="1602" y="15329"/>
                  </a:lnTo>
                  <a:lnTo>
                    <a:pt x="2692" y="16026"/>
                  </a:lnTo>
                  <a:lnTo>
                    <a:pt x="4294" y="16026"/>
                  </a:lnTo>
                  <a:lnTo>
                    <a:pt x="5961" y="15329"/>
                  </a:lnTo>
                  <a:lnTo>
                    <a:pt x="6474" y="20903"/>
                  </a:lnTo>
                  <a:lnTo>
                    <a:pt x="9742" y="18116"/>
                  </a:lnTo>
                  <a:lnTo>
                    <a:pt x="12434" y="18116"/>
                  </a:lnTo>
                  <a:lnTo>
                    <a:pt x="16729" y="21600"/>
                  </a:lnTo>
                  <a:lnTo>
                    <a:pt x="19421" y="20903"/>
                  </a:lnTo>
                  <a:lnTo>
                    <a:pt x="20510" y="20903"/>
                  </a:lnTo>
                  <a:lnTo>
                    <a:pt x="21600" y="15329"/>
                  </a:lnTo>
                  <a:lnTo>
                    <a:pt x="18908" y="1114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3" name="Shape">
              <a:extLst>
                <a:ext uri="{FF2B5EF4-FFF2-40B4-BE49-F238E27FC236}">
                  <a16:creationId xmlns:a16="http://schemas.microsoft.com/office/drawing/2014/main" id="{2518D2DB-C8A6-D54B-8EDE-98AE5F84C890}"/>
                </a:ext>
              </a:extLst>
            </p:cNvPr>
            <p:cNvSpPr/>
            <p:nvPr/>
          </p:nvSpPr>
          <p:spPr>
            <a:xfrm>
              <a:off x="22057385" y="2031976"/>
              <a:ext cx="2528065" cy="4961412"/>
            </a:xfrm>
            <a:custGeom>
              <a:avLst/>
              <a:gdLst/>
              <a:ahLst/>
              <a:cxnLst>
                <a:cxn ang="0">
                  <a:pos x="wd2" y="hd2"/>
                </a:cxn>
                <a:cxn ang="5400000">
                  <a:pos x="wd2" y="hd2"/>
                </a:cxn>
                <a:cxn ang="10800000">
                  <a:pos x="wd2" y="hd2"/>
                </a:cxn>
                <a:cxn ang="16200000">
                  <a:pos x="wd2" y="hd2"/>
                </a:cxn>
              </a:cxnLst>
              <a:rect l="0" t="0" r="r" b="b"/>
              <a:pathLst>
                <a:path w="21600" h="21600" extrusionOk="0">
                  <a:moveTo>
                    <a:pt x="19538" y="128"/>
                  </a:moveTo>
                  <a:lnTo>
                    <a:pt x="19480" y="59"/>
                  </a:lnTo>
                  <a:lnTo>
                    <a:pt x="19172" y="628"/>
                  </a:lnTo>
                  <a:lnTo>
                    <a:pt x="19480" y="1100"/>
                  </a:lnTo>
                  <a:lnTo>
                    <a:pt x="19480" y="1335"/>
                  </a:lnTo>
                  <a:lnTo>
                    <a:pt x="19326" y="1571"/>
                  </a:lnTo>
                  <a:lnTo>
                    <a:pt x="18517" y="1807"/>
                  </a:lnTo>
                  <a:lnTo>
                    <a:pt x="18035" y="1807"/>
                  </a:lnTo>
                  <a:lnTo>
                    <a:pt x="17708" y="1649"/>
                  </a:lnTo>
                  <a:lnTo>
                    <a:pt x="17380" y="1571"/>
                  </a:lnTo>
                  <a:lnTo>
                    <a:pt x="17207" y="1649"/>
                  </a:lnTo>
                  <a:lnTo>
                    <a:pt x="16898" y="1649"/>
                  </a:lnTo>
                  <a:lnTo>
                    <a:pt x="16898" y="1100"/>
                  </a:lnTo>
                  <a:lnTo>
                    <a:pt x="17207" y="864"/>
                  </a:lnTo>
                  <a:lnTo>
                    <a:pt x="17380" y="628"/>
                  </a:lnTo>
                  <a:lnTo>
                    <a:pt x="17207" y="471"/>
                  </a:lnTo>
                  <a:lnTo>
                    <a:pt x="16398" y="157"/>
                  </a:lnTo>
                  <a:lnTo>
                    <a:pt x="15434" y="236"/>
                  </a:lnTo>
                  <a:lnTo>
                    <a:pt x="14451" y="393"/>
                  </a:lnTo>
                  <a:lnTo>
                    <a:pt x="13488" y="471"/>
                  </a:lnTo>
                  <a:lnTo>
                    <a:pt x="14297" y="628"/>
                  </a:lnTo>
                  <a:lnTo>
                    <a:pt x="15107" y="864"/>
                  </a:lnTo>
                  <a:lnTo>
                    <a:pt x="15588" y="1728"/>
                  </a:lnTo>
                  <a:lnTo>
                    <a:pt x="15762" y="1964"/>
                  </a:lnTo>
                  <a:lnTo>
                    <a:pt x="16243" y="1964"/>
                  </a:lnTo>
                  <a:lnTo>
                    <a:pt x="16898" y="2199"/>
                  </a:lnTo>
                  <a:lnTo>
                    <a:pt x="17380" y="2592"/>
                  </a:lnTo>
                  <a:lnTo>
                    <a:pt x="17534" y="3063"/>
                  </a:lnTo>
                  <a:lnTo>
                    <a:pt x="16398" y="2985"/>
                  </a:lnTo>
                  <a:lnTo>
                    <a:pt x="15434" y="3063"/>
                  </a:lnTo>
                  <a:lnTo>
                    <a:pt x="15107" y="3142"/>
                  </a:lnTo>
                  <a:lnTo>
                    <a:pt x="15107" y="3220"/>
                  </a:lnTo>
                  <a:lnTo>
                    <a:pt x="14952" y="3535"/>
                  </a:lnTo>
                  <a:lnTo>
                    <a:pt x="14451" y="3927"/>
                  </a:lnTo>
                  <a:lnTo>
                    <a:pt x="13970" y="4399"/>
                  </a:lnTo>
                  <a:lnTo>
                    <a:pt x="13816" y="4713"/>
                  </a:lnTo>
                  <a:lnTo>
                    <a:pt x="14124" y="4870"/>
                  </a:lnTo>
                  <a:lnTo>
                    <a:pt x="15762" y="5498"/>
                  </a:lnTo>
                  <a:lnTo>
                    <a:pt x="14451" y="5734"/>
                  </a:lnTo>
                  <a:lnTo>
                    <a:pt x="12833" y="5734"/>
                  </a:lnTo>
                  <a:lnTo>
                    <a:pt x="11542" y="5577"/>
                  </a:lnTo>
                  <a:lnTo>
                    <a:pt x="11214" y="5734"/>
                  </a:lnTo>
                  <a:lnTo>
                    <a:pt x="11041" y="5969"/>
                  </a:lnTo>
                  <a:lnTo>
                    <a:pt x="11696" y="6284"/>
                  </a:lnTo>
                  <a:lnTo>
                    <a:pt x="12679" y="6362"/>
                  </a:lnTo>
                  <a:lnTo>
                    <a:pt x="13160" y="6362"/>
                  </a:lnTo>
                  <a:lnTo>
                    <a:pt x="13488" y="6519"/>
                  </a:lnTo>
                  <a:lnTo>
                    <a:pt x="13488" y="6676"/>
                  </a:lnTo>
                  <a:lnTo>
                    <a:pt x="13160" y="6912"/>
                  </a:lnTo>
                  <a:lnTo>
                    <a:pt x="12987" y="6991"/>
                  </a:lnTo>
                  <a:lnTo>
                    <a:pt x="12505" y="6991"/>
                  </a:lnTo>
                  <a:lnTo>
                    <a:pt x="11542" y="6833"/>
                  </a:lnTo>
                  <a:lnTo>
                    <a:pt x="10559" y="6755"/>
                  </a:lnTo>
                  <a:lnTo>
                    <a:pt x="10077" y="6676"/>
                  </a:lnTo>
                  <a:lnTo>
                    <a:pt x="9750" y="6519"/>
                  </a:lnTo>
                  <a:lnTo>
                    <a:pt x="8613" y="5812"/>
                  </a:lnTo>
                  <a:lnTo>
                    <a:pt x="8440" y="5420"/>
                  </a:lnTo>
                  <a:lnTo>
                    <a:pt x="8440" y="5263"/>
                  </a:lnTo>
                  <a:lnTo>
                    <a:pt x="8285" y="5027"/>
                  </a:lnTo>
                  <a:lnTo>
                    <a:pt x="7322" y="4870"/>
                  </a:lnTo>
                  <a:lnTo>
                    <a:pt x="6493" y="4713"/>
                  </a:lnTo>
                  <a:lnTo>
                    <a:pt x="4875" y="4163"/>
                  </a:lnTo>
                  <a:lnTo>
                    <a:pt x="5530" y="4163"/>
                  </a:lnTo>
                  <a:lnTo>
                    <a:pt x="6185" y="4320"/>
                  </a:lnTo>
                  <a:lnTo>
                    <a:pt x="7630" y="4320"/>
                  </a:lnTo>
                  <a:lnTo>
                    <a:pt x="10887" y="4399"/>
                  </a:lnTo>
                  <a:lnTo>
                    <a:pt x="12024" y="4241"/>
                  </a:lnTo>
                  <a:lnTo>
                    <a:pt x="12679" y="4084"/>
                  </a:lnTo>
                  <a:lnTo>
                    <a:pt x="13160" y="3770"/>
                  </a:lnTo>
                  <a:lnTo>
                    <a:pt x="13642" y="3142"/>
                  </a:lnTo>
                  <a:lnTo>
                    <a:pt x="13816" y="2828"/>
                  </a:lnTo>
                  <a:lnTo>
                    <a:pt x="13642" y="2513"/>
                  </a:lnTo>
                  <a:lnTo>
                    <a:pt x="12833" y="2042"/>
                  </a:lnTo>
                  <a:lnTo>
                    <a:pt x="11542" y="1885"/>
                  </a:lnTo>
                  <a:lnTo>
                    <a:pt x="8613" y="1492"/>
                  </a:lnTo>
                  <a:lnTo>
                    <a:pt x="7149" y="1257"/>
                  </a:lnTo>
                  <a:lnTo>
                    <a:pt x="2929" y="1257"/>
                  </a:lnTo>
                  <a:lnTo>
                    <a:pt x="3411" y="1021"/>
                  </a:lnTo>
                  <a:lnTo>
                    <a:pt x="3584" y="943"/>
                  </a:lnTo>
                  <a:lnTo>
                    <a:pt x="3256" y="864"/>
                  </a:lnTo>
                  <a:lnTo>
                    <a:pt x="2447" y="785"/>
                  </a:lnTo>
                  <a:lnTo>
                    <a:pt x="2120" y="1100"/>
                  </a:lnTo>
                  <a:lnTo>
                    <a:pt x="1464" y="1178"/>
                  </a:lnTo>
                  <a:lnTo>
                    <a:pt x="1464" y="1414"/>
                  </a:lnTo>
                  <a:lnTo>
                    <a:pt x="809" y="1728"/>
                  </a:lnTo>
                  <a:lnTo>
                    <a:pt x="173" y="2199"/>
                  </a:lnTo>
                  <a:lnTo>
                    <a:pt x="0" y="2671"/>
                  </a:lnTo>
                  <a:lnTo>
                    <a:pt x="501" y="3299"/>
                  </a:lnTo>
                  <a:lnTo>
                    <a:pt x="1310" y="3456"/>
                  </a:lnTo>
                  <a:lnTo>
                    <a:pt x="2120" y="3849"/>
                  </a:lnTo>
                  <a:lnTo>
                    <a:pt x="1792" y="4399"/>
                  </a:lnTo>
                  <a:lnTo>
                    <a:pt x="2775" y="5341"/>
                  </a:lnTo>
                  <a:lnTo>
                    <a:pt x="4066" y="5969"/>
                  </a:lnTo>
                  <a:lnTo>
                    <a:pt x="3256" y="6441"/>
                  </a:lnTo>
                  <a:lnTo>
                    <a:pt x="3411" y="6991"/>
                  </a:lnTo>
                  <a:lnTo>
                    <a:pt x="4721" y="7383"/>
                  </a:lnTo>
                  <a:lnTo>
                    <a:pt x="5530" y="7933"/>
                  </a:lnTo>
                  <a:lnTo>
                    <a:pt x="5202" y="8404"/>
                  </a:lnTo>
                  <a:lnTo>
                    <a:pt x="6493" y="8797"/>
                  </a:lnTo>
                  <a:lnTo>
                    <a:pt x="7476" y="9268"/>
                  </a:lnTo>
                  <a:lnTo>
                    <a:pt x="7322" y="9897"/>
                  </a:lnTo>
                  <a:lnTo>
                    <a:pt x="6493" y="10604"/>
                  </a:lnTo>
                  <a:lnTo>
                    <a:pt x="5530" y="11311"/>
                  </a:lnTo>
                  <a:lnTo>
                    <a:pt x="5048" y="12253"/>
                  </a:lnTo>
                  <a:lnTo>
                    <a:pt x="5357" y="12096"/>
                  </a:lnTo>
                  <a:lnTo>
                    <a:pt x="5858" y="12410"/>
                  </a:lnTo>
                  <a:lnTo>
                    <a:pt x="6667" y="12567"/>
                  </a:lnTo>
                  <a:lnTo>
                    <a:pt x="7630" y="12646"/>
                  </a:lnTo>
                  <a:lnTo>
                    <a:pt x="7630" y="12724"/>
                  </a:lnTo>
                  <a:lnTo>
                    <a:pt x="7476" y="12803"/>
                  </a:lnTo>
                  <a:lnTo>
                    <a:pt x="6994" y="12881"/>
                  </a:lnTo>
                  <a:lnTo>
                    <a:pt x="6667" y="12881"/>
                  </a:lnTo>
                  <a:lnTo>
                    <a:pt x="6493" y="13117"/>
                  </a:lnTo>
                  <a:lnTo>
                    <a:pt x="5530" y="13196"/>
                  </a:lnTo>
                  <a:lnTo>
                    <a:pt x="5530" y="13667"/>
                  </a:lnTo>
                  <a:lnTo>
                    <a:pt x="5357" y="13667"/>
                  </a:lnTo>
                  <a:lnTo>
                    <a:pt x="5530" y="13824"/>
                  </a:lnTo>
                  <a:lnTo>
                    <a:pt x="5530" y="14924"/>
                  </a:lnTo>
                  <a:lnTo>
                    <a:pt x="6339" y="15395"/>
                  </a:lnTo>
                  <a:lnTo>
                    <a:pt x="6012" y="16023"/>
                  </a:lnTo>
                  <a:lnTo>
                    <a:pt x="6667" y="16102"/>
                  </a:lnTo>
                  <a:lnTo>
                    <a:pt x="6821" y="16495"/>
                  </a:lnTo>
                  <a:lnTo>
                    <a:pt x="7476" y="16809"/>
                  </a:lnTo>
                  <a:lnTo>
                    <a:pt x="7958" y="17437"/>
                  </a:lnTo>
                  <a:lnTo>
                    <a:pt x="7958" y="17359"/>
                  </a:lnTo>
                  <a:lnTo>
                    <a:pt x="8440" y="17359"/>
                  </a:lnTo>
                  <a:lnTo>
                    <a:pt x="8941" y="17516"/>
                  </a:lnTo>
                  <a:lnTo>
                    <a:pt x="9268" y="17437"/>
                  </a:lnTo>
                  <a:lnTo>
                    <a:pt x="9904" y="17516"/>
                  </a:lnTo>
                  <a:lnTo>
                    <a:pt x="10232" y="17673"/>
                  </a:lnTo>
                  <a:lnTo>
                    <a:pt x="11041" y="17437"/>
                  </a:lnTo>
                  <a:lnTo>
                    <a:pt x="11696" y="17516"/>
                  </a:lnTo>
                  <a:lnTo>
                    <a:pt x="12351" y="17751"/>
                  </a:lnTo>
                  <a:lnTo>
                    <a:pt x="12505" y="18065"/>
                  </a:lnTo>
                  <a:lnTo>
                    <a:pt x="12505" y="18380"/>
                  </a:lnTo>
                  <a:lnTo>
                    <a:pt x="13160" y="18537"/>
                  </a:lnTo>
                  <a:lnTo>
                    <a:pt x="13160" y="18694"/>
                  </a:lnTo>
                  <a:lnTo>
                    <a:pt x="13816" y="18929"/>
                  </a:lnTo>
                  <a:lnTo>
                    <a:pt x="14625" y="19008"/>
                  </a:lnTo>
                  <a:lnTo>
                    <a:pt x="14779" y="19244"/>
                  </a:lnTo>
                  <a:lnTo>
                    <a:pt x="16089" y="19401"/>
                  </a:lnTo>
                  <a:lnTo>
                    <a:pt x="16571" y="19636"/>
                  </a:lnTo>
                  <a:lnTo>
                    <a:pt x="16243" y="19872"/>
                  </a:lnTo>
                  <a:lnTo>
                    <a:pt x="15916" y="20029"/>
                  </a:lnTo>
                  <a:lnTo>
                    <a:pt x="14952" y="20108"/>
                  </a:lnTo>
                  <a:lnTo>
                    <a:pt x="14779" y="20343"/>
                  </a:lnTo>
                  <a:lnTo>
                    <a:pt x="15261" y="20500"/>
                  </a:lnTo>
                  <a:lnTo>
                    <a:pt x="15261" y="20736"/>
                  </a:lnTo>
                  <a:lnTo>
                    <a:pt x="15588" y="20972"/>
                  </a:lnTo>
                  <a:lnTo>
                    <a:pt x="16089" y="21286"/>
                  </a:lnTo>
                  <a:lnTo>
                    <a:pt x="16725" y="21286"/>
                  </a:lnTo>
                  <a:lnTo>
                    <a:pt x="16898" y="20893"/>
                  </a:lnTo>
                  <a:lnTo>
                    <a:pt x="17534" y="20893"/>
                  </a:lnTo>
                  <a:lnTo>
                    <a:pt x="18671" y="20579"/>
                  </a:lnTo>
                  <a:lnTo>
                    <a:pt x="19480" y="20736"/>
                  </a:lnTo>
                  <a:lnTo>
                    <a:pt x="20309" y="20972"/>
                  </a:lnTo>
                  <a:lnTo>
                    <a:pt x="19981" y="21129"/>
                  </a:lnTo>
                  <a:lnTo>
                    <a:pt x="20309" y="21521"/>
                  </a:lnTo>
                  <a:lnTo>
                    <a:pt x="20791" y="21600"/>
                  </a:lnTo>
                  <a:lnTo>
                    <a:pt x="21446" y="21600"/>
                  </a:lnTo>
                  <a:lnTo>
                    <a:pt x="21446" y="13353"/>
                  </a:lnTo>
                  <a:lnTo>
                    <a:pt x="21600" y="0"/>
                  </a:lnTo>
                  <a:lnTo>
                    <a:pt x="21504" y="79"/>
                  </a:lnTo>
                  <a:lnTo>
                    <a:pt x="19538" y="12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4" name="Shape">
              <a:extLst>
                <a:ext uri="{FF2B5EF4-FFF2-40B4-BE49-F238E27FC236}">
                  <a16:creationId xmlns:a16="http://schemas.microsoft.com/office/drawing/2014/main" id="{15B4AC41-EA9C-9947-ACAE-FBDA1F674CD9}"/>
                </a:ext>
              </a:extLst>
            </p:cNvPr>
            <p:cNvSpPr/>
            <p:nvPr/>
          </p:nvSpPr>
          <p:spPr>
            <a:xfrm>
              <a:off x="22039344" y="5171196"/>
              <a:ext cx="759999" cy="559288"/>
            </a:xfrm>
            <a:custGeom>
              <a:avLst/>
              <a:gdLst/>
              <a:ahLst/>
              <a:cxnLst>
                <a:cxn ang="0">
                  <a:pos x="wd2" y="hd2"/>
                </a:cxn>
                <a:cxn ang="5400000">
                  <a:pos x="wd2" y="hd2"/>
                </a:cxn>
                <a:cxn ang="10800000">
                  <a:pos x="wd2" y="hd2"/>
                </a:cxn>
                <a:cxn ang="16200000">
                  <a:pos x="wd2" y="hd2"/>
                </a:cxn>
              </a:cxnLst>
              <a:rect l="0" t="0" r="r" b="b"/>
              <a:pathLst>
                <a:path w="21600" h="21600" extrusionOk="0">
                  <a:moveTo>
                    <a:pt x="18908" y="11148"/>
                  </a:moveTo>
                  <a:lnTo>
                    <a:pt x="18908" y="1394"/>
                  </a:lnTo>
                  <a:lnTo>
                    <a:pt x="18331" y="0"/>
                  </a:lnTo>
                  <a:lnTo>
                    <a:pt x="15126" y="697"/>
                  </a:lnTo>
                  <a:lnTo>
                    <a:pt x="8076" y="1394"/>
                  </a:lnTo>
                  <a:lnTo>
                    <a:pt x="4294" y="3484"/>
                  </a:lnTo>
                  <a:lnTo>
                    <a:pt x="1602" y="5574"/>
                  </a:lnTo>
                  <a:lnTo>
                    <a:pt x="513" y="7665"/>
                  </a:lnTo>
                  <a:lnTo>
                    <a:pt x="0" y="9755"/>
                  </a:lnTo>
                  <a:lnTo>
                    <a:pt x="1602" y="11148"/>
                  </a:lnTo>
                  <a:lnTo>
                    <a:pt x="1090" y="13239"/>
                  </a:lnTo>
                  <a:lnTo>
                    <a:pt x="1602" y="15329"/>
                  </a:lnTo>
                  <a:lnTo>
                    <a:pt x="2692" y="16026"/>
                  </a:lnTo>
                  <a:lnTo>
                    <a:pt x="4294" y="16026"/>
                  </a:lnTo>
                  <a:lnTo>
                    <a:pt x="5961" y="15329"/>
                  </a:lnTo>
                  <a:lnTo>
                    <a:pt x="6474" y="20903"/>
                  </a:lnTo>
                  <a:lnTo>
                    <a:pt x="9742" y="18116"/>
                  </a:lnTo>
                  <a:lnTo>
                    <a:pt x="12434" y="18116"/>
                  </a:lnTo>
                  <a:lnTo>
                    <a:pt x="16729" y="21600"/>
                  </a:lnTo>
                  <a:lnTo>
                    <a:pt x="19421" y="20903"/>
                  </a:lnTo>
                  <a:lnTo>
                    <a:pt x="20510" y="20903"/>
                  </a:lnTo>
                  <a:lnTo>
                    <a:pt x="21600" y="15329"/>
                  </a:lnTo>
                  <a:lnTo>
                    <a:pt x="18908" y="11148"/>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5" name="Shape">
              <a:extLst>
                <a:ext uri="{FF2B5EF4-FFF2-40B4-BE49-F238E27FC236}">
                  <a16:creationId xmlns:a16="http://schemas.microsoft.com/office/drawing/2014/main" id="{C60EB823-57C9-A74C-BF89-A2F6A98F334B}"/>
                </a:ext>
              </a:extLst>
            </p:cNvPr>
            <p:cNvSpPr/>
            <p:nvPr/>
          </p:nvSpPr>
          <p:spPr>
            <a:xfrm>
              <a:off x="22057385" y="2054528"/>
              <a:ext cx="2514534" cy="4938860"/>
            </a:xfrm>
            <a:custGeom>
              <a:avLst/>
              <a:gdLst/>
              <a:ahLst/>
              <a:cxnLst>
                <a:cxn ang="0">
                  <a:pos x="wd2" y="hd2"/>
                </a:cxn>
                <a:cxn ang="5400000">
                  <a:pos x="wd2" y="hd2"/>
                </a:cxn>
                <a:cxn ang="10800000">
                  <a:pos x="wd2" y="hd2"/>
                </a:cxn>
                <a:cxn ang="16200000">
                  <a:pos x="wd2" y="hd2"/>
                </a:cxn>
              </a:cxnLst>
              <a:rect l="0" t="0" r="r" b="b"/>
              <a:pathLst>
                <a:path w="21600" h="21600" extrusionOk="0">
                  <a:moveTo>
                    <a:pt x="19585" y="0"/>
                  </a:moveTo>
                  <a:lnTo>
                    <a:pt x="19275" y="533"/>
                  </a:lnTo>
                  <a:lnTo>
                    <a:pt x="19585" y="1006"/>
                  </a:lnTo>
                  <a:lnTo>
                    <a:pt x="19585" y="1243"/>
                  </a:lnTo>
                  <a:lnTo>
                    <a:pt x="19430" y="1479"/>
                  </a:lnTo>
                  <a:lnTo>
                    <a:pt x="18617" y="1716"/>
                  </a:lnTo>
                  <a:lnTo>
                    <a:pt x="18132" y="1716"/>
                  </a:lnTo>
                  <a:lnTo>
                    <a:pt x="17803" y="1558"/>
                  </a:lnTo>
                  <a:lnTo>
                    <a:pt x="17474" y="1479"/>
                  </a:lnTo>
                  <a:lnTo>
                    <a:pt x="17299" y="1558"/>
                  </a:lnTo>
                  <a:lnTo>
                    <a:pt x="16989" y="1558"/>
                  </a:lnTo>
                  <a:lnTo>
                    <a:pt x="16989" y="1006"/>
                  </a:lnTo>
                  <a:lnTo>
                    <a:pt x="17299" y="769"/>
                  </a:lnTo>
                  <a:lnTo>
                    <a:pt x="17474" y="533"/>
                  </a:lnTo>
                  <a:lnTo>
                    <a:pt x="17299" y="375"/>
                  </a:lnTo>
                  <a:lnTo>
                    <a:pt x="16486" y="59"/>
                  </a:lnTo>
                  <a:lnTo>
                    <a:pt x="15517" y="138"/>
                  </a:lnTo>
                  <a:lnTo>
                    <a:pt x="14529" y="296"/>
                  </a:lnTo>
                  <a:lnTo>
                    <a:pt x="13561" y="375"/>
                  </a:lnTo>
                  <a:lnTo>
                    <a:pt x="14374" y="533"/>
                  </a:lnTo>
                  <a:lnTo>
                    <a:pt x="15188" y="769"/>
                  </a:lnTo>
                  <a:lnTo>
                    <a:pt x="15672" y="1637"/>
                  </a:lnTo>
                  <a:lnTo>
                    <a:pt x="15846" y="1874"/>
                  </a:lnTo>
                  <a:lnTo>
                    <a:pt x="16331" y="1874"/>
                  </a:lnTo>
                  <a:lnTo>
                    <a:pt x="16989" y="2111"/>
                  </a:lnTo>
                  <a:lnTo>
                    <a:pt x="17474" y="2505"/>
                  </a:lnTo>
                  <a:lnTo>
                    <a:pt x="17629" y="2979"/>
                  </a:lnTo>
                  <a:lnTo>
                    <a:pt x="16486" y="2900"/>
                  </a:lnTo>
                  <a:lnTo>
                    <a:pt x="15517" y="2979"/>
                  </a:lnTo>
                  <a:lnTo>
                    <a:pt x="15188" y="3058"/>
                  </a:lnTo>
                  <a:lnTo>
                    <a:pt x="15188" y="3136"/>
                  </a:lnTo>
                  <a:lnTo>
                    <a:pt x="15033" y="3452"/>
                  </a:lnTo>
                  <a:lnTo>
                    <a:pt x="14529" y="3847"/>
                  </a:lnTo>
                  <a:lnTo>
                    <a:pt x="14045" y="4320"/>
                  </a:lnTo>
                  <a:lnTo>
                    <a:pt x="13890" y="4636"/>
                  </a:lnTo>
                  <a:lnTo>
                    <a:pt x="14200" y="4793"/>
                  </a:lnTo>
                  <a:lnTo>
                    <a:pt x="15846" y="5425"/>
                  </a:lnTo>
                  <a:lnTo>
                    <a:pt x="14529" y="5661"/>
                  </a:lnTo>
                  <a:lnTo>
                    <a:pt x="12902" y="5661"/>
                  </a:lnTo>
                  <a:lnTo>
                    <a:pt x="11604" y="5504"/>
                  </a:lnTo>
                  <a:lnTo>
                    <a:pt x="11275" y="5661"/>
                  </a:lnTo>
                  <a:lnTo>
                    <a:pt x="11100" y="5898"/>
                  </a:lnTo>
                  <a:lnTo>
                    <a:pt x="11759" y="6214"/>
                  </a:lnTo>
                  <a:lnTo>
                    <a:pt x="12747" y="6293"/>
                  </a:lnTo>
                  <a:lnTo>
                    <a:pt x="13231" y="6293"/>
                  </a:lnTo>
                  <a:lnTo>
                    <a:pt x="13561" y="6450"/>
                  </a:lnTo>
                  <a:lnTo>
                    <a:pt x="13561" y="6608"/>
                  </a:lnTo>
                  <a:lnTo>
                    <a:pt x="13231" y="6845"/>
                  </a:lnTo>
                  <a:lnTo>
                    <a:pt x="13057" y="6924"/>
                  </a:lnTo>
                  <a:lnTo>
                    <a:pt x="12573" y="6924"/>
                  </a:lnTo>
                  <a:lnTo>
                    <a:pt x="11604" y="6766"/>
                  </a:lnTo>
                  <a:lnTo>
                    <a:pt x="10616" y="6687"/>
                  </a:lnTo>
                  <a:lnTo>
                    <a:pt x="10132" y="6608"/>
                  </a:lnTo>
                  <a:lnTo>
                    <a:pt x="9802" y="6450"/>
                  </a:lnTo>
                  <a:lnTo>
                    <a:pt x="8659" y="5740"/>
                  </a:lnTo>
                  <a:lnTo>
                    <a:pt x="8485" y="5346"/>
                  </a:lnTo>
                  <a:lnTo>
                    <a:pt x="8485" y="5188"/>
                  </a:lnTo>
                  <a:lnTo>
                    <a:pt x="8330" y="4951"/>
                  </a:lnTo>
                  <a:lnTo>
                    <a:pt x="7361" y="4793"/>
                  </a:lnTo>
                  <a:lnTo>
                    <a:pt x="6528" y="4636"/>
                  </a:lnTo>
                  <a:lnTo>
                    <a:pt x="4901" y="4083"/>
                  </a:lnTo>
                  <a:lnTo>
                    <a:pt x="5560" y="4083"/>
                  </a:lnTo>
                  <a:lnTo>
                    <a:pt x="6218" y="4241"/>
                  </a:lnTo>
                  <a:lnTo>
                    <a:pt x="7671" y="4241"/>
                  </a:lnTo>
                  <a:lnTo>
                    <a:pt x="10945" y="4320"/>
                  </a:lnTo>
                  <a:lnTo>
                    <a:pt x="12088" y="4162"/>
                  </a:lnTo>
                  <a:lnTo>
                    <a:pt x="12747" y="4004"/>
                  </a:lnTo>
                  <a:lnTo>
                    <a:pt x="13231" y="3689"/>
                  </a:lnTo>
                  <a:lnTo>
                    <a:pt x="13716" y="3058"/>
                  </a:lnTo>
                  <a:lnTo>
                    <a:pt x="13890" y="2742"/>
                  </a:lnTo>
                  <a:lnTo>
                    <a:pt x="13716" y="2426"/>
                  </a:lnTo>
                  <a:lnTo>
                    <a:pt x="12902" y="1953"/>
                  </a:lnTo>
                  <a:lnTo>
                    <a:pt x="11604" y="1795"/>
                  </a:lnTo>
                  <a:lnTo>
                    <a:pt x="8659" y="1401"/>
                  </a:lnTo>
                  <a:lnTo>
                    <a:pt x="7187" y="1164"/>
                  </a:lnTo>
                  <a:lnTo>
                    <a:pt x="2945" y="1164"/>
                  </a:lnTo>
                  <a:lnTo>
                    <a:pt x="3429" y="927"/>
                  </a:lnTo>
                  <a:lnTo>
                    <a:pt x="3603" y="848"/>
                  </a:lnTo>
                  <a:lnTo>
                    <a:pt x="3274" y="769"/>
                  </a:lnTo>
                  <a:lnTo>
                    <a:pt x="2460" y="690"/>
                  </a:lnTo>
                  <a:lnTo>
                    <a:pt x="2131" y="1006"/>
                  </a:lnTo>
                  <a:lnTo>
                    <a:pt x="1472" y="1085"/>
                  </a:lnTo>
                  <a:lnTo>
                    <a:pt x="1472" y="1322"/>
                  </a:lnTo>
                  <a:lnTo>
                    <a:pt x="814" y="1637"/>
                  </a:lnTo>
                  <a:lnTo>
                    <a:pt x="174" y="2111"/>
                  </a:lnTo>
                  <a:lnTo>
                    <a:pt x="0" y="2584"/>
                  </a:lnTo>
                  <a:lnTo>
                    <a:pt x="504" y="3215"/>
                  </a:lnTo>
                  <a:lnTo>
                    <a:pt x="1317" y="3373"/>
                  </a:lnTo>
                  <a:lnTo>
                    <a:pt x="2131" y="3768"/>
                  </a:lnTo>
                  <a:lnTo>
                    <a:pt x="1802" y="4320"/>
                  </a:lnTo>
                  <a:lnTo>
                    <a:pt x="2790" y="5267"/>
                  </a:lnTo>
                  <a:lnTo>
                    <a:pt x="4088" y="5898"/>
                  </a:lnTo>
                  <a:lnTo>
                    <a:pt x="3274" y="6372"/>
                  </a:lnTo>
                  <a:lnTo>
                    <a:pt x="3429" y="6924"/>
                  </a:lnTo>
                  <a:lnTo>
                    <a:pt x="4746" y="7318"/>
                  </a:lnTo>
                  <a:lnTo>
                    <a:pt x="5560" y="7871"/>
                  </a:lnTo>
                  <a:lnTo>
                    <a:pt x="5230" y="8344"/>
                  </a:lnTo>
                  <a:lnTo>
                    <a:pt x="6528" y="8739"/>
                  </a:lnTo>
                  <a:lnTo>
                    <a:pt x="7516" y="9212"/>
                  </a:lnTo>
                  <a:lnTo>
                    <a:pt x="7361" y="9843"/>
                  </a:lnTo>
                  <a:lnTo>
                    <a:pt x="6528" y="10553"/>
                  </a:lnTo>
                  <a:lnTo>
                    <a:pt x="5560" y="11264"/>
                  </a:lnTo>
                  <a:lnTo>
                    <a:pt x="5076" y="12210"/>
                  </a:lnTo>
                  <a:lnTo>
                    <a:pt x="5385" y="12053"/>
                  </a:lnTo>
                  <a:lnTo>
                    <a:pt x="5889" y="12368"/>
                  </a:lnTo>
                  <a:lnTo>
                    <a:pt x="6703" y="12526"/>
                  </a:lnTo>
                  <a:lnTo>
                    <a:pt x="7671" y="12605"/>
                  </a:lnTo>
                  <a:lnTo>
                    <a:pt x="7671" y="12684"/>
                  </a:lnTo>
                  <a:lnTo>
                    <a:pt x="7516" y="12763"/>
                  </a:lnTo>
                  <a:lnTo>
                    <a:pt x="7032" y="12842"/>
                  </a:lnTo>
                  <a:lnTo>
                    <a:pt x="6703" y="12842"/>
                  </a:lnTo>
                  <a:lnTo>
                    <a:pt x="6528" y="13078"/>
                  </a:lnTo>
                  <a:lnTo>
                    <a:pt x="5560" y="13157"/>
                  </a:lnTo>
                  <a:lnTo>
                    <a:pt x="5560" y="13631"/>
                  </a:lnTo>
                  <a:lnTo>
                    <a:pt x="5385" y="13631"/>
                  </a:lnTo>
                  <a:lnTo>
                    <a:pt x="5560" y="13788"/>
                  </a:lnTo>
                  <a:lnTo>
                    <a:pt x="5560" y="14893"/>
                  </a:lnTo>
                  <a:lnTo>
                    <a:pt x="6373" y="15367"/>
                  </a:lnTo>
                  <a:lnTo>
                    <a:pt x="6044" y="15998"/>
                  </a:lnTo>
                  <a:lnTo>
                    <a:pt x="6703" y="16077"/>
                  </a:lnTo>
                  <a:lnTo>
                    <a:pt x="6858" y="16471"/>
                  </a:lnTo>
                  <a:lnTo>
                    <a:pt x="7516" y="16787"/>
                  </a:lnTo>
                  <a:lnTo>
                    <a:pt x="8001" y="17418"/>
                  </a:lnTo>
                  <a:lnTo>
                    <a:pt x="8001" y="17339"/>
                  </a:lnTo>
                  <a:lnTo>
                    <a:pt x="8485" y="17339"/>
                  </a:lnTo>
                  <a:lnTo>
                    <a:pt x="8989" y="17497"/>
                  </a:lnTo>
                  <a:lnTo>
                    <a:pt x="9318" y="17418"/>
                  </a:lnTo>
                  <a:lnTo>
                    <a:pt x="9957" y="17497"/>
                  </a:lnTo>
                  <a:lnTo>
                    <a:pt x="10287" y="17655"/>
                  </a:lnTo>
                  <a:lnTo>
                    <a:pt x="11100" y="17418"/>
                  </a:lnTo>
                  <a:lnTo>
                    <a:pt x="11759" y="17497"/>
                  </a:lnTo>
                  <a:lnTo>
                    <a:pt x="12418" y="17734"/>
                  </a:lnTo>
                  <a:lnTo>
                    <a:pt x="12573" y="18049"/>
                  </a:lnTo>
                  <a:lnTo>
                    <a:pt x="12573" y="18365"/>
                  </a:lnTo>
                  <a:lnTo>
                    <a:pt x="13231" y="18523"/>
                  </a:lnTo>
                  <a:lnTo>
                    <a:pt x="13231" y="18681"/>
                  </a:lnTo>
                  <a:lnTo>
                    <a:pt x="13890" y="18917"/>
                  </a:lnTo>
                  <a:lnTo>
                    <a:pt x="14703" y="18996"/>
                  </a:lnTo>
                  <a:lnTo>
                    <a:pt x="14858" y="19233"/>
                  </a:lnTo>
                  <a:lnTo>
                    <a:pt x="16176" y="19391"/>
                  </a:lnTo>
                  <a:lnTo>
                    <a:pt x="16660" y="19627"/>
                  </a:lnTo>
                  <a:lnTo>
                    <a:pt x="16331" y="19864"/>
                  </a:lnTo>
                  <a:lnTo>
                    <a:pt x="16001" y="20022"/>
                  </a:lnTo>
                  <a:lnTo>
                    <a:pt x="15033" y="20101"/>
                  </a:lnTo>
                  <a:lnTo>
                    <a:pt x="14858" y="20338"/>
                  </a:lnTo>
                  <a:lnTo>
                    <a:pt x="15343" y="20495"/>
                  </a:lnTo>
                  <a:lnTo>
                    <a:pt x="15343" y="20732"/>
                  </a:lnTo>
                  <a:lnTo>
                    <a:pt x="15672" y="20969"/>
                  </a:lnTo>
                  <a:lnTo>
                    <a:pt x="16176" y="21284"/>
                  </a:lnTo>
                  <a:lnTo>
                    <a:pt x="16815" y="21284"/>
                  </a:lnTo>
                  <a:lnTo>
                    <a:pt x="16989" y="20890"/>
                  </a:lnTo>
                  <a:lnTo>
                    <a:pt x="17629" y="20890"/>
                  </a:lnTo>
                  <a:lnTo>
                    <a:pt x="18772" y="20574"/>
                  </a:lnTo>
                  <a:lnTo>
                    <a:pt x="19585" y="20732"/>
                  </a:lnTo>
                  <a:lnTo>
                    <a:pt x="20418" y="20969"/>
                  </a:lnTo>
                  <a:lnTo>
                    <a:pt x="20089" y="21127"/>
                  </a:lnTo>
                  <a:lnTo>
                    <a:pt x="20418" y="21521"/>
                  </a:lnTo>
                  <a:lnTo>
                    <a:pt x="20903" y="21600"/>
                  </a:lnTo>
                  <a:lnTo>
                    <a:pt x="21561" y="21600"/>
                  </a:lnTo>
                  <a:lnTo>
                    <a:pt x="21600" y="0"/>
                  </a:lnTo>
                  <a:lnTo>
                    <a:pt x="19585" y="0"/>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latin typeface=""/>
                <a:sym typeface=""/>
              </a:endParaRPr>
            </a:p>
          </p:txBody>
        </p:sp>
        <p:sp>
          <p:nvSpPr>
            <p:cNvPr id="446" name="Shape">
              <a:extLst>
                <a:ext uri="{FF2B5EF4-FFF2-40B4-BE49-F238E27FC236}">
                  <a16:creationId xmlns:a16="http://schemas.microsoft.com/office/drawing/2014/main" id="{05645FBF-8B5B-7340-8194-BAC097A11B48}"/>
                </a:ext>
              </a:extLst>
            </p:cNvPr>
            <p:cNvSpPr/>
            <p:nvPr/>
          </p:nvSpPr>
          <p:spPr>
            <a:xfrm>
              <a:off x="21125994" y="2356723"/>
              <a:ext cx="1806405" cy="2868599"/>
            </a:xfrm>
            <a:custGeom>
              <a:avLst/>
              <a:gdLst/>
              <a:ahLst/>
              <a:cxnLst>
                <a:cxn ang="0">
                  <a:pos x="wd2" y="hd2"/>
                </a:cxn>
                <a:cxn ang="5400000">
                  <a:pos x="wd2" y="hd2"/>
                </a:cxn>
                <a:cxn ang="10800000">
                  <a:pos x="wd2" y="hd2"/>
                </a:cxn>
                <a:cxn ang="16200000">
                  <a:pos x="wd2" y="hd2"/>
                </a:cxn>
              </a:cxnLst>
              <a:rect l="0" t="0" r="r" b="b"/>
              <a:pathLst>
                <a:path w="21600" h="21600" extrusionOk="0">
                  <a:moveTo>
                    <a:pt x="20225" y="12906"/>
                  </a:moveTo>
                  <a:lnTo>
                    <a:pt x="18418" y="12226"/>
                  </a:lnTo>
                  <a:lnTo>
                    <a:pt x="18876" y="11411"/>
                  </a:lnTo>
                  <a:lnTo>
                    <a:pt x="17744" y="10460"/>
                  </a:lnTo>
                  <a:lnTo>
                    <a:pt x="15910" y="9781"/>
                  </a:lnTo>
                  <a:lnTo>
                    <a:pt x="15694" y="8830"/>
                  </a:lnTo>
                  <a:lnTo>
                    <a:pt x="16827" y="8015"/>
                  </a:lnTo>
                  <a:lnTo>
                    <a:pt x="15020" y="6928"/>
                  </a:lnTo>
                  <a:lnTo>
                    <a:pt x="13645" y="5298"/>
                  </a:lnTo>
                  <a:lnTo>
                    <a:pt x="14103" y="4347"/>
                  </a:lnTo>
                  <a:lnTo>
                    <a:pt x="12971" y="3668"/>
                  </a:lnTo>
                  <a:lnTo>
                    <a:pt x="11838" y="3396"/>
                  </a:lnTo>
                  <a:lnTo>
                    <a:pt x="11137" y="2309"/>
                  </a:lnTo>
                  <a:lnTo>
                    <a:pt x="11380" y="1494"/>
                  </a:lnTo>
                  <a:lnTo>
                    <a:pt x="11596" y="1223"/>
                  </a:lnTo>
                  <a:lnTo>
                    <a:pt x="11137" y="543"/>
                  </a:lnTo>
                  <a:lnTo>
                    <a:pt x="9330" y="0"/>
                  </a:lnTo>
                  <a:lnTo>
                    <a:pt x="7955" y="0"/>
                  </a:lnTo>
                  <a:lnTo>
                    <a:pt x="7065" y="679"/>
                  </a:lnTo>
                  <a:lnTo>
                    <a:pt x="7065" y="1902"/>
                  </a:lnTo>
                  <a:lnTo>
                    <a:pt x="6607" y="3125"/>
                  </a:lnTo>
                  <a:lnTo>
                    <a:pt x="5016" y="2853"/>
                  </a:lnTo>
                  <a:lnTo>
                    <a:pt x="3883" y="3125"/>
                  </a:lnTo>
                  <a:lnTo>
                    <a:pt x="1160" y="2309"/>
                  </a:lnTo>
                  <a:lnTo>
                    <a:pt x="0" y="2717"/>
                  </a:lnTo>
                  <a:lnTo>
                    <a:pt x="1375" y="3668"/>
                  </a:lnTo>
                  <a:lnTo>
                    <a:pt x="3883" y="4347"/>
                  </a:lnTo>
                  <a:lnTo>
                    <a:pt x="4773" y="5026"/>
                  </a:lnTo>
                  <a:lnTo>
                    <a:pt x="4773" y="5706"/>
                  </a:lnTo>
                  <a:lnTo>
                    <a:pt x="5933" y="6249"/>
                  </a:lnTo>
                  <a:lnTo>
                    <a:pt x="5933" y="7064"/>
                  </a:lnTo>
                  <a:lnTo>
                    <a:pt x="6148" y="7879"/>
                  </a:lnTo>
                  <a:lnTo>
                    <a:pt x="6607" y="8558"/>
                  </a:lnTo>
                  <a:lnTo>
                    <a:pt x="7065" y="9374"/>
                  </a:lnTo>
                  <a:lnTo>
                    <a:pt x="7955" y="9509"/>
                  </a:lnTo>
                  <a:lnTo>
                    <a:pt x="8872" y="9781"/>
                  </a:lnTo>
                  <a:lnTo>
                    <a:pt x="9546" y="9917"/>
                  </a:lnTo>
                  <a:lnTo>
                    <a:pt x="9546" y="10189"/>
                  </a:lnTo>
                  <a:lnTo>
                    <a:pt x="9789" y="10460"/>
                  </a:lnTo>
                  <a:lnTo>
                    <a:pt x="9546" y="10732"/>
                  </a:lnTo>
                  <a:lnTo>
                    <a:pt x="8656" y="11819"/>
                  </a:lnTo>
                  <a:lnTo>
                    <a:pt x="6364" y="14128"/>
                  </a:lnTo>
                  <a:lnTo>
                    <a:pt x="5474" y="14672"/>
                  </a:lnTo>
                  <a:lnTo>
                    <a:pt x="4773" y="15215"/>
                  </a:lnTo>
                  <a:lnTo>
                    <a:pt x="4773" y="15894"/>
                  </a:lnTo>
                  <a:lnTo>
                    <a:pt x="5016" y="16574"/>
                  </a:lnTo>
                  <a:lnTo>
                    <a:pt x="5690" y="17796"/>
                  </a:lnTo>
                  <a:lnTo>
                    <a:pt x="6148" y="18340"/>
                  </a:lnTo>
                  <a:lnTo>
                    <a:pt x="6148" y="19019"/>
                  </a:lnTo>
                  <a:lnTo>
                    <a:pt x="6364" y="19698"/>
                  </a:lnTo>
                  <a:lnTo>
                    <a:pt x="6822" y="20242"/>
                  </a:lnTo>
                  <a:lnTo>
                    <a:pt x="8656" y="20785"/>
                  </a:lnTo>
                  <a:lnTo>
                    <a:pt x="8413" y="21600"/>
                  </a:lnTo>
                  <a:lnTo>
                    <a:pt x="9789" y="21600"/>
                  </a:lnTo>
                  <a:lnTo>
                    <a:pt x="10247" y="21464"/>
                  </a:lnTo>
                  <a:lnTo>
                    <a:pt x="10921" y="21192"/>
                  </a:lnTo>
                  <a:lnTo>
                    <a:pt x="13645" y="20242"/>
                  </a:lnTo>
                  <a:lnTo>
                    <a:pt x="16153" y="19562"/>
                  </a:lnTo>
                  <a:lnTo>
                    <a:pt x="18202" y="18883"/>
                  </a:lnTo>
                  <a:lnTo>
                    <a:pt x="18876" y="17253"/>
                  </a:lnTo>
                  <a:lnTo>
                    <a:pt x="20225" y="16030"/>
                  </a:lnTo>
                  <a:lnTo>
                    <a:pt x="21384" y="14808"/>
                  </a:lnTo>
                  <a:lnTo>
                    <a:pt x="21600" y="13721"/>
                  </a:lnTo>
                  <a:lnTo>
                    <a:pt x="20225" y="1290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7" name="Shape">
              <a:extLst>
                <a:ext uri="{FF2B5EF4-FFF2-40B4-BE49-F238E27FC236}">
                  <a16:creationId xmlns:a16="http://schemas.microsoft.com/office/drawing/2014/main" id="{F66EAC8B-3E72-C64D-AA77-C5F34D2BAEEE}"/>
                </a:ext>
              </a:extLst>
            </p:cNvPr>
            <p:cNvSpPr/>
            <p:nvPr/>
          </p:nvSpPr>
          <p:spPr>
            <a:xfrm>
              <a:off x="20158518" y="2753636"/>
              <a:ext cx="1558335" cy="3824797"/>
            </a:xfrm>
            <a:custGeom>
              <a:avLst/>
              <a:gdLst/>
              <a:ahLst/>
              <a:cxnLst>
                <a:cxn ang="0">
                  <a:pos x="wd2" y="hd2"/>
                </a:cxn>
                <a:cxn ang="5400000">
                  <a:pos x="wd2" y="hd2"/>
                </a:cxn>
                <a:cxn ang="10800000">
                  <a:pos x="wd2" y="hd2"/>
                </a:cxn>
                <a:cxn ang="16200000">
                  <a:pos x="wd2" y="hd2"/>
                </a:cxn>
              </a:cxnLst>
              <a:rect l="0" t="0" r="r" b="b"/>
              <a:pathLst>
                <a:path w="21600" h="21600" extrusionOk="0">
                  <a:moveTo>
                    <a:pt x="13410" y="1121"/>
                  </a:moveTo>
                  <a:lnTo>
                    <a:pt x="11066" y="917"/>
                  </a:lnTo>
                  <a:lnTo>
                    <a:pt x="10534" y="1630"/>
                  </a:lnTo>
                  <a:lnTo>
                    <a:pt x="9221" y="1630"/>
                  </a:lnTo>
                  <a:lnTo>
                    <a:pt x="8159" y="2140"/>
                  </a:lnTo>
                  <a:lnTo>
                    <a:pt x="8159" y="2751"/>
                  </a:lnTo>
                  <a:lnTo>
                    <a:pt x="8409" y="3260"/>
                  </a:lnTo>
                  <a:lnTo>
                    <a:pt x="6564" y="3974"/>
                  </a:lnTo>
                  <a:lnTo>
                    <a:pt x="6564" y="4789"/>
                  </a:lnTo>
                  <a:lnTo>
                    <a:pt x="5252" y="5094"/>
                  </a:lnTo>
                  <a:lnTo>
                    <a:pt x="5252" y="6317"/>
                  </a:lnTo>
                  <a:lnTo>
                    <a:pt x="3689" y="7336"/>
                  </a:lnTo>
                  <a:lnTo>
                    <a:pt x="5001" y="7642"/>
                  </a:lnTo>
                  <a:lnTo>
                    <a:pt x="4470" y="8355"/>
                  </a:lnTo>
                  <a:lnTo>
                    <a:pt x="2094" y="8457"/>
                  </a:lnTo>
                  <a:lnTo>
                    <a:pt x="1032" y="9374"/>
                  </a:lnTo>
                  <a:lnTo>
                    <a:pt x="1563" y="10902"/>
                  </a:lnTo>
                  <a:lnTo>
                    <a:pt x="1563" y="11921"/>
                  </a:lnTo>
                  <a:lnTo>
                    <a:pt x="2876" y="12430"/>
                  </a:lnTo>
                  <a:lnTo>
                    <a:pt x="2876" y="12940"/>
                  </a:lnTo>
                  <a:lnTo>
                    <a:pt x="2094" y="13449"/>
                  </a:lnTo>
                  <a:lnTo>
                    <a:pt x="2094" y="14570"/>
                  </a:lnTo>
                  <a:lnTo>
                    <a:pt x="1032" y="14977"/>
                  </a:lnTo>
                  <a:lnTo>
                    <a:pt x="531" y="16200"/>
                  </a:lnTo>
                  <a:lnTo>
                    <a:pt x="0" y="16302"/>
                  </a:lnTo>
                  <a:lnTo>
                    <a:pt x="250" y="16913"/>
                  </a:lnTo>
                  <a:lnTo>
                    <a:pt x="1032" y="17219"/>
                  </a:lnTo>
                  <a:lnTo>
                    <a:pt x="1313" y="17525"/>
                  </a:lnTo>
                  <a:lnTo>
                    <a:pt x="1313" y="18340"/>
                  </a:lnTo>
                  <a:lnTo>
                    <a:pt x="2626" y="19155"/>
                  </a:lnTo>
                  <a:lnTo>
                    <a:pt x="3407" y="19562"/>
                  </a:lnTo>
                  <a:lnTo>
                    <a:pt x="3689" y="19970"/>
                  </a:lnTo>
                  <a:lnTo>
                    <a:pt x="3407" y="20275"/>
                  </a:lnTo>
                  <a:lnTo>
                    <a:pt x="3407" y="20581"/>
                  </a:lnTo>
                  <a:lnTo>
                    <a:pt x="3939" y="20785"/>
                  </a:lnTo>
                  <a:lnTo>
                    <a:pt x="4220" y="21192"/>
                  </a:lnTo>
                  <a:lnTo>
                    <a:pt x="4220" y="21600"/>
                  </a:lnTo>
                  <a:lnTo>
                    <a:pt x="6314" y="21600"/>
                  </a:lnTo>
                  <a:lnTo>
                    <a:pt x="7377" y="21396"/>
                  </a:lnTo>
                  <a:lnTo>
                    <a:pt x="7627" y="20989"/>
                  </a:lnTo>
                  <a:lnTo>
                    <a:pt x="8159" y="20581"/>
                  </a:lnTo>
                  <a:lnTo>
                    <a:pt x="8940" y="20377"/>
                  </a:lnTo>
                  <a:lnTo>
                    <a:pt x="11066" y="20479"/>
                  </a:lnTo>
                  <a:lnTo>
                    <a:pt x="12097" y="18747"/>
                  </a:lnTo>
                  <a:lnTo>
                    <a:pt x="12379" y="18340"/>
                  </a:lnTo>
                  <a:lnTo>
                    <a:pt x="12097" y="17932"/>
                  </a:lnTo>
                  <a:lnTo>
                    <a:pt x="12097" y="17423"/>
                  </a:lnTo>
                  <a:lnTo>
                    <a:pt x="12379" y="17015"/>
                  </a:lnTo>
                  <a:lnTo>
                    <a:pt x="12629" y="16506"/>
                  </a:lnTo>
                  <a:lnTo>
                    <a:pt x="13160" y="16200"/>
                  </a:lnTo>
                  <a:lnTo>
                    <a:pt x="14754" y="15792"/>
                  </a:lnTo>
                  <a:lnTo>
                    <a:pt x="15536" y="15589"/>
                  </a:lnTo>
                  <a:lnTo>
                    <a:pt x="15536" y="15181"/>
                  </a:lnTo>
                  <a:lnTo>
                    <a:pt x="15786" y="14875"/>
                  </a:lnTo>
                  <a:lnTo>
                    <a:pt x="16317" y="14570"/>
                  </a:lnTo>
                  <a:lnTo>
                    <a:pt x="15004" y="13857"/>
                  </a:lnTo>
                  <a:lnTo>
                    <a:pt x="12910" y="13347"/>
                  </a:lnTo>
                  <a:lnTo>
                    <a:pt x="12379" y="13245"/>
                  </a:lnTo>
                  <a:lnTo>
                    <a:pt x="12097" y="13042"/>
                  </a:lnTo>
                  <a:lnTo>
                    <a:pt x="12097" y="12532"/>
                  </a:lnTo>
                  <a:lnTo>
                    <a:pt x="11847" y="11513"/>
                  </a:lnTo>
                  <a:lnTo>
                    <a:pt x="12097" y="10596"/>
                  </a:lnTo>
                  <a:lnTo>
                    <a:pt x="13410" y="9679"/>
                  </a:lnTo>
                  <a:lnTo>
                    <a:pt x="15004" y="8966"/>
                  </a:lnTo>
                  <a:lnTo>
                    <a:pt x="16849" y="8253"/>
                  </a:lnTo>
                  <a:lnTo>
                    <a:pt x="17380" y="7947"/>
                  </a:lnTo>
                  <a:lnTo>
                    <a:pt x="17630" y="7438"/>
                  </a:lnTo>
                  <a:lnTo>
                    <a:pt x="18162" y="7132"/>
                  </a:lnTo>
                  <a:lnTo>
                    <a:pt x="18162" y="6826"/>
                  </a:lnTo>
                  <a:lnTo>
                    <a:pt x="17911" y="6317"/>
                  </a:lnTo>
                  <a:lnTo>
                    <a:pt x="18162" y="5909"/>
                  </a:lnTo>
                  <a:lnTo>
                    <a:pt x="18943" y="5400"/>
                  </a:lnTo>
                  <a:lnTo>
                    <a:pt x="19224" y="4891"/>
                  </a:lnTo>
                  <a:lnTo>
                    <a:pt x="21319" y="4789"/>
                  </a:lnTo>
                  <a:lnTo>
                    <a:pt x="21600" y="4789"/>
                  </a:lnTo>
                  <a:lnTo>
                    <a:pt x="21069" y="4177"/>
                  </a:lnTo>
                  <a:lnTo>
                    <a:pt x="20537" y="3668"/>
                  </a:lnTo>
                  <a:lnTo>
                    <a:pt x="20287" y="3057"/>
                  </a:lnTo>
                  <a:lnTo>
                    <a:pt x="20287" y="2445"/>
                  </a:lnTo>
                  <a:lnTo>
                    <a:pt x="18943" y="2038"/>
                  </a:lnTo>
                  <a:lnTo>
                    <a:pt x="18943" y="1528"/>
                  </a:lnTo>
                  <a:lnTo>
                    <a:pt x="17911" y="1019"/>
                  </a:lnTo>
                  <a:lnTo>
                    <a:pt x="15004" y="509"/>
                  </a:lnTo>
                  <a:lnTo>
                    <a:pt x="13942" y="0"/>
                  </a:lnTo>
                  <a:lnTo>
                    <a:pt x="13410" y="102"/>
                  </a:lnTo>
                  <a:lnTo>
                    <a:pt x="13410" y="11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8" name="Shape">
              <a:extLst>
                <a:ext uri="{FF2B5EF4-FFF2-40B4-BE49-F238E27FC236}">
                  <a16:creationId xmlns:a16="http://schemas.microsoft.com/office/drawing/2014/main" id="{391E73CE-D4D3-9A4F-9F95-3D73A98EBCDE}"/>
                </a:ext>
              </a:extLst>
            </p:cNvPr>
            <p:cNvSpPr/>
            <p:nvPr/>
          </p:nvSpPr>
          <p:spPr>
            <a:xfrm>
              <a:off x="21125994" y="2338682"/>
              <a:ext cx="1806405" cy="2868598"/>
            </a:xfrm>
            <a:custGeom>
              <a:avLst/>
              <a:gdLst/>
              <a:ahLst/>
              <a:cxnLst>
                <a:cxn ang="0">
                  <a:pos x="wd2" y="hd2"/>
                </a:cxn>
                <a:cxn ang="5400000">
                  <a:pos x="wd2" y="hd2"/>
                </a:cxn>
                <a:cxn ang="10800000">
                  <a:pos x="wd2" y="hd2"/>
                </a:cxn>
                <a:cxn ang="16200000">
                  <a:pos x="wd2" y="hd2"/>
                </a:cxn>
              </a:cxnLst>
              <a:rect l="0" t="0" r="r" b="b"/>
              <a:pathLst>
                <a:path w="21600" h="21600" extrusionOk="0">
                  <a:moveTo>
                    <a:pt x="20225" y="12906"/>
                  </a:moveTo>
                  <a:lnTo>
                    <a:pt x="18418" y="12226"/>
                  </a:lnTo>
                  <a:lnTo>
                    <a:pt x="18876" y="11411"/>
                  </a:lnTo>
                  <a:lnTo>
                    <a:pt x="17744" y="10460"/>
                  </a:lnTo>
                  <a:lnTo>
                    <a:pt x="15910" y="9781"/>
                  </a:lnTo>
                  <a:lnTo>
                    <a:pt x="15694" y="8830"/>
                  </a:lnTo>
                  <a:lnTo>
                    <a:pt x="16827" y="8015"/>
                  </a:lnTo>
                  <a:lnTo>
                    <a:pt x="15020" y="6928"/>
                  </a:lnTo>
                  <a:lnTo>
                    <a:pt x="13645" y="5298"/>
                  </a:lnTo>
                  <a:lnTo>
                    <a:pt x="14103" y="4347"/>
                  </a:lnTo>
                  <a:lnTo>
                    <a:pt x="12971" y="3668"/>
                  </a:lnTo>
                  <a:lnTo>
                    <a:pt x="11838" y="3396"/>
                  </a:lnTo>
                  <a:lnTo>
                    <a:pt x="11137" y="2309"/>
                  </a:lnTo>
                  <a:lnTo>
                    <a:pt x="11380" y="1494"/>
                  </a:lnTo>
                  <a:lnTo>
                    <a:pt x="11596" y="1223"/>
                  </a:lnTo>
                  <a:lnTo>
                    <a:pt x="11137" y="543"/>
                  </a:lnTo>
                  <a:lnTo>
                    <a:pt x="9330" y="0"/>
                  </a:lnTo>
                  <a:lnTo>
                    <a:pt x="7955" y="0"/>
                  </a:lnTo>
                  <a:lnTo>
                    <a:pt x="7065" y="679"/>
                  </a:lnTo>
                  <a:lnTo>
                    <a:pt x="7065" y="1902"/>
                  </a:lnTo>
                  <a:lnTo>
                    <a:pt x="6607" y="3125"/>
                  </a:lnTo>
                  <a:lnTo>
                    <a:pt x="5016" y="2853"/>
                  </a:lnTo>
                  <a:lnTo>
                    <a:pt x="3883" y="3125"/>
                  </a:lnTo>
                  <a:lnTo>
                    <a:pt x="1160" y="2309"/>
                  </a:lnTo>
                  <a:lnTo>
                    <a:pt x="0" y="2717"/>
                  </a:lnTo>
                  <a:lnTo>
                    <a:pt x="1375" y="3668"/>
                  </a:lnTo>
                  <a:lnTo>
                    <a:pt x="3883" y="4347"/>
                  </a:lnTo>
                  <a:lnTo>
                    <a:pt x="4773" y="5026"/>
                  </a:lnTo>
                  <a:lnTo>
                    <a:pt x="4773" y="5706"/>
                  </a:lnTo>
                  <a:lnTo>
                    <a:pt x="5933" y="6249"/>
                  </a:lnTo>
                  <a:lnTo>
                    <a:pt x="5933" y="7064"/>
                  </a:lnTo>
                  <a:lnTo>
                    <a:pt x="6148" y="7879"/>
                  </a:lnTo>
                  <a:lnTo>
                    <a:pt x="6607" y="8558"/>
                  </a:lnTo>
                  <a:lnTo>
                    <a:pt x="7065" y="9374"/>
                  </a:lnTo>
                  <a:lnTo>
                    <a:pt x="7955" y="9509"/>
                  </a:lnTo>
                  <a:lnTo>
                    <a:pt x="8872" y="9781"/>
                  </a:lnTo>
                  <a:lnTo>
                    <a:pt x="9546" y="9917"/>
                  </a:lnTo>
                  <a:lnTo>
                    <a:pt x="9546" y="10189"/>
                  </a:lnTo>
                  <a:lnTo>
                    <a:pt x="9789" y="10460"/>
                  </a:lnTo>
                  <a:lnTo>
                    <a:pt x="9546" y="10732"/>
                  </a:lnTo>
                  <a:lnTo>
                    <a:pt x="8656" y="11819"/>
                  </a:lnTo>
                  <a:lnTo>
                    <a:pt x="6364" y="14128"/>
                  </a:lnTo>
                  <a:lnTo>
                    <a:pt x="5474" y="14672"/>
                  </a:lnTo>
                  <a:lnTo>
                    <a:pt x="4773" y="15215"/>
                  </a:lnTo>
                  <a:lnTo>
                    <a:pt x="4773" y="15894"/>
                  </a:lnTo>
                  <a:lnTo>
                    <a:pt x="5016" y="16574"/>
                  </a:lnTo>
                  <a:lnTo>
                    <a:pt x="5690" y="17796"/>
                  </a:lnTo>
                  <a:lnTo>
                    <a:pt x="6148" y="18340"/>
                  </a:lnTo>
                  <a:lnTo>
                    <a:pt x="6148" y="19019"/>
                  </a:lnTo>
                  <a:lnTo>
                    <a:pt x="6364" y="19698"/>
                  </a:lnTo>
                  <a:lnTo>
                    <a:pt x="6822" y="20242"/>
                  </a:lnTo>
                  <a:lnTo>
                    <a:pt x="8656" y="20785"/>
                  </a:lnTo>
                  <a:lnTo>
                    <a:pt x="8413" y="21600"/>
                  </a:lnTo>
                  <a:lnTo>
                    <a:pt x="9789" y="21600"/>
                  </a:lnTo>
                  <a:lnTo>
                    <a:pt x="10247" y="21464"/>
                  </a:lnTo>
                  <a:lnTo>
                    <a:pt x="10921" y="21192"/>
                  </a:lnTo>
                  <a:lnTo>
                    <a:pt x="13645" y="20242"/>
                  </a:lnTo>
                  <a:lnTo>
                    <a:pt x="16153" y="19562"/>
                  </a:lnTo>
                  <a:lnTo>
                    <a:pt x="18202" y="18883"/>
                  </a:lnTo>
                  <a:lnTo>
                    <a:pt x="18876" y="17253"/>
                  </a:lnTo>
                  <a:lnTo>
                    <a:pt x="20225" y="16030"/>
                  </a:lnTo>
                  <a:lnTo>
                    <a:pt x="21384" y="14808"/>
                  </a:lnTo>
                  <a:lnTo>
                    <a:pt x="21600" y="13721"/>
                  </a:lnTo>
                  <a:lnTo>
                    <a:pt x="20225" y="12906"/>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49" name="Shape">
              <a:extLst>
                <a:ext uri="{FF2B5EF4-FFF2-40B4-BE49-F238E27FC236}">
                  <a16:creationId xmlns:a16="http://schemas.microsoft.com/office/drawing/2014/main" id="{390A447C-47C5-2742-A1E4-847AE6680C74}"/>
                </a:ext>
              </a:extLst>
            </p:cNvPr>
            <p:cNvSpPr/>
            <p:nvPr/>
          </p:nvSpPr>
          <p:spPr>
            <a:xfrm>
              <a:off x="20158518" y="2735594"/>
              <a:ext cx="1558335" cy="3824798"/>
            </a:xfrm>
            <a:custGeom>
              <a:avLst/>
              <a:gdLst/>
              <a:ahLst/>
              <a:cxnLst>
                <a:cxn ang="0">
                  <a:pos x="wd2" y="hd2"/>
                </a:cxn>
                <a:cxn ang="5400000">
                  <a:pos x="wd2" y="hd2"/>
                </a:cxn>
                <a:cxn ang="10800000">
                  <a:pos x="wd2" y="hd2"/>
                </a:cxn>
                <a:cxn ang="16200000">
                  <a:pos x="wd2" y="hd2"/>
                </a:cxn>
              </a:cxnLst>
              <a:rect l="0" t="0" r="r" b="b"/>
              <a:pathLst>
                <a:path w="21600" h="21600" extrusionOk="0">
                  <a:moveTo>
                    <a:pt x="13410" y="1121"/>
                  </a:moveTo>
                  <a:lnTo>
                    <a:pt x="11066" y="917"/>
                  </a:lnTo>
                  <a:lnTo>
                    <a:pt x="10534" y="1630"/>
                  </a:lnTo>
                  <a:lnTo>
                    <a:pt x="9221" y="1630"/>
                  </a:lnTo>
                  <a:lnTo>
                    <a:pt x="8159" y="2140"/>
                  </a:lnTo>
                  <a:lnTo>
                    <a:pt x="8159" y="2751"/>
                  </a:lnTo>
                  <a:lnTo>
                    <a:pt x="8409" y="3260"/>
                  </a:lnTo>
                  <a:lnTo>
                    <a:pt x="6564" y="3974"/>
                  </a:lnTo>
                  <a:lnTo>
                    <a:pt x="6564" y="4789"/>
                  </a:lnTo>
                  <a:lnTo>
                    <a:pt x="5252" y="5094"/>
                  </a:lnTo>
                  <a:lnTo>
                    <a:pt x="5252" y="6317"/>
                  </a:lnTo>
                  <a:lnTo>
                    <a:pt x="3689" y="7336"/>
                  </a:lnTo>
                  <a:lnTo>
                    <a:pt x="5001" y="7642"/>
                  </a:lnTo>
                  <a:lnTo>
                    <a:pt x="4470" y="8355"/>
                  </a:lnTo>
                  <a:lnTo>
                    <a:pt x="2094" y="8457"/>
                  </a:lnTo>
                  <a:lnTo>
                    <a:pt x="1032" y="9374"/>
                  </a:lnTo>
                  <a:lnTo>
                    <a:pt x="1563" y="10902"/>
                  </a:lnTo>
                  <a:lnTo>
                    <a:pt x="1563" y="11921"/>
                  </a:lnTo>
                  <a:lnTo>
                    <a:pt x="2876" y="12430"/>
                  </a:lnTo>
                  <a:lnTo>
                    <a:pt x="2876" y="12940"/>
                  </a:lnTo>
                  <a:lnTo>
                    <a:pt x="2094" y="13449"/>
                  </a:lnTo>
                  <a:lnTo>
                    <a:pt x="2094" y="14570"/>
                  </a:lnTo>
                  <a:lnTo>
                    <a:pt x="1032" y="14977"/>
                  </a:lnTo>
                  <a:lnTo>
                    <a:pt x="531" y="16200"/>
                  </a:lnTo>
                  <a:lnTo>
                    <a:pt x="0" y="16302"/>
                  </a:lnTo>
                  <a:lnTo>
                    <a:pt x="250" y="16913"/>
                  </a:lnTo>
                  <a:lnTo>
                    <a:pt x="1032" y="17219"/>
                  </a:lnTo>
                  <a:lnTo>
                    <a:pt x="1313" y="17525"/>
                  </a:lnTo>
                  <a:lnTo>
                    <a:pt x="1313" y="18340"/>
                  </a:lnTo>
                  <a:lnTo>
                    <a:pt x="2626" y="19155"/>
                  </a:lnTo>
                  <a:lnTo>
                    <a:pt x="3407" y="19562"/>
                  </a:lnTo>
                  <a:lnTo>
                    <a:pt x="3689" y="19970"/>
                  </a:lnTo>
                  <a:lnTo>
                    <a:pt x="3407" y="20275"/>
                  </a:lnTo>
                  <a:lnTo>
                    <a:pt x="3407" y="20581"/>
                  </a:lnTo>
                  <a:lnTo>
                    <a:pt x="3939" y="20785"/>
                  </a:lnTo>
                  <a:lnTo>
                    <a:pt x="4220" y="21192"/>
                  </a:lnTo>
                  <a:lnTo>
                    <a:pt x="4220" y="21600"/>
                  </a:lnTo>
                  <a:lnTo>
                    <a:pt x="6314" y="21600"/>
                  </a:lnTo>
                  <a:lnTo>
                    <a:pt x="7377" y="21396"/>
                  </a:lnTo>
                  <a:lnTo>
                    <a:pt x="7627" y="20989"/>
                  </a:lnTo>
                  <a:lnTo>
                    <a:pt x="8159" y="20581"/>
                  </a:lnTo>
                  <a:lnTo>
                    <a:pt x="8940" y="20377"/>
                  </a:lnTo>
                  <a:lnTo>
                    <a:pt x="11066" y="20479"/>
                  </a:lnTo>
                  <a:lnTo>
                    <a:pt x="12097" y="18747"/>
                  </a:lnTo>
                  <a:lnTo>
                    <a:pt x="12379" y="18340"/>
                  </a:lnTo>
                  <a:lnTo>
                    <a:pt x="12097" y="17932"/>
                  </a:lnTo>
                  <a:lnTo>
                    <a:pt x="12097" y="17423"/>
                  </a:lnTo>
                  <a:lnTo>
                    <a:pt x="12379" y="17015"/>
                  </a:lnTo>
                  <a:lnTo>
                    <a:pt x="12629" y="16506"/>
                  </a:lnTo>
                  <a:lnTo>
                    <a:pt x="13160" y="16200"/>
                  </a:lnTo>
                  <a:lnTo>
                    <a:pt x="14754" y="15792"/>
                  </a:lnTo>
                  <a:lnTo>
                    <a:pt x="15536" y="15589"/>
                  </a:lnTo>
                  <a:lnTo>
                    <a:pt x="15536" y="15181"/>
                  </a:lnTo>
                  <a:lnTo>
                    <a:pt x="15786" y="14875"/>
                  </a:lnTo>
                  <a:lnTo>
                    <a:pt x="16317" y="14570"/>
                  </a:lnTo>
                  <a:lnTo>
                    <a:pt x="15004" y="13857"/>
                  </a:lnTo>
                  <a:lnTo>
                    <a:pt x="12910" y="13347"/>
                  </a:lnTo>
                  <a:lnTo>
                    <a:pt x="12379" y="13245"/>
                  </a:lnTo>
                  <a:lnTo>
                    <a:pt x="12097" y="13042"/>
                  </a:lnTo>
                  <a:lnTo>
                    <a:pt x="12097" y="12532"/>
                  </a:lnTo>
                  <a:lnTo>
                    <a:pt x="11847" y="11513"/>
                  </a:lnTo>
                  <a:lnTo>
                    <a:pt x="12097" y="10596"/>
                  </a:lnTo>
                  <a:lnTo>
                    <a:pt x="13410" y="9679"/>
                  </a:lnTo>
                  <a:lnTo>
                    <a:pt x="15004" y="8966"/>
                  </a:lnTo>
                  <a:lnTo>
                    <a:pt x="16849" y="8253"/>
                  </a:lnTo>
                  <a:lnTo>
                    <a:pt x="17380" y="7947"/>
                  </a:lnTo>
                  <a:lnTo>
                    <a:pt x="17630" y="7438"/>
                  </a:lnTo>
                  <a:lnTo>
                    <a:pt x="18162" y="7132"/>
                  </a:lnTo>
                  <a:lnTo>
                    <a:pt x="18162" y="6826"/>
                  </a:lnTo>
                  <a:lnTo>
                    <a:pt x="17911" y="6317"/>
                  </a:lnTo>
                  <a:lnTo>
                    <a:pt x="18162" y="5909"/>
                  </a:lnTo>
                  <a:lnTo>
                    <a:pt x="18943" y="5400"/>
                  </a:lnTo>
                  <a:lnTo>
                    <a:pt x="19224" y="4891"/>
                  </a:lnTo>
                  <a:lnTo>
                    <a:pt x="21319" y="4789"/>
                  </a:lnTo>
                  <a:lnTo>
                    <a:pt x="21600" y="4789"/>
                  </a:lnTo>
                  <a:lnTo>
                    <a:pt x="21069" y="4177"/>
                  </a:lnTo>
                  <a:lnTo>
                    <a:pt x="20537" y="3668"/>
                  </a:lnTo>
                  <a:lnTo>
                    <a:pt x="20287" y="3057"/>
                  </a:lnTo>
                  <a:lnTo>
                    <a:pt x="20287" y="2445"/>
                  </a:lnTo>
                  <a:lnTo>
                    <a:pt x="18943" y="2038"/>
                  </a:lnTo>
                  <a:lnTo>
                    <a:pt x="18943" y="1528"/>
                  </a:lnTo>
                  <a:lnTo>
                    <a:pt x="17911" y="1019"/>
                  </a:lnTo>
                  <a:lnTo>
                    <a:pt x="15004" y="509"/>
                  </a:lnTo>
                  <a:lnTo>
                    <a:pt x="13942" y="0"/>
                  </a:lnTo>
                  <a:lnTo>
                    <a:pt x="13410" y="102"/>
                  </a:lnTo>
                  <a:lnTo>
                    <a:pt x="13410" y="112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50" name="Shape">
              <a:extLst>
                <a:ext uri="{FF2B5EF4-FFF2-40B4-BE49-F238E27FC236}">
                  <a16:creationId xmlns:a16="http://schemas.microsoft.com/office/drawing/2014/main" id="{F2167812-6FBD-A843-ACA8-13F89A66D4A5}"/>
                </a:ext>
              </a:extLst>
            </p:cNvPr>
            <p:cNvSpPr/>
            <p:nvPr/>
          </p:nvSpPr>
          <p:spPr>
            <a:xfrm>
              <a:off x="19206830" y="2050018"/>
              <a:ext cx="3021951" cy="3806756"/>
            </a:xfrm>
            <a:custGeom>
              <a:avLst/>
              <a:gdLst/>
              <a:ahLst/>
              <a:cxnLst>
                <a:cxn ang="0">
                  <a:pos x="wd2" y="hd2"/>
                </a:cxn>
                <a:cxn ang="5400000">
                  <a:pos x="wd2" y="hd2"/>
                </a:cxn>
                <a:cxn ang="10800000">
                  <a:pos x="wd2" y="hd2"/>
                </a:cxn>
                <a:cxn ang="16200000">
                  <a:pos x="wd2" y="hd2"/>
                </a:cxn>
              </a:cxnLst>
              <a:rect l="0" t="0" r="r" b="b"/>
              <a:pathLst>
                <a:path w="21600" h="21600" extrusionOk="0">
                  <a:moveTo>
                    <a:pt x="19972" y="1331"/>
                  </a:moveTo>
                  <a:lnTo>
                    <a:pt x="20649" y="1024"/>
                  </a:lnTo>
                  <a:lnTo>
                    <a:pt x="21326" y="512"/>
                  </a:lnTo>
                  <a:lnTo>
                    <a:pt x="19972" y="205"/>
                  </a:lnTo>
                  <a:lnTo>
                    <a:pt x="19569" y="102"/>
                  </a:lnTo>
                  <a:lnTo>
                    <a:pt x="19424" y="307"/>
                  </a:lnTo>
                  <a:lnTo>
                    <a:pt x="19021" y="717"/>
                  </a:lnTo>
                  <a:lnTo>
                    <a:pt x="18892" y="205"/>
                  </a:lnTo>
                  <a:lnTo>
                    <a:pt x="18892" y="0"/>
                  </a:lnTo>
                  <a:lnTo>
                    <a:pt x="18215" y="0"/>
                  </a:lnTo>
                  <a:lnTo>
                    <a:pt x="18215" y="819"/>
                  </a:lnTo>
                  <a:lnTo>
                    <a:pt x="17796" y="307"/>
                  </a:lnTo>
                  <a:lnTo>
                    <a:pt x="17264" y="1536"/>
                  </a:lnTo>
                  <a:lnTo>
                    <a:pt x="17119" y="614"/>
                  </a:lnTo>
                  <a:lnTo>
                    <a:pt x="16716" y="307"/>
                  </a:lnTo>
                  <a:lnTo>
                    <a:pt x="16313" y="512"/>
                  </a:lnTo>
                  <a:lnTo>
                    <a:pt x="15491" y="1024"/>
                  </a:lnTo>
                  <a:lnTo>
                    <a:pt x="15362" y="1433"/>
                  </a:lnTo>
                  <a:lnTo>
                    <a:pt x="15491" y="1740"/>
                  </a:lnTo>
                  <a:lnTo>
                    <a:pt x="14540" y="1843"/>
                  </a:lnTo>
                  <a:lnTo>
                    <a:pt x="14266" y="2047"/>
                  </a:lnTo>
                  <a:lnTo>
                    <a:pt x="14137" y="2355"/>
                  </a:lnTo>
                  <a:lnTo>
                    <a:pt x="13718" y="2457"/>
                  </a:lnTo>
                  <a:lnTo>
                    <a:pt x="13315" y="2457"/>
                  </a:lnTo>
                  <a:lnTo>
                    <a:pt x="13041" y="2252"/>
                  </a:lnTo>
                  <a:lnTo>
                    <a:pt x="12638" y="2252"/>
                  </a:lnTo>
                  <a:lnTo>
                    <a:pt x="12090" y="2662"/>
                  </a:lnTo>
                  <a:lnTo>
                    <a:pt x="11558" y="3173"/>
                  </a:lnTo>
                  <a:lnTo>
                    <a:pt x="11010" y="3788"/>
                  </a:lnTo>
                  <a:lnTo>
                    <a:pt x="11010" y="4095"/>
                  </a:lnTo>
                  <a:lnTo>
                    <a:pt x="11284" y="4197"/>
                  </a:lnTo>
                  <a:lnTo>
                    <a:pt x="10623" y="4786"/>
                  </a:lnTo>
                  <a:lnTo>
                    <a:pt x="10333" y="4709"/>
                  </a:lnTo>
                  <a:lnTo>
                    <a:pt x="10397" y="5349"/>
                  </a:lnTo>
                  <a:lnTo>
                    <a:pt x="9930" y="5835"/>
                  </a:lnTo>
                  <a:lnTo>
                    <a:pt x="9656" y="6142"/>
                  </a:lnTo>
                  <a:lnTo>
                    <a:pt x="9510" y="6449"/>
                  </a:lnTo>
                  <a:lnTo>
                    <a:pt x="9784" y="6654"/>
                  </a:lnTo>
                  <a:lnTo>
                    <a:pt x="9236" y="6859"/>
                  </a:lnTo>
                  <a:lnTo>
                    <a:pt x="9107" y="7166"/>
                  </a:lnTo>
                  <a:lnTo>
                    <a:pt x="8704" y="7371"/>
                  </a:lnTo>
                  <a:lnTo>
                    <a:pt x="8430" y="7985"/>
                  </a:lnTo>
                  <a:lnTo>
                    <a:pt x="7608" y="9520"/>
                  </a:lnTo>
                  <a:lnTo>
                    <a:pt x="7334" y="10442"/>
                  </a:lnTo>
                  <a:lnTo>
                    <a:pt x="7076" y="10749"/>
                  </a:lnTo>
                  <a:lnTo>
                    <a:pt x="6383" y="10851"/>
                  </a:lnTo>
                  <a:lnTo>
                    <a:pt x="6528" y="11158"/>
                  </a:lnTo>
                  <a:lnTo>
                    <a:pt x="6657" y="11363"/>
                  </a:lnTo>
                  <a:lnTo>
                    <a:pt x="6383" y="11465"/>
                  </a:lnTo>
                  <a:lnTo>
                    <a:pt x="5577" y="12182"/>
                  </a:lnTo>
                  <a:lnTo>
                    <a:pt x="5174" y="12899"/>
                  </a:lnTo>
                  <a:lnTo>
                    <a:pt x="4900" y="13103"/>
                  </a:lnTo>
                  <a:lnTo>
                    <a:pt x="4755" y="13206"/>
                  </a:lnTo>
                  <a:lnTo>
                    <a:pt x="4223" y="13103"/>
                  </a:lnTo>
                  <a:lnTo>
                    <a:pt x="3804" y="13206"/>
                  </a:lnTo>
                  <a:lnTo>
                    <a:pt x="3675" y="13308"/>
                  </a:lnTo>
                  <a:lnTo>
                    <a:pt x="3546" y="13615"/>
                  </a:lnTo>
                  <a:lnTo>
                    <a:pt x="2998" y="13922"/>
                  </a:lnTo>
                  <a:lnTo>
                    <a:pt x="2450" y="14127"/>
                  </a:lnTo>
                  <a:lnTo>
                    <a:pt x="2047" y="14434"/>
                  </a:lnTo>
                  <a:lnTo>
                    <a:pt x="1499" y="14639"/>
                  </a:lnTo>
                  <a:lnTo>
                    <a:pt x="1096" y="14946"/>
                  </a:lnTo>
                  <a:lnTo>
                    <a:pt x="822" y="15253"/>
                  </a:lnTo>
                  <a:lnTo>
                    <a:pt x="419" y="15355"/>
                  </a:lnTo>
                  <a:lnTo>
                    <a:pt x="274" y="15458"/>
                  </a:lnTo>
                  <a:lnTo>
                    <a:pt x="274" y="15970"/>
                  </a:lnTo>
                  <a:lnTo>
                    <a:pt x="145" y="16174"/>
                  </a:lnTo>
                  <a:lnTo>
                    <a:pt x="274" y="16277"/>
                  </a:lnTo>
                  <a:lnTo>
                    <a:pt x="274" y="16482"/>
                  </a:lnTo>
                  <a:lnTo>
                    <a:pt x="145" y="16686"/>
                  </a:lnTo>
                  <a:lnTo>
                    <a:pt x="274" y="16789"/>
                  </a:lnTo>
                  <a:lnTo>
                    <a:pt x="274" y="16993"/>
                  </a:lnTo>
                  <a:lnTo>
                    <a:pt x="0" y="17300"/>
                  </a:lnTo>
                  <a:lnTo>
                    <a:pt x="274" y="17710"/>
                  </a:lnTo>
                  <a:lnTo>
                    <a:pt x="693" y="18017"/>
                  </a:lnTo>
                  <a:lnTo>
                    <a:pt x="145" y="18222"/>
                  </a:lnTo>
                  <a:lnTo>
                    <a:pt x="548" y="18324"/>
                  </a:lnTo>
                  <a:lnTo>
                    <a:pt x="145" y="18938"/>
                  </a:lnTo>
                  <a:lnTo>
                    <a:pt x="822" y="18734"/>
                  </a:lnTo>
                  <a:lnTo>
                    <a:pt x="822" y="18938"/>
                  </a:lnTo>
                  <a:lnTo>
                    <a:pt x="693" y="19041"/>
                  </a:lnTo>
                  <a:lnTo>
                    <a:pt x="274" y="19348"/>
                  </a:lnTo>
                  <a:lnTo>
                    <a:pt x="274" y="19757"/>
                  </a:lnTo>
                  <a:lnTo>
                    <a:pt x="693" y="19757"/>
                  </a:lnTo>
                  <a:lnTo>
                    <a:pt x="951" y="19860"/>
                  </a:lnTo>
                  <a:lnTo>
                    <a:pt x="951" y="20064"/>
                  </a:lnTo>
                  <a:lnTo>
                    <a:pt x="548" y="20269"/>
                  </a:lnTo>
                  <a:lnTo>
                    <a:pt x="274" y="20269"/>
                  </a:lnTo>
                  <a:lnTo>
                    <a:pt x="145" y="20372"/>
                  </a:lnTo>
                  <a:lnTo>
                    <a:pt x="419" y="20679"/>
                  </a:lnTo>
                  <a:lnTo>
                    <a:pt x="822" y="20883"/>
                  </a:lnTo>
                  <a:lnTo>
                    <a:pt x="1225" y="21191"/>
                  </a:lnTo>
                  <a:lnTo>
                    <a:pt x="1902" y="21293"/>
                  </a:lnTo>
                  <a:lnTo>
                    <a:pt x="1644" y="21600"/>
                  </a:lnTo>
                  <a:lnTo>
                    <a:pt x="2853" y="21600"/>
                  </a:lnTo>
                  <a:lnTo>
                    <a:pt x="3804" y="21293"/>
                  </a:lnTo>
                  <a:lnTo>
                    <a:pt x="4481" y="20781"/>
                  </a:lnTo>
                  <a:lnTo>
                    <a:pt x="5029" y="20167"/>
                  </a:lnTo>
                  <a:lnTo>
                    <a:pt x="5303" y="20269"/>
                  </a:lnTo>
                  <a:lnTo>
                    <a:pt x="5577" y="20167"/>
                  </a:lnTo>
                  <a:lnTo>
                    <a:pt x="5851" y="19757"/>
                  </a:lnTo>
                  <a:lnTo>
                    <a:pt x="5851" y="19348"/>
                  </a:lnTo>
                  <a:lnTo>
                    <a:pt x="6254" y="19348"/>
                  </a:lnTo>
                  <a:lnTo>
                    <a:pt x="6383" y="19553"/>
                  </a:lnTo>
                  <a:lnTo>
                    <a:pt x="6528" y="19962"/>
                  </a:lnTo>
                  <a:lnTo>
                    <a:pt x="6802" y="20372"/>
                  </a:lnTo>
                  <a:lnTo>
                    <a:pt x="7076" y="20269"/>
                  </a:lnTo>
                  <a:lnTo>
                    <a:pt x="7334" y="19041"/>
                  </a:lnTo>
                  <a:lnTo>
                    <a:pt x="7882" y="18631"/>
                  </a:lnTo>
                  <a:lnTo>
                    <a:pt x="7882" y="17505"/>
                  </a:lnTo>
                  <a:lnTo>
                    <a:pt x="8285" y="16993"/>
                  </a:lnTo>
                  <a:lnTo>
                    <a:pt x="8285" y="16482"/>
                  </a:lnTo>
                  <a:lnTo>
                    <a:pt x="7608" y="15970"/>
                  </a:lnTo>
                  <a:lnTo>
                    <a:pt x="7608" y="14946"/>
                  </a:lnTo>
                  <a:lnTo>
                    <a:pt x="7334" y="13410"/>
                  </a:lnTo>
                  <a:lnTo>
                    <a:pt x="7882" y="12489"/>
                  </a:lnTo>
                  <a:lnTo>
                    <a:pt x="9107" y="12387"/>
                  </a:lnTo>
                  <a:lnTo>
                    <a:pt x="9381" y="11670"/>
                  </a:lnTo>
                  <a:lnTo>
                    <a:pt x="8704" y="11363"/>
                  </a:lnTo>
                  <a:lnTo>
                    <a:pt x="9510" y="10339"/>
                  </a:lnTo>
                  <a:lnTo>
                    <a:pt x="9510" y="9111"/>
                  </a:lnTo>
                  <a:lnTo>
                    <a:pt x="10187" y="8804"/>
                  </a:lnTo>
                  <a:lnTo>
                    <a:pt x="10187" y="7985"/>
                  </a:lnTo>
                  <a:lnTo>
                    <a:pt x="11139" y="7268"/>
                  </a:lnTo>
                  <a:lnTo>
                    <a:pt x="11010" y="6756"/>
                  </a:lnTo>
                  <a:lnTo>
                    <a:pt x="11010" y="6142"/>
                  </a:lnTo>
                  <a:lnTo>
                    <a:pt x="11558" y="5630"/>
                  </a:lnTo>
                  <a:lnTo>
                    <a:pt x="12235" y="5630"/>
                  </a:lnTo>
                  <a:lnTo>
                    <a:pt x="12509" y="4914"/>
                  </a:lnTo>
                  <a:lnTo>
                    <a:pt x="13718" y="5118"/>
                  </a:lnTo>
                  <a:lnTo>
                    <a:pt x="13718" y="4095"/>
                  </a:lnTo>
                  <a:lnTo>
                    <a:pt x="13992" y="3992"/>
                  </a:lnTo>
                  <a:lnTo>
                    <a:pt x="13718" y="3788"/>
                  </a:lnTo>
                  <a:lnTo>
                    <a:pt x="14411" y="3481"/>
                  </a:lnTo>
                  <a:lnTo>
                    <a:pt x="16039" y="4095"/>
                  </a:lnTo>
                  <a:lnTo>
                    <a:pt x="16716" y="3890"/>
                  </a:lnTo>
                  <a:lnTo>
                    <a:pt x="17667" y="4095"/>
                  </a:lnTo>
                  <a:lnTo>
                    <a:pt x="17941" y="3173"/>
                  </a:lnTo>
                  <a:lnTo>
                    <a:pt x="17941" y="2252"/>
                  </a:lnTo>
                  <a:lnTo>
                    <a:pt x="18473" y="1740"/>
                  </a:lnTo>
                  <a:lnTo>
                    <a:pt x="19295" y="1740"/>
                  </a:lnTo>
                  <a:lnTo>
                    <a:pt x="20375" y="2150"/>
                  </a:lnTo>
                  <a:lnTo>
                    <a:pt x="20649" y="2662"/>
                  </a:lnTo>
                  <a:lnTo>
                    <a:pt x="21052" y="2252"/>
                  </a:lnTo>
                  <a:lnTo>
                    <a:pt x="21600" y="1843"/>
                  </a:lnTo>
                  <a:lnTo>
                    <a:pt x="21600" y="1536"/>
                  </a:lnTo>
                  <a:lnTo>
                    <a:pt x="19972" y="133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sp>
          <p:nvSpPr>
            <p:cNvPr id="451" name="Shape">
              <a:extLst>
                <a:ext uri="{FF2B5EF4-FFF2-40B4-BE49-F238E27FC236}">
                  <a16:creationId xmlns:a16="http://schemas.microsoft.com/office/drawing/2014/main" id="{C7CF16FE-7713-F748-BCB1-C061BF537730}"/>
                </a:ext>
              </a:extLst>
            </p:cNvPr>
            <p:cNvSpPr/>
            <p:nvPr/>
          </p:nvSpPr>
          <p:spPr>
            <a:xfrm>
              <a:off x="19206830" y="2031976"/>
              <a:ext cx="3021951" cy="3806756"/>
            </a:xfrm>
            <a:custGeom>
              <a:avLst/>
              <a:gdLst/>
              <a:ahLst/>
              <a:cxnLst>
                <a:cxn ang="0">
                  <a:pos x="wd2" y="hd2"/>
                </a:cxn>
                <a:cxn ang="5400000">
                  <a:pos x="wd2" y="hd2"/>
                </a:cxn>
                <a:cxn ang="10800000">
                  <a:pos x="wd2" y="hd2"/>
                </a:cxn>
                <a:cxn ang="16200000">
                  <a:pos x="wd2" y="hd2"/>
                </a:cxn>
              </a:cxnLst>
              <a:rect l="0" t="0" r="r" b="b"/>
              <a:pathLst>
                <a:path w="21600" h="21600" extrusionOk="0">
                  <a:moveTo>
                    <a:pt x="19972" y="1331"/>
                  </a:moveTo>
                  <a:lnTo>
                    <a:pt x="20649" y="1024"/>
                  </a:lnTo>
                  <a:lnTo>
                    <a:pt x="21326" y="512"/>
                  </a:lnTo>
                  <a:lnTo>
                    <a:pt x="19972" y="205"/>
                  </a:lnTo>
                  <a:lnTo>
                    <a:pt x="19569" y="102"/>
                  </a:lnTo>
                  <a:lnTo>
                    <a:pt x="19424" y="307"/>
                  </a:lnTo>
                  <a:lnTo>
                    <a:pt x="19021" y="717"/>
                  </a:lnTo>
                  <a:lnTo>
                    <a:pt x="18892" y="205"/>
                  </a:lnTo>
                  <a:lnTo>
                    <a:pt x="18892" y="0"/>
                  </a:lnTo>
                  <a:lnTo>
                    <a:pt x="18215" y="0"/>
                  </a:lnTo>
                  <a:lnTo>
                    <a:pt x="18215" y="819"/>
                  </a:lnTo>
                  <a:lnTo>
                    <a:pt x="17796" y="307"/>
                  </a:lnTo>
                  <a:lnTo>
                    <a:pt x="17264" y="1536"/>
                  </a:lnTo>
                  <a:lnTo>
                    <a:pt x="17119" y="614"/>
                  </a:lnTo>
                  <a:lnTo>
                    <a:pt x="16716" y="307"/>
                  </a:lnTo>
                  <a:lnTo>
                    <a:pt x="16313" y="512"/>
                  </a:lnTo>
                  <a:lnTo>
                    <a:pt x="15491" y="1024"/>
                  </a:lnTo>
                  <a:lnTo>
                    <a:pt x="15362" y="1433"/>
                  </a:lnTo>
                  <a:lnTo>
                    <a:pt x="15491" y="1740"/>
                  </a:lnTo>
                  <a:lnTo>
                    <a:pt x="14540" y="1843"/>
                  </a:lnTo>
                  <a:lnTo>
                    <a:pt x="14266" y="2047"/>
                  </a:lnTo>
                  <a:lnTo>
                    <a:pt x="14137" y="2355"/>
                  </a:lnTo>
                  <a:lnTo>
                    <a:pt x="13718" y="2457"/>
                  </a:lnTo>
                  <a:lnTo>
                    <a:pt x="13315" y="2457"/>
                  </a:lnTo>
                  <a:lnTo>
                    <a:pt x="13041" y="2252"/>
                  </a:lnTo>
                  <a:lnTo>
                    <a:pt x="12638" y="2252"/>
                  </a:lnTo>
                  <a:lnTo>
                    <a:pt x="12090" y="2662"/>
                  </a:lnTo>
                  <a:lnTo>
                    <a:pt x="11558" y="3173"/>
                  </a:lnTo>
                  <a:lnTo>
                    <a:pt x="11010" y="3788"/>
                  </a:lnTo>
                  <a:lnTo>
                    <a:pt x="11010" y="4095"/>
                  </a:lnTo>
                  <a:lnTo>
                    <a:pt x="11284" y="4197"/>
                  </a:lnTo>
                  <a:lnTo>
                    <a:pt x="10607" y="4811"/>
                  </a:lnTo>
                  <a:lnTo>
                    <a:pt x="10300" y="4786"/>
                  </a:lnTo>
                  <a:lnTo>
                    <a:pt x="10397" y="5400"/>
                  </a:lnTo>
                  <a:lnTo>
                    <a:pt x="9930" y="5835"/>
                  </a:lnTo>
                  <a:lnTo>
                    <a:pt x="9656" y="6142"/>
                  </a:lnTo>
                  <a:lnTo>
                    <a:pt x="9510" y="6449"/>
                  </a:lnTo>
                  <a:lnTo>
                    <a:pt x="9784" y="6654"/>
                  </a:lnTo>
                  <a:lnTo>
                    <a:pt x="9236" y="6859"/>
                  </a:lnTo>
                  <a:lnTo>
                    <a:pt x="9107" y="7166"/>
                  </a:lnTo>
                  <a:lnTo>
                    <a:pt x="8704" y="7371"/>
                  </a:lnTo>
                  <a:lnTo>
                    <a:pt x="8430" y="7985"/>
                  </a:lnTo>
                  <a:lnTo>
                    <a:pt x="7608" y="9520"/>
                  </a:lnTo>
                  <a:lnTo>
                    <a:pt x="7334" y="10442"/>
                  </a:lnTo>
                  <a:lnTo>
                    <a:pt x="7076" y="10749"/>
                  </a:lnTo>
                  <a:lnTo>
                    <a:pt x="6383" y="10851"/>
                  </a:lnTo>
                  <a:lnTo>
                    <a:pt x="6528" y="11158"/>
                  </a:lnTo>
                  <a:lnTo>
                    <a:pt x="6657" y="11363"/>
                  </a:lnTo>
                  <a:lnTo>
                    <a:pt x="6383" y="11465"/>
                  </a:lnTo>
                  <a:lnTo>
                    <a:pt x="5577" y="12182"/>
                  </a:lnTo>
                  <a:lnTo>
                    <a:pt x="5174" y="12899"/>
                  </a:lnTo>
                  <a:lnTo>
                    <a:pt x="4900" y="13103"/>
                  </a:lnTo>
                  <a:lnTo>
                    <a:pt x="4755" y="13206"/>
                  </a:lnTo>
                  <a:lnTo>
                    <a:pt x="4223" y="13103"/>
                  </a:lnTo>
                  <a:lnTo>
                    <a:pt x="3804" y="13206"/>
                  </a:lnTo>
                  <a:lnTo>
                    <a:pt x="3675" y="13308"/>
                  </a:lnTo>
                  <a:lnTo>
                    <a:pt x="3546" y="13615"/>
                  </a:lnTo>
                  <a:lnTo>
                    <a:pt x="2998" y="13922"/>
                  </a:lnTo>
                  <a:lnTo>
                    <a:pt x="2450" y="14127"/>
                  </a:lnTo>
                  <a:lnTo>
                    <a:pt x="2047" y="14434"/>
                  </a:lnTo>
                  <a:lnTo>
                    <a:pt x="1499" y="14639"/>
                  </a:lnTo>
                  <a:lnTo>
                    <a:pt x="1096" y="14946"/>
                  </a:lnTo>
                  <a:lnTo>
                    <a:pt x="822" y="15253"/>
                  </a:lnTo>
                  <a:lnTo>
                    <a:pt x="419" y="15355"/>
                  </a:lnTo>
                  <a:lnTo>
                    <a:pt x="274" y="15458"/>
                  </a:lnTo>
                  <a:lnTo>
                    <a:pt x="274" y="15970"/>
                  </a:lnTo>
                  <a:lnTo>
                    <a:pt x="145" y="16174"/>
                  </a:lnTo>
                  <a:lnTo>
                    <a:pt x="274" y="16277"/>
                  </a:lnTo>
                  <a:lnTo>
                    <a:pt x="274" y="16482"/>
                  </a:lnTo>
                  <a:lnTo>
                    <a:pt x="145" y="16686"/>
                  </a:lnTo>
                  <a:lnTo>
                    <a:pt x="274" y="16789"/>
                  </a:lnTo>
                  <a:lnTo>
                    <a:pt x="274" y="16993"/>
                  </a:lnTo>
                  <a:lnTo>
                    <a:pt x="0" y="17300"/>
                  </a:lnTo>
                  <a:lnTo>
                    <a:pt x="274" y="17710"/>
                  </a:lnTo>
                  <a:lnTo>
                    <a:pt x="693" y="18017"/>
                  </a:lnTo>
                  <a:lnTo>
                    <a:pt x="145" y="18222"/>
                  </a:lnTo>
                  <a:lnTo>
                    <a:pt x="548" y="18324"/>
                  </a:lnTo>
                  <a:lnTo>
                    <a:pt x="145" y="18938"/>
                  </a:lnTo>
                  <a:lnTo>
                    <a:pt x="822" y="18734"/>
                  </a:lnTo>
                  <a:lnTo>
                    <a:pt x="822" y="18938"/>
                  </a:lnTo>
                  <a:lnTo>
                    <a:pt x="693" y="19041"/>
                  </a:lnTo>
                  <a:lnTo>
                    <a:pt x="274" y="19348"/>
                  </a:lnTo>
                  <a:lnTo>
                    <a:pt x="274" y="19757"/>
                  </a:lnTo>
                  <a:lnTo>
                    <a:pt x="693" y="19757"/>
                  </a:lnTo>
                  <a:lnTo>
                    <a:pt x="951" y="19860"/>
                  </a:lnTo>
                  <a:lnTo>
                    <a:pt x="951" y="20064"/>
                  </a:lnTo>
                  <a:lnTo>
                    <a:pt x="548" y="20269"/>
                  </a:lnTo>
                  <a:lnTo>
                    <a:pt x="274" y="20269"/>
                  </a:lnTo>
                  <a:lnTo>
                    <a:pt x="145" y="20372"/>
                  </a:lnTo>
                  <a:lnTo>
                    <a:pt x="419" y="20679"/>
                  </a:lnTo>
                  <a:lnTo>
                    <a:pt x="822" y="20883"/>
                  </a:lnTo>
                  <a:lnTo>
                    <a:pt x="1225" y="21191"/>
                  </a:lnTo>
                  <a:lnTo>
                    <a:pt x="1902" y="21293"/>
                  </a:lnTo>
                  <a:lnTo>
                    <a:pt x="1644" y="21600"/>
                  </a:lnTo>
                  <a:lnTo>
                    <a:pt x="2853" y="21600"/>
                  </a:lnTo>
                  <a:lnTo>
                    <a:pt x="3804" y="21293"/>
                  </a:lnTo>
                  <a:lnTo>
                    <a:pt x="4481" y="20781"/>
                  </a:lnTo>
                  <a:lnTo>
                    <a:pt x="5029" y="20167"/>
                  </a:lnTo>
                  <a:lnTo>
                    <a:pt x="5303" y="20269"/>
                  </a:lnTo>
                  <a:lnTo>
                    <a:pt x="5577" y="20167"/>
                  </a:lnTo>
                  <a:lnTo>
                    <a:pt x="5851" y="19757"/>
                  </a:lnTo>
                  <a:lnTo>
                    <a:pt x="5851" y="19348"/>
                  </a:lnTo>
                  <a:lnTo>
                    <a:pt x="6254" y="19348"/>
                  </a:lnTo>
                  <a:lnTo>
                    <a:pt x="6383" y="19553"/>
                  </a:lnTo>
                  <a:lnTo>
                    <a:pt x="6528" y="19962"/>
                  </a:lnTo>
                  <a:lnTo>
                    <a:pt x="6802" y="20372"/>
                  </a:lnTo>
                  <a:lnTo>
                    <a:pt x="7076" y="20269"/>
                  </a:lnTo>
                  <a:lnTo>
                    <a:pt x="7334" y="19041"/>
                  </a:lnTo>
                  <a:lnTo>
                    <a:pt x="7882" y="18631"/>
                  </a:lnTo>
                  <a:lnTo>
                    <a:pt x="7882" y="17505"/>
                  </a:lnTo>
                  <a:lnTo>
                    <a:pt x="8285" y="16993"/>
                  </a:lnTo>
                  <a:lnTo>
                    <a:pt x="8285" y="16482"/>
                  </a:lnTo>
                  <a:lnTo>
                    <a:pt x="7608" y="15970"/>
                  </a:lnTo>
                  <a:lnTo>
                    <a:pt x="7608" y="14946"/>
                  </a:lnTo>
                  <a:lnTo>
                    <a:pt x="7334" y="13410"/>
                  </a:lnTo>
                  <a:lnTo>
                    <a:pt x="7882" y="12489"/>
                  </a:lnTo>
                  <a:lnTo>
                    <a:pt x="9107" y="12387"/>
                  </a:lnTo>
                  <a:lnTo>
                    <a:pt x="9381" y="11670"/>
                  </a:lnTo>
                  <a:lnTo>
                    <a:pt x="8704" y="11363"/>
                  </a:lnTo>
                  <a:lnTo>
                    <a:pt x="9510" y="10339"/>
                  </a:lnTo>
                  <a:lnTo>
                    <a:pt x="9510" y="9111"/>
                  </a:lnTo>
                  <a:lnTo>
                    <a:pt x="10187" y="8804"/>
                  </a:lnTo>
                  <a:lnTo>
                    <a:pt x="10187" y="7985"/>
                  </a:lnTo>
                  <a:lnTo>
                    <a:pt x="11139" y="7268"/>
                  </a:lnTo>
                  <a:lnTo>
                    <a:pt x="11010" y="6756"/>
                  </a:lnTo>
                  <a:lnTo>
                    <a:pt x="11010" y="6142"/>
                  </a:lnTo>
                  <a:lnTo>
                    <a:pt x="11558" y="5630"/>
                  </a:lnTo>
                  <a:lnTo>
                    <a:pt x="12235" y="5630"/>
                  </a:lnTo>
                  <a:lnTo>
                    <a:pt x="12509" y="4914"/>
                  </a:lnTo>
                  <a:lnTo>
                    <a:pt x="13718" y="5118"/>
                  </a:lnTo>
                  <a:lnTo>
                    <a:pt x="13718" y="4095"/>
                  </a:lnTo>
                  <a:lnTo>
                    <a:pt x="13992" y="3992"/>
                  </a:lnTo>
                  <a:lnTo>
                    <a:pt x="13718" y="3788"/>
                  </a:lnTo>
                  <a:lnTo>
                    <a:pt x="14411" y="3481"/>
                  </a:lnTo>
                  <a:lnTo>
                    <a:pt x="16039" y="4095"/>
                  </a:lnTo>
                  <a:lnTo>
                    <a:pt x="16716" y="3890"/>
                  </a:lnTo>
                  <a:lnTo>
                    <a:pt x="17667" y="4095"/>
                  </a:lnTo>
                  <a:lnTo>
                    <a:pt x="17941" y="3173"/>
                  </a:lnTo>
                  <a:lnTo>
                    <a:pt x="17941" y="2252"/>
                  </a:lnTo>
                  <a:lnTo>
                    <a:pt x="18473" y="1740"/>
                  </a:lnTo>
                  <a:lnTo>
                    <a:pt x="19295" y="1740"/>
                  </a:lnTo>
                  <a:lnTo>
                    <a:pt x="20375" y="2150"/>
                  </a:lnTo>
                  <a:lnTo>
                    <a:pt x="20649" y="2662"/>
                  </a:lnTo>
                  <a:lnTo>
                    <a:pt x="21052" y="2252"/>
                  </a:lnTo>
                  <a:lnTo>
                    <a:pt x="21600" y="1843"/>
                  </a:lnTo>
                  <a:lnTo>
                    <a:pt x="21600" y="1536"/>
                  </a:lnTo>
                  <a:lnTo>
                    <a:pt x="19972" y="1331"/>
                  </a:lnTo>
                  <a:close/>
                </a:path>
              </a:pathLst>
            </a:custGeom>
            <a:grpFill/>
            <a:ln w="25400">
              <a:solidFill>
                <a:srgbClr val="FFFFFF"/>
              </a:solidFill>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
                <a:sym typeface=""/>
              </a:endParaRPr>
            </a:p>
          </p:txBody>
        </p:sp>
      </p:grpSp>
      <p:sp>
        <p:nvSpPr>
          <p:cNvPr id="3" name="文本框 2">
            <a:extLst>
              <a:ext uri="{FF2B5EF4-FFF2-40B4-BE49-F238E27FC236}">
                <a16:creationId xmlns:a16="http://schemas.microsoft.com/office/drawing/2014/main" id="{1C4F71B4-AC16-1548-844E-CF3FCAF71D28}"/>
              </a:ext>
            </a:extLst>
          </p:cNvPr>
          <p:cNvSpPr txBox="1"/>
          <p:nvPr/>
        </p:nvSpPr>
        <p:spPr>
          <a:xfrm>
            <a:off x="858094" y="5924423"/>
            <a:ext cx="5891483" cy="923330"/>
          </a:xfrm>
          <a:prstGeom prst="rect">
            <a:avLst/>
          </a:prstGeom>
          <a:noFill/>
        </p:spPr>
        <p:txBody>
          <a:bodyPr wrap="square" rtlCol="0">
            <a:spAutoFit/>
          </a:bodyPr>
          <a:lstStyle/>
          <a:p>
            <a:r>
              <a:rPr lang="en" altLang="zh-CN" sz="600" dirty="0">
                <a:solidFill>
                  <a:schemeClr val="accent5">
                    <a:lumMod val="75000"/>
                  </a:schemeClr>
                </a:solidFill>
              </a:rPr>
              <a:t>[5]“Coronavirus Analysis.” </a:t>
            </a:r>
            <a:r>
              <a:rPr lang="en" altLang="zh-CN" sz="600" i="1" dirty="0">
                <a:solidFill>
                  <a:schemeClr val="accent5">
                    <a:lumMod val="75000"/>
                  </a:schemeClr>
                </a:solidFill>
              </a:rPr>
              <a:t>Office for Budget Responsibility</a:t>
            </a:r>
            <a:r>
              <a:rPr lang="en" altLang="zh-CN" sz="600" dirty="0">
                <a:solidFill>
                  <a:schemeClr val="accent5">
                    <a:lumMod val="75000"/>
                  </a:schemeClr>
                </a:solidFill>
              </a:rPr>
              <a:t>, 22 May 2020, obr.uk/coronavirus-analysis/.</a:t>
            </a:r>
          </a:p>
          <a:p>
            <a:br>
              <a:rPr lang="en" altLang="zh-CN" sz="600" dirty="0">
                <a:solidFill>
                  <a:schemeClr val="accent5">
                    <a:lumMod val="75000"/>
                  </a:schemeClr>
                </a:solidFill>
              </a:rPr>
            </a:br>
            <a:r>
              <a:rPr lang="en" altLang="zh-CN" sz="600" dirty="0">
                <a:solidFill>
                  <a:schemeClr val="accent5">
                    <a:lumMod val="75000"/>
                  </a:schemeClr>
                </a:solidFill>
              </a:rPr>
              <a:t>[6] WHO Coronavirus Disease (COVID-19) Dashboard. World Health Organization, 8 June 2020, covid19.who.int/.</a:t>
            </a:r>
          </a:p>
          <a:p>
            <a:endParaRPr lang="en" altLang="zh-CN" sz="600" dirty="0">
              <a:solidFill>
                <a:schemeClr val="accent5">
                  <a:lumMod val="75000"/>
                </a:schemeClr>
              </a:solidFill>
            </a:endParaRPr>
          </a:p>
          <a:p>
            <a:r>
              <a:rPr lang="en" altLang="zh-CN" sz="600" dirty="0">
                <a:solidFill>
                  <a:schemeClr val="accent5">
                    <a:lumMod val="75000"/>
                  </a:schemeClr>
                </a:solidFill>
              </a:rPr>
              <a:t>[7]Freeman, David. “Coronavirus and the Effects on UK Labour Market Statistics.” </a:t>
            </a:r>
            <a:r>
              <a:rPr lang="en" altLang="zh-CN" sz="600" i="1" dirty="0">
                <a:solidFill>
                  <a:schemeClr val="accent5">
                    <a:lumMod val="75000"/>
                  </a:schemeClr>
                </a:solidFill>
              </a:rPr>
              <a:t>Office for National Statistics</a:t>
            </a:r>
            <a:r>
              <a:rPr lang="en" altLang="zh-CN" sz="600" dirty="0">
                <a:solidFill>
                  <a:schemeClr val="accent5">
                    <a:lumMod val="75000"/>
                  </a:schemeClr>
                </a:solidFill>
              </a:rPr>
              <a:t>, Office for National Statistics, 5 May 2020, www.ons.gov.uk/employmentandlabourmarket/peopleinwork/employmentandemployeetypes/articles/coronavirusandtheeffectsonuklabourmarketstatistics/2020-05-06.</a:t>
            </a:r>
          </a:p>
          <a:p>
            <a:endParaRPr lang="en" altLang="zh-CN" sz="600" dirty="0">
              <a:solidFill>
                <a:schemeClr val="accent5">
                  <a:lumMod val="75000"/>
                </a:schemeClr>
              </a:solidFill>
            </a:endParaRPr>
          </a:p>
          <a:p>
            <a:r>
              <a:rPr lang="en" altLang="zh-CN" sz="600" dirty="0">
                <a:solidFill>
                  <a:schemeClr val="accent5">
                    <a:lumMod val="75000"/>
                  </a:schemeClr>
                </a:solidFill>
              </a:rPr>
              <a:t>[8] Hatherley, Sarah, et al. “Coronavirus: NHS Activity and Capacity.” </a:t>
            </a:r>
            <a:r>
              <a:rPr lang="en" altLang="zh-CN" sz="600" i="1" dirty="0">
                <a:solidFill>
                  <a:schemeClr val="accent5">
                    <a:lumMod val="75000"/>
                  </a:schemeClr>
                </a:solidFill>
              </a:rPr>
              <a:t>IN BRIEF</a:t>
            </a:r>
            <a:r>
              <a:rPr lang="en" altLang="zh-CN" sz="600" dirty="0">
                <a:solidFill>
                  <a:schemeClr val="accent5">
                    <a:lumMod val="75000"/>
                  </a:schemeClr>
                </a:solidFill>
              </a:rPr>
              <a:t>, 14 May 2020, seneddresearch.blog/2020/05/14//.</a:t>
            </a:r>
          </a:p>
          <a:p>
            <a:r>
              <a:rPr lang="en" altLang="zh-CN" sz="600" dirty="0">
                <a:solidFill>
                  <a:schemeClr val="accent5">
                    <a:lumMod val="75000"/>
                  </a:schemeClr>
                </a:solidFill>
              </a:rPr>
              <a:t>coronavirus-</a:t>
            </a:r>
            <a:r>
              <a:rPr lang="en" altLang="zh-CN" sz="600" dirty="0" err="1">
                <a:solidFill>
                  <a:schemeClr val="accent5">
                    <a:lumMod val="75000"/>
                  </a:schemeClr>
                </a:solidFill>
              </a:rPr>
              <a:t>nhs</a:t>
            </a:r>
            <a:r>
              <a:rPr lang="en" altLang="zh-CN" sz="600" dirty="0">
                <a:solidFill>
                  <a:schemeClr val="accent5">
                    <a:lumMod val="75000"/>
                  </a:schemeClr>
                </a:solidFill>
              </a:rPr>
              <a:t>-activity-and-capacity</a:t>
            </a:r>
            <a:endParaRPr kumimoji="1" lang="zh-CN" altLang="en-US" sz="600" dirty="0"/>
          </a:p>
        </p:txBody>
      </p:sp>
    </p:spTree>
    <p:extLst>
      <p:ext uri="{BB962C8B-B14F-4D97-AF65-F5344CB8AC3E}">
        <p14:creationId xmlns:p14="http://schemas.microsoft.com/office/powerpoint/2010/main" val="3172775625"/>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anim calcmode="lin" valueType="num">
                                      <p:cBhvr>
                                        <p:cTn id="8" dur="500" fill="hold"/>
                                        <p:tgtEl>
                                          <p:spTgt spid="356"/>
                                        </p:tgtEl>
                                        <p:attrNameLst>
                                          <p:attrName>ppt_x</p:attrName>
                                        </p:attrNameLst>
                                      </p:cBhvr>
                                      <p:tavLst>
                                        <p:tav tm="0">
                                          <p:val>
                                            <p:strVal val="#ppt_x"/>
                                          </p:val>
                                        </p:tav>
                                        <p:tav tm="100000">
                                          <p:val>
                                            <p:strVal val="#ppt_x"/>
                                          </p:val>
                                        </p:tav>
                                      </p:tavLst>
                                    </p:anim>
                                    <p:anim calcmode="lin" valueType="num">
                                      <p:cBhvr>
                                        <p:cTn id="9" dur="500" fill="hold"/>
                                        <p:tgtEl>
                                          <p:spTgt spid="35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iterate type="lt">
                                    <p:tmPct val="10000"/>
                                  </p:iterate>
                                  <p:childTnLst>
                                    <p:set>
                                      <p:cBhvr>
                                        <p:cTn id="11" dur="1" fill="hold">
                                          <p:stCondLst>
                                            <p:cond delay="0"/>
                                          </p:stCondLst>
                                        </p:cTn>
                                        <p:tgtEl>
                                          <p:spTgt spid="357"/>
                                        </p:tgtEl>
                                        <p:attrNameLst>
                                          <p:attrName>style.visibility</p:attrName>
                                        </p:attrNameLst>
                                      </p:cBhvr>
                                      <p:to>
                                        <p:strVal val="visible"/>
                                      </p:to>
                                    </p:set>
                                    <p:animEffect transition="in" filter="fade">
                                      <p:cBhvr>
                                        <p:cTn id="12" dur="250"/>
                                        <p:tgtEl>
                                          <p:spTgt spid="357"/>
                                        </p:tgtEl>
                                      </p:cBhvr>
                                    </p:animEffect>
                                    <p:anim calcmode="lin" valueType="num">
                                      <p:cBhvr>
                                        <p:cTn id="13" dur="250" fill="hold"/>
                                        <p:tgtEl>
                                          <p:spTgt spid="357"/>
                                        </p:tgtEl>
                                        <p:attrNameLst>
                                          <p:attrName>ppt_x</p:attrName>
                                        </p:attrNameLst>
                                      </p:cBhvr>
                                      <p:tavLst>
                                        <p:tav tm="0">
                                          <p:val>
                                            <p:strVal val="#ppt_x"/>
                                          </p:val>
                                        </p:tav>
                                        <p:tav tm="100000">
                                          <p:val>
                                            <p:strVal val="#ppt_x"/>
                                          </p:val>
                                        </p:tav>
                                      </p:tavLst>
                                    </p:anim>
                                    <p:anim calcmode="lin" valueType="num">
                                      <p:cBhvr>
                                        <p:cTn id="14" dur="250" fill="hold"/>
                                        <p:tgtEl>
                                          <p:spTgt spid="357"/>
                                        </p:tgtEl>
                                        <p:attrNameLst>
                                          <p:attrName>ppt_y</p:attrName>
                                        </p:attrNameLst>
                                      </p:cBhvr>
                                      <p:tavLst>
                                        <p:tav tm="0">
                                          <p:val>
                                            <p:strVal val="#ppt_y-.1"/>
                                          </p:val>
                                        </p:tav>
                                        <p:tav tm="100000">
                                          <p:val>
                                            <p:strVal val="#ppt_y"/>
                                          </p:val>
                                        </p:tav>
                                      </p:tavLst>
                                    </p:anim>
                                  </p:childTnLst>
                                </p:cTn>
                              </p:par>
                              <p:par>
                                <p:cTn id="15" presetID="10" presetClass="entr" presetSubtype="0" fill="hold" grpId="1" nodeType="withEffect">
                                  <p:stCondLst>
                                    <p:cond delay="0"/>
                                  </p:stCondLst>
                                  <p:childTnLst>
                                    <p:set>
                                      <p:cBhvr>
                                        <p:cTn id="16" dur="1" fill="hold">
                                          <p:stCondLst>
                                            <p:cond delay="0"/>
                                          </p:stCondLst>
                                        </p:cTn>
                                        <p:tgtEl>
                                          <p:spTgt spid="355"/>
                                        </p:tgtEl>
                                        <p:attrNameLst>
                                          <p:attrName>style.visibility</p:attrName>
                                        </p:attrNameLst>
                                      </p:cBhvr>
                                      <p:to>
                                        <p:strVal val="visible"/>
                                      </p:to>
                                    </p:set>
                                    <p:animEffect transition="in" filter="fade">
                                      <p:cBhvr>
                                        <p:cTn id="17" dur="750"/>
                                        <p:tgtEl>
                                          <p:spTgt spid="355"/>
                                        </p:tgtEl>
                                      </p:cBhvr>
                                    </p:animEffect>
                                  </p:childTnLst>
                                </p:cTn>
                              </p:par>
                              <p:par>
                                <p:cTn id="18" presetID="63" presetClass="path" presetSubtype="0" decel="100000" fill="hold" grpId="0" nodeType="withEffect">
                                  <p:stCondLst>
                                    <p:cond delay="0"/>
                                  </p:stCondLst>
                                  <p:childTnLst>
                                    <p:animMotion origin="layout" path="M 1.875E-6 -1.66667E-6 L 0.16614 -1.66667E-6 " pathEditMode="relative" rAng="0" ptsTypes="AA">
                                      <p:cBhvr>
                                        <p:cTn id="19" dur="750" spd="-100000" fill="hold"/>
                                        <p:tgtEl>
                                          <p:spTgt spid="355"/>
                                        </p:tgtEl>
                                        <p:attrNameLst>
                                          <p:attrName>ppt_x</p:attrName>
                                          <p:attrName>ppt_y</p:attrName>
                                        </p:attrNameLst>
                                      </p:cBhvr>
                                      <p:rCtr x="8307" y="0"/>
                                    </p:animMotion>
                                  </p:childTnLst>
                                </p:cTn>
                              </p:par>
                              <p:par>
                                <p:cTn id="20" presetID="2" presetClass="entr" presetSubtype="4" decel="100000" fill="hold" grpId="0" nodeType="withEffect">
                                  <p:stCondLst>
                                    <p:cond delay="750"/>
                                  </p:stCondLst>
                                  <p:childTnLst>
                                    <p:set>
                                      <p:cBhvr>
                                        <p:cTn id="21" dur="1" fill="hold">
                                          <p:stCondLst>
                                            <p:cond delay="0"/>
                                          </p:stCondLst>
                                        </p:cTn>
                                        <p:tgtEl>
                                          <p:spTgt spid="358"/>
                                        </p:tgtEl>
                                        <p:attrNameLst>
                                          <p:attrName>style.visibility</p:attrName>
                                        </p:attrNameLst>
                                      </p:cBhvr>
                                      <p:to>
                                        <p:strVal val="visible"/>
                                      </p:to>
                                    </p:set>
                                    <p:anim calcmode="lin" valueType="num">
                                      <p:cBhvr additive="base">
                                        <p:cTn id="22" dur="750" fill="hold"/>
                                        <p:tgtEl>
                                          <p:spTgt spid="358"/>
                                        </p:tgtEl>
                                        <p:attrNameLst>
                                          <p:attrName>ppt_x</p:attrName>
                                        </p:attrNameLst>
                                      </p:cBhvr>
                                      <p:tavLst>
                                        <p:tav tm="0">
                                          <p:val>
                                            <p:strVal val="#ppt_x"/>
                                          </p:val>
                                        </p:tav>
                                        <p:tav tm="100000">
                                          <p:val>
                                            <p:strVal val="#ppt_x"/>
                                          </p:val>
                                        </p:tav>
                                      </p:tavLst>
                                    </p:anim>
                                    <p:anim calcmode="lin" valueType="num">
                                      <p:cBhvr additive="base">
                                        <p:cTn id="23" dur="750" fill="hold"/>
                                        <p:tgtEl>
                                          <p:spTgt spid="358"/>
                                        </p:tgtEl>
                                        <p:attrNameLst>
                                          <p:attrName>ppt_y</p:attrName>
                                        </p:attrNameLst>
                                      </p:cBhvr>
                                      <p:tavLst>
                                        <p:tav tm="0">
                                          <p:val>
                                            <p:strVal val="1+#ppt_h/2"/>
                                          </p:val>
                                        </p:tav>
                                        <p:tav tm="100000">
                                          <p:val>
                                            <p:strVal val="#ppt_y"/>
                                          </p:val>
                                        </p:tav>
                                      </p:tavLst>
                                    </p:anim>
                                  </p:childTnLst>
                                </p:cTn>
                              </p:par>
                              <p:par>
                                <p:cTn id="24" presetID="53" presetClass="entr" presetSubtype="16" fill="hold" grpId="0" nodeType="withEffect">
                                  <p:stCondLst>
                                    <p:cond delay="0"/>
                                  </p:stCondLst>
                                  <p:childTnLst>
                                    <p:set>
                                      <p:cBhvr>
                                        <p:cTn id="25" dur="1" fill="hold">
                                          <p:stCondLst>
                                            <p:cond delay="0"/>
                                          </p:stCondLst>
                                        </p:cTn>
                                        <p:tgtEl>
                                          <p:spTgt spid="374"/>
                                        </p:tgtEl>
                                        <p:attrNameLst>
                                          <p:attrName>style.visibility</p:attrName>
                                        </p:attrNameLst>
                                      </p:cBhvr>
                                      <p:to>
                                        <p:strVal val="visible"/>
                                      </p:to>
                                    </p:set>
                                    <p:anim calcmode="lin" valueType="num">
                                      <p:cBhvr>
                                        <p:cTn id="26" dur="750" fill="hold"/>
                                        <p:tgtEl>
                                          <p:spTgt spid="374"/>
                                        </p:tgtEl>
                                        <p:attrNameLst>
                                          <p:attrName>ppt_w</p:attrName>
                                        </p:attrNameLst>
                                      </p:cBhvr>
                                      <p:tavLst>
                                        <p:tav tm="0">
                                          <p:val>
                                            <p:fltVal val="0"/>
                                          </p:val>
                                        </p:tav>
                                        <p:tav tm="100000">
                                          <p:val>
                                            <p:strVal val="#ppt_w"/>
                                          </p:val>
                                        </p:tav>
                                      </p:tavLst>
                                    </p:anim>
                                    <p:anim calcmode="lin" valueType="num">
                                      <p:cBhvr>
                                        <p:cTn id="27" dur="750" fill="hold"/>
                                        <p:tgtEl>
                                          <p:spTgt spid="374"/>
                                        </p:tgtEl>
                                        <p:attrNameLst>
                                          <p:attrName>ppt_h</p:attrName>
                                        </p:attrNameLst>
                                      </p:cBhvr>
                                      <p:tavLst>
                                        <p:tav tm="0">
                                          <p:val>
                                            <p:fltVal val="0"/>
                                          </p:val>
                                        </p:tav>
                                        <p:tav tm="100000">
                                          <p:val>
                                            <p:strVal val="#ppt_h"/>
                                          </p:val>
                                        </p:tav>
                                      </p:tavLst>
                                    </p:anim>
                                    <p:animEffect transition="in" filter="fade">
                                      <p:cBhvr>
                                        <p:cTn id="28" dur="750"/>
                                        <p:tgtEl>
                                          <p:spTgt spid="374"/>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375"/>
                                        </p:tgtEl>
                                        <p:attrNameLst>
                                          <p:attrName>style.visibility</p:attrName>
                                        </p:attrNameLst>
                                      </p:cBhvr>
                                      <p:to>
                                        <p:strVal val="visible"/>
                                      </p:to>
                                    </p:set>
                                    <p:animEffect transition="in" filter="fade">
                                      <p:cBhvr>
                                        <p:cTn id="32" dur="750"/>
                                        <p:tgtEl>
                                          <p:spTgt spid="375"/>
                                        </p:tgtEl>
                                      </p:cBhvr>
                                    </p:animEffect>
                                  </p:childTnLst>
                                </p:cTn>
                              </p:par>
                            </p:childTnLst>
                          </p:cTn>
                        </p:par>
                        <p:par>
                          <p:cTn id="33" fill="hold">
                            <p:stCondLst>
                              <p:cond delay="2250"/>
                            </p:stCondLst>
                            <p:childTnLst>
                              <p:par>
                                <p:cTn id="34" presetID="23" presetClass="entr" presetSubtype="36" fill="hold" grpId="0" nodeType="afterEffect">
                                  <p:stCondLst>
                                    <p:cond delay="0"/>
                                  </p:stCondLst>
                                  <p:childTnLst>
                                    <p:set>
                                      <p:cBhvr>
                                        <p:cTn id="35" dur="1" fill="hold">
                                          <p:stCondLst>
                                            <p:cond delay="0"/>
                                          </p:stCondLst>
                                        </p:cTn>
                                        <p:tgtEl>
                                          <p:spTgt spid="380"/>
                                        </p:tgtEl>
                                        <p:attrNameLst>
                                          <p:attrName>style.visibility</p:attrName>
                                        </p:attrNameLst>
                                      </p:cBhvr>
                                      <p:to>
                                        <p:strVal val="visible"/>
                                      </p:to>
                                    </p:set>
                                    <p:anim calcmode="lin" valueType="num">
                                      <p:cBhvr>
                                        <p:cTn id="36" dur="750" fill="hold"/>
                                        <p:tgtEl>
                                          <p:spTgt spid="380"/>
                                        </p:tgtEl>
                                        <p:attrNameLst>
                                          <p:attrName>ppt_w</p:attrName>
                                        </p:attrNameLst>
                                      </p:cBhvr>
                                      <p:tavLst>
                                        <p:tav tm="0">
                                          <p:val>
                                            <p:strVal val="(6*min(max(#ppt_w*#ppt_h,.3),1)-7.4)/-.7*#ppt_w"/>
                                          </p:val>
                                        </p:tav>
                                        <p:tav tm="100000">
                                          <p:val>
                                            <p:strVal val="#ppt_w"/>
                                          </p:val>
                                        </p:tav>
                                      </p:tavLst>
                                    </p:anim>
                                    <p:anim calcmode="lin" valueType="num">
                                      <p:cBhvr>
                                        <p:cTn id="37" dur="750" fill="hold"/>
                                        <p:tgtEl>
                                          <p:spTgt spid="380"/>
                                        </p:tgtEl>
                                        <p:attrNameLst>
                                          <p:attrName>ppt_h</p:attrName>
                                        </p:attrNameLst>
                                      </p:cBhvr>
                                      <p:tavLst>
                                        <p:tav tm="0">
                                          <p:val>
                                            <p:strVal val="(6*min(max(#ppt_w*#ppt_h,.3),1)-7.4)/-.7*#ppt_h"/>
                                          </p:val>
                                        </p:tav>
                                        <p:tav tm="100000">
                                          <p:val>
                                            <p:strVal val="#ppt_h"/>
                                          </p:val>
                                        </p:tav>
                                      </p:tavLst>
                                    </p:anim>
                                    <p:anim calcmode="lin" valueType="num">
                                      <p:cBhvr>
                                        <p:cTn id="38" dur="750" fill="hold"/>
                                        <p:tgtEl>
                                          <p:spTgt spid="380"/>
                                        </p:tgtEl>
                                        <p:attrNameLst>
                                          <p:attrName>ppt_x</p:attrName>
                                        </p:attrNameLst>
                                      </p:cBhvr>
                                      <p:tavLst>
                                        <p:tav tm="0">
                                          <p:val>
                                            <p:fltVal val="0.5"/>
                                          </p:val>
                                        </p:tav>
                                        <p:tav tm="100000">
                                          <p:val>
                                            <p:strVal val="#ppt_x"/>
                                          </p:val>
                                        </p:tav>
                                      </p:tavLst>
                                    </p:anim>
                                    <p:anim calcmode="lin" valueType="num">
                                      <p:cBhvr>
                                        <p:cTn id="39" dur="750" fill="hold"/>
                                        <p:tgtEl>
                                          <p:spTgt spid="380"/>
                                        </p:tgtEl>
                                        <p:attrNameLst>
                                          <p:attrName>ppt_y</p:attrName>
                                        </p:attrNameLst>
                                      </p:cBhvr>
                                      <p:tavLst>
                                        <p:tav tm="0">
                                          <p:val>
                                            <p:strVal val="1+(6*min(max(#ppt_w*#ppt_h,.3),1)-7.4)/-.7*#ppt_h/2"/>
                                          </p:val>
                                        </p:tav>
                                        <p:tav tm="100000">
                                          <p:val>
                                            <p:strVal val="#ppt_y"/>
                                          </p:val>
                                        </p:tav>
                                      </p:tavLst>
                                    </p:anim>
                                  </p:childTnLst>
                                </p:cTn>
                              </p:par>
                            </p:childTnLst>
                          </p:cTn>
                        </p:par>
                        <p:par>
                          <p:cTn id="40" fill="hold">
                            <p:stCondLst>
                              <p:cond delay="3000"/>
                            </p:stCondLst>
                            <p:childTnLst>
                              <p:par>
                                <p:cTn id="41" presetID="23" presetClass="entr" presetSubtype="36" fill="hold" grpId="0" nodeType="afterEffect">
                                  <p:stCondLst>
                                    <p:cond delay="0"/>
                                  </p:stCondLst>
                                  <p:childTnLst>
                                    <p:set>
                                      <p:cBhvr>
                                        <p:cTn id="42" dur="1" fill="hold">
                                          <p:stCondLst>
                                            <p:cond delay="0"/>
                                          </p:stCondLst>
                                        </p:cTn>
                                        <p:tgtEl>
                                          <p:spTgt spid="381"/>
                                        </p:tgtEl>
                                        <p:attrNameLst>
                                          <p:attrName>style.visibility</p:attrName>
                                        </p:attrNameLst>
                                      </p:cBhvr>
                                      <p:to>
                                        <p:strVal val="visible"/>
                                      </p:to>
                                    </p:set>
                                    <p:anim calcmode="lin" valueType="num">
                                      <p:cBhvr>
                                        <p:cTn id="43" dur="750" fill="hold"/>
                                        <p:tgtEl>
                                          <p:spTgt spid="381"/>
                                        </p:tgtEl>
                                        <p:attrNameLst>
                                          <p:attrName>ppt_w</p:attrName>
                                        </p:attrNameLst>
                                      </p:cBhvr>
                                      <p:tavLst>
                                        <p:tav tm="0">
                                          <p:val>
                                            <p:strVal val="(6*min(max(#ppt_w*#ppt_h,.3),1)-7.4)/-.7*#ppt_w"/>
                                          </p:val>
                                        </p:tav>
                                        <p:tav tm="100000">
                                          <p:val>
                                            <p:strVal val="#ppt_w"/>
                                          </p:val>
                                        </p:tav>
                                      </p:tavLst>
                                    </p:anim>
                                    <p:anim calcmode="lin" valueType="num">
                                      <p:cBhvr>
                                        <p:cTn id="44" dur="750" fill="hold"/>
                                        <p:tgtEl>
                                          <p:spTgt spid="381"/>
                                        </p:tgtEl>
                                        <p:attrNameLst>
                                          <p:attrName>ppt_h</p:attrName>
                                        </p:attrNameLst>
                                      </p:cBhvr>
                                      <p:tavLst>
                                        <p:tav tm="0">
                                          <p:val>
                                            <p:strVal val="(6*min(max(#ppt_w*#ppt_h,.3),1)-7.4)/-.7*#ppt_h"/>
                                          </p:val>
                                        </p:tav>
                                        <p:tav tm="100000">
                                          <p:val>
                                            <p:strVal val="#ppt_h"/>
                                          </p:val>
                                        </p:tav>
                                      </p:tavLst>
                                    </p:anim>
                                    <p:anim calcmode="lin" valueType="num">
                                      <p:cBhvr>
                                        <p:cTn id="45" dur="750" fill="hold"/>
                                        <p:tgtEl>
                                          <p:spTgt spid="381"/>
                                        </p:tgtEl>
                                        <p:attrNameLst>
                                          <p:attrName>ppt_x</p:attrName>
                                        </p:attrNameLst>
                                      </p:cBhvr>
                                      <p:tavLst>
                                        <p:tav tm="0">
                                          <p:val>
                                            <p:fltVal val="0.5"/>
                                          </p:val>
                                        </p:tav>
                                        <p:tav tm="100000">
                                          <p:val>
                                            <p:strVal val="#ppt_x"/>
                                          </p:val>
                                        </p:tav>
                                      </p:tavLst>
                                    </p:anim>
                                    <p:anim calcmode="lin" valueType="num">
                                      <p:cBhvr>
                                        <p:cTn id="46" dur="750" fill="hold"/>
                                        <p:tgtEl>
                                          <p:spTgt spid="381"/>
                                        </p:tgtEl>
                                        <p:attrNameLst>
                                          <p:attrName>ppt_y</p:attrName>
                                        </p:attrNameLst>
                                      </p:cBhvr>
                                      <p:tavLst>
                                        <p:tav tm="0">
                                          <p:val>
                                            <p:strVal val="1+(6*min(max(#ppt_w*#ppt_h,.3),1)-7.4)/-.7*#ppt_h/2"/>
                                          </p:val>
                                        </p:tav>
                                        <p:tav tm="100000">
                                          <p:val>
                                            <p:strVal val="#ppt_y"/>
                                          </p:val>
                                        </p:tav>
                                      </p:tavLst>
                                    </p:anim>
                                  </p:childTnLst>
                                </p:cTn>
                              </p:par>
                            </p:childTnLst>
                          </p:cTn>
                        </p:par>
                        <p:par>
                          <p:cTn id="47" fill="hold">
                            <p:stCondLst>
                              <p:cond delay="3750"/>
                            </p:stCondLst>
                            <p:childTnLst>
                              <p:par>
                                <p:cTn id="48" presetID="23" presetClass="entr" presetSubtype="36" fill="hold" grpId="0" nodeType="afterEffect">
                                  <p:stCondLst>
                                    <p:cond delay="0"/>
                                  </p:stCondLst>
                                  <p:childTnLst>
                                    <p:set>
                                      <p:cBhvr>
                                        <p:cTn id="49" dur="1" fill="hold">
                                          <p:stCondLst>
                                            <p:cond delay="0"/>
                                          </p:stCondLst>
                                        </p:cTn>
                                        <p:tgtEl>
                                          <p:spTgt spid="382"/>
                                        </p:tgtEl>
                                        <p:attrNameLst>
                                          <p:attrName>style.visibility</p:attrName>
                                        </p:attrNameLst>
                                      </p:cBhvr>
                                      <p:to>
                                        <p:strVal val="visible"/>
                                      </p:to>
                                    </p:set>
                                    <p:anim calcmode="lin" valueType="num">
                                      <p:cBhvr>
                                        <p:cTn id="50" dur="750" fill="hold"/>
                                        <p:tgtEl>
                                          <p:spTgt spid="382"/>
                                        </p:tgtEl>
                                        <p:attrNameLst>
                                          <p:attrName>ppt_w</p:attrName>
                                        </p:attrNameLst>
                                      </p:cBhvr>
                                      <p:tavLst>
                                        <p:tav tm="0">
                                          <p:val>
                                            <p:strVal val="(6*min(max(#ppt_w*#ppt_h,.3),1)-7.4)/-.7*#ppt_w"/>
                                          </p:val>
                                        </p:tav>
                                        <p:tav tm="100000">
                                          <p:val>
                                            <p:strVal val="#ppt_w"/>
                                          </p:val>
                                        </p:tav>
                                      </p:tavLst>
                                    </p:anim>
                                    <p:anim calcmode="lin" valueType="num">
                                      <p:cBhvr>
                                        <p:cTn id="51" dur="750" fill="hold"/>
                                        <p:tgtEl>
                                          <p:spTgt spid="382"/>
                                        </p:tgtEl>
                                        <p:attrNameLst>
                                          <p:attrName>ppt_h</p:attrName>
                                        </p:attrNameLst>
                                      </p:cBhvr>
                                      <p:tavLst>
                                        <p:tav tm="0">
                                          <p:val>
                                            <p:strVal val="(6*min(max(#ppt_w*#ppt_h,.3),1)-7.4)/-.7*#ppt_h"/>
                                          </p:val>
                                        </p:tav>
                                        <p:tav tm="100000">
                                          <p:val>
                                            <p:strVal val="#ppt_h"/>
                                          </p:val>
                                        </p:tav>
                                      </p:tavLst>
                                    </p:anim>
                                    <p:anim calcmode="lin" valueType="num">
                                      <p:cBhvr>
                                        <p:cTn id="52" dur="750" fill="hold"/>
                                        <p:tgtEl>
                                          <p:spTgt spid="382"/>
                                        </p:tgtEl>
                                        <p:attrNameLst>
                                          <p:attrName>ppt_x</p:attrName>
                                        </p:attrNameLst>
                                      </p:cBhvr>
                                      <p:tavLst>
                                        <p:tav tm="0">
                                          <p:val>
                                            <p:fltVal val="0.5"/>
                                          </p:val>
                                        </p:tav>
                                        <p:tav tm="100000">
                                          <p:val>
                                            <p:strVal val="#ppt_x"/>
                                          </p:val>
                                        </p:tav>
                                      </p:tavLst>
                                    </p:anim>
                                    <p:anim calcmode="lin" valueType="num">
                                      <p:cBhvr>
                                        <p:cTn id="53" dur="750" fill="hold"/>
                                        <p:tgtEl>
                                          <p:spTgt spid="382"/>
                                        </p:tgtEl>
                                        <p:attrNameLst>
                                          <p:attrName>ppt_y</p:attrName>
                                        </p:attrNameLst>
                                      </p:cBhvr>
                                      <p:tavLst>
                                        <p:tav tm="0">
                                          <p:val>
                                            <p:strVal val="1+(6*min(max(#ppt_w*#ppt_h,.3),1)-7.4)/-.7*#ppt_h/2"/>
                                          </p:val>
                                        </p:tav>
                                        <p:tav tm="100000">
                                          <p:val>
                                            <p:strVal val="#ppt_y"/>
                                          </p:val>
                                        </p:tav>
                                      </p:tavLst>
                                    </p:anim>
                                  </p:childTnLst>
                                </p:cTn>
                              </p:par>
                            </p:childTnLst>
                          </p:cTn>
                        </p:par>
                        <p:par>
                          <p:cTn id="54" fill="hold">
                            <p:stCondLst>
                              <p:cond delay="4500"/>
                            </p:stCondLst>
                            <p:childTnLst>
                              <p:par>
                                <p:cTn id="55" presetID="23" presetClass="entr" presetSubtype="36" fill="hold" grpId="0" nodeType="afterEffect">
                                  <p:stCondLst>
                                    <p:cond delay="0"/>
                                  </p:stCondLst>
                                  <p:childTnLst>
                                    <p:set>
                                      <p:cBhvr>
                                        <p:cTn id="56" dur="1" fill="hold">
                                          <p:stCondLst>
                                            <p:cond delay="0"/>
                                          </p:stCondLst>
                                        </p:cTn>
                                        <p:tgtEl>
                                          <p:spTgt spid="383"/>
                                        </p:tgtEl>
                                        <p:attrNameLst>
                                          <p:attrName>style.visibility</p:attrName>
                                        </p:attrNameLst>
                                      </p:cBhvr>
                                      <p:to>
                                        <p:strVal val="visible"/>
                                      </p:to>
                                    </p:set>
                                    <p:anim calcmode="lin" valueType="num">
                                      <p:cBhvr>
                                        <p:cTn id="57" dur="750" fill="hold"/>
                                        <p:tgtEl>
                                          <p:spTgt spid="383"/>
                                        </p:tgtEl>
                                        <p:attrNameLst>
                                          <p:attrName>ppt_w</p:attrName>
                                        </p:attrNameLst>
                                      </p:cBhvr>
                                      <p:tavLst>
                                        <p:tav tm="0">
                                          <p:val>
                                            <p:strVal val="(6*min(max(#ppt_w*#ppt_h,.3),1)-7.4)/-.7*#ppt_w"/>
                                          </p:val>
                                        </p:tav>
                                        <p:tav tm="100000">
                                          <p:val>
                                            <p:strVal val="#ppt_w"/>
                                          </p:val>
                                        </p:tav>
                                      </p:tavLst>
                                    </p:anim>
                                    <p:anim calcmode="lin" valueType="num">
                                      <p:cBhvr>
                                        <p:cTn id="58" dur="750" fill="hold"/>
                                        <p:tgtEl>
                                          <p:spTgt spid="383"/>
                                        </p:tgtEl>
                                        <p:attrNameLst>
                                          <p:attrName>ppt_h</p:attrName>
                                        </p:attrNameLst>
                                      </p:cBhvr>
                                      <p:tavLst>
                                        <p:tav tm="0">
                                          <p:val>
                                            <p:strVal val="(6*min(max(#ppt_w*#ppt_h,.3),1)-7.4)/-.7*#ppt_h"/>
                                          </p:val>
                                        </p:tav>
                                        <p:tav tm="100000">
                                          <p:val>
                                            <p:strVal val="#ppt_h"/>
                                          </p:val>
                                        </p:tav>
                                      </p:tavLst>
                                    </p:anim>
                                    <p:anim calcmode="lin" valueType="num">
                                      <p:cBhvr>
                                        <p:cTn id="59" dur="750" fill="hold"/>
                                        <p:tgtEl>
                                          <p:spTgt spid="383"/>
                                        </p:tgtEl>
                                        <p:attrNameLst>
                                          <p:attrName>ppt_x</p:attrName>
                                        </p:attrNameLst>
                                      </p:cBhvr>
                                      <p:tavLst>
                                        <p:tav tm="0">
                                          <p:val>
                                            <p:fltVal val="0.5"/>
                                          </p:val>
                                        </p:tav>
                                        <p:tav tm="100000">
                                          <p:val>
                                            <p:strVal val="#ppt_x"/>
                                          </p:val>
                                        </p:tav>
                                      </p:tavLst>
                                    </p:anim>
                                    <p:anim calcmode="lin" valueType="num">
                                      <p:cBhvr>
                                        <p:cTn id="60" dur="750" fill="hold"/>
                                        <p:tgtEl>
                                          <p:spTgt spid="383"/>
                                        </p:tgtEl>
                                        <p:attrNameLst>
                                          <p:attrName>ppt_y</p:attrName>
                                        </p:attrNameLst>
                                      </p:cBhvr>
                                      <p:tavLst>
                                        <p:tav tm="0">
                                          <p:val>
                                            <p:strVal val="1+(6*min(max(#ppt_w*#ppt_h,.3),1)-7.4)/-.7*#ppt_h/2"/>
                                          </p:val>
                                        </p:tav>
                                        <p:tav tm="100000">
                                          <p:val>
                                            <p:strVal val="#ppt_y"/>
                                          </p:val>
                                        </p:tav>
                                      </p:tavLst>
                                    </p:anim>
                                  </p:childTnLst>
                                </p:cTn>
                              </p:par>
                            </p:childTnLst>
                          </p:cTn>
                        </p:par>
                        <p:par>
                          <p:cTn id="61" fill="hold">
                            <p:stCondLst>
                              <p:cond delay="5250"/>
                            </p:stCondLst>
                            <p:childTnLst>
                              <p:par>
                                <p:cTn id="62" presetID="9" presetClass="entr" presetSubtype="0" fill="hold" nodeType="afterEffect">
                                  <p:stCondLst>
                                    <p:cond delay="0"/>
                                  </p:stCondLst>
                                  <p:childTnLst>
                                    <p:set>
                                      <p:cBhvr>
                                        <p:cTn id="63" dur="1" fill="hold">
                                          <p:stCondLst>
                                            <p:cond delay="0"/>
                                          </p:stCondLst>
                                        </p:cTn>
                                        <p:tgtEl>
                                          <p:spTgt spid="343"/>
                                        </p:tgtEl>
                                        <p:attrNameLst>
                                          <p:attrName>style.visibility</p:attrName>
                                        </p:attrNameLst>
                                      </p:cBhvr>
                                      <p:to>
                                        <p:strVal val="visible"/>
                                      </p:to>
                                    </p:set>
                                    <p:animEffect transition="in" filter="dissolve">
                                      <p:cBhvr>
                                        <p:cTn id="64"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355" grpId="1" animBg="1"/>
      <p:bldP spid="356" grpId="0"/>
      <p:bldP spid="357" grpId="0" animBg="1"/>
      <p:bldP spid="358" grpId="0"/>
      <p:bldP spid="374" grpId="0" animBg="1"/>
      <p:bldP spid="375" grpId="0" animBg="1"/>
      <p:bldP spid="380" grpId="0" animBg="1"/>
      <p:bldP spid="381" grpId="0" animBg="1"/>
      <p:bldP spid="382" grpId="0" animBg="1"/>
      <p:bldP spid="38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3">
    <a:dk1>
      <a:srgbClr val="142130"/>
    </a:dk1>
    <a:lt1>
      <a:srgbClr val="FFFFFF"/>
    </a:lt1>
    <a:dk2>
      <a:srgbClr val="282828"/>
    </a:dk2>
    <a:lt2>
      <a:srgbClr val="FFFFFF"/>
    </a:lt2>
    <a:accent1>
      <a:srgbClr val="282828"/>
    </a:accent1>
    <a:accent2>
      <a:srgbClr val="BDA077"/>
    </a:accent2>
    <a:accent3>
      <a:srgbClr val="7F8F91"/>
    </a:accent3>
    <a:accent4>
      <a:srgbClr val="97AAAC"/>
    </a:accent4>
    <a:accent5>
      <a:srgbClr val="AABFC2"/>
    </a:accent5>
    <a:accent6>
      <a:srgbClr val="BAD2D3"/>
    </a:accent6>
    <a:hlink>
      <a:srgbClr val="5B9BD5"/>
    </a:hlink>
    <a:folHlink>
      <a:srgbClr val="70AD47"/>
    </a:folHlink>
  </a:clrScheme>
</a:themeOverride>
</file>

<file path=ppt/theme/themeOverride2.xml><?xml version="1.0" encoding="utf-8"?>
<a:themeOverride xmlns:a="http://schemas.openxmlformats.org/drawingml/2006/main">
  <a:clrScheme name="3">
    <a:dk1>
      <a:srgbClr val="142130"/>
    </a:dk1>
    <a:lt1>
      <a:srgbClr val="FFFFFF"/>
    </a:lt1>
    <a:dk2>
      <a:srgbClr val="282828"/>
    </a:dk2>
    <a:lt2>
      <a:srgbClr val="FFFFFF"/>
    </a:lt2>
    <a:accent1>
      <a:srgbClr val="282828"/>
    </a:accent1>
    <a:accent2>
      <a:srgbClr val="BDA077"/>
    </a:accent2>
    <a:accent3>
      <a:srgbClr val="7F8F91"/>
    </a:accent3>
    <a:accent4>
      <a:srgbClr val="97AAAC"/>
    </a:accent4>
    <a:accent5>
      <a:srgbClr val="AABFC2"/>
    </a:accent5>
    <a:accent6>
      <a:srgbClr val="BAD2D3"/>
    </a:accent6>
    <a:hlink>
      <a:srgbClr val="5B9BD5"/>
    </a:hlink>
    <a:folHlink>
      <a:srgbClr val="70AD47"/>
    </a:folHlink>
  </a:clrScheme>
</a:themeOverride>
</file>

<file path=docProps/app.xml><?xml version="1.0" encoding="utf-8"?>
<Properties xmlns="http://schemas.openxmlformats.org/officeDocument/2006/extended-properties" xmlns:vt="http://schemas.openxmlformats.org/officeDocument/2006/docPropsVTypes">
  <TotalTime>3237</TotalTime>
  <Words>2453</Words>
  <Application>Microsoft Macintosh PowerPoint</Application>
  <PresentationFormat>宽屏</PresentationFormat>
  <Paragraphs>273</Paragraphs>
  <Slides>12</Slides>
  <Notes>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Su, Chen</dc:creator>
  <cp:lastModifiedBy>Su, Chen</cp:lastModifiedBy>
  <cp:revision>70</cp:revision>
  <dcterms:created xsi:type="dcterms:W3CDTF">2020-06-09T05:17:54Z</dcterms:created>
  <dcterms:modified xsi:type="dcterms:W3CDTF">2020-06-15T08:21:35Z</dcterms:modified>
</cp:coreProperties>
</file>